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Fira Sans Extra Condensed Medium"/>
      <p:regular r:id="rId59"/>
      <p:bold r:id="rId60"/>
      <p:italic r:id="rId61"/>
      <p:boldItalic r:id="rId62"/>
    </p:embeddedFont>
    <p:embeddedFont>
      <p:font typeface="Jua"/>
      <p:regular r:id="rId63"/>
    </p:embeddedFont>
    <p:embeddedFont>
      <p:font typeface="Fira Sans Extra Condensed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5B06BA-B1C2-47E9-8128-3B192459B6D0}">
  <a:tblStyle styleId="{315B06BA-B1C2-47E9-8128-3B192459B6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E88A3DD-B651-4C01-813E-0180C7491A5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2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iraSansExtraCondensedMedium-boldItalic.fntdata"/><Relationship Id="rId61" Type="http://schemas.openxmlformats.org/officeDocument/2006/relationships/font" Target="fonts/FiraSansExtraCondensedMedium-italic.fntdata"/><Relationship Id="rId20" Type="http://schemas.openxmlformats.org/officeDocument/2006/relationships/slide" Target="slides/slide14.xml"/><Relationship Id="rId64" Type="http://schemas.openxmlformats.org/officeDocument/2006/relationships/font" Target="fonts/FiraSansExtraCondensed-regular.fntdata"/><Relationship Id="rId63" Type="http://schemas.openxmlformats.org/officeDocument/2006/relationships/font" Target="fonts/Jua-regular.fntdata"/><Relationship Id="rId22" Type="http://schemas.openxmlformats.org/officeDocument/2006/relationships/slide" Target="slides/slide16.xml"/><Relationship Id="rId66" Type="http://schemas.openxmlformats.org/officeDocument/2006/relationships/font" Target="fonts/FiraSansExtraCondensed-italic.fntdata"/><Relationship Id="rId21" Type="http://schemas.openxmlformats.org/officeDocument/2006/relationships/slide" Target="slides/slide15.xml"/><Relationship Id="rId65" Type="http://schemas.openxmlformats.org/officeDocument/2006/relationships/font" Target="fonts/FiraSansExtraCondense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FiraSansExtraCondensed-boldItalic.fntdata"/><Relationship Id="rId60" Type="http://schemas.openxmlformats.org/officeDocument/2006/relationships/font" Target="fonts/FiraSansExtraCondensedMedium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italic.fntdata"/><Relationship Id="rId12" Type="http://schemas.openxmlformats.org/officeDocument/2006/relationships/slide" Target="slides/slide6.xml"/><Relationship Id="rId56" Type="http://schemas.openxmlformats.org/officeDocument/2006/relationships/font" Target="fonts/Roboto-bold.fntdata"/><Relationship Id="rId15" Type="http://schemas.openxmlformats.org/officeDocument/2006/relationships/slide" Target="slides/slide9.xml"/><Relationship Id="rId59" Type="http://schemas.openxmlformats.org/officeDocument/2006/relationships/font" Target="fonts/FiraSansExtraCondensedMedium-regular.fntdata"/><Relationship Id="rId14" Type="http://schemas.openxmlformats.org/officeDocument/2006/relationships/slide" Target="slides/slide8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f0d32d995_0_13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f0d32d995_0_13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81a80b8c9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81a80b8c9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81a80b8c9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81a80b8c9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81a80b8c9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81a80b8c9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81a80b8c9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181a80b8c9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81a80b8c9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81a80b8c9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81a80b8c9e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81a80b8c9e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81a80b8c9e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81a80b8c9e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81a80b8c9e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81a80b8c9e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81a80b8c9e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81a80b8c9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d0d13f7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d0d13f7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f5cce43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f5cce43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cf0d32d995_0_3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cf0d32d995_0_3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531f3d4f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531f3d4f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81a80b8c9e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81a80b8c9e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81a80b8c9e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81a80b8c9e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181a80b8c9e_1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181a80b8c9e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81a80b8c9e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181a80b8c9e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81a80b8c9e_1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81a80b8c9e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1cf0d32d99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1cf0d32d99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cf0d32d995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1cf0d32d995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cf0d32d995_0_4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1cf0d32d995_0_4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cf0d32d9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cf0d32d9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1cf0d32d995_0_16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1cf0d32d995_0_16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cf0d32d995_0_15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cf0d32d995_0_15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1cf0d32d995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1cf0d32d995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g1cf0d32d995_0_16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0" name="Google Shape;2930;g1cf0d32d995_0_16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1cf0d32d995_0_16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1cf0d32d995_0_16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1cf0d32d995_0_16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1cf0d32d995_0_16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cf0d32d995_0_4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0" name="Google Shape;3310;g1cf0d32d995_0_4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g1cf1b19997d_1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7" name="Google Shape;3657;g1cf1b19997d_1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1cf0d32d995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9" name="Google Shape;3669;g1cf0d32d995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4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g1cf0d32d995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6" name="Google Shape;3716;g1cf0d32d995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81a80b8c9e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81a80b8c9e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1cf0d32d995_1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1cf0d32d995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g1cf0d32d995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0" name="Google Shape;3740;g1cf0d32d995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추천 시뮬레이션을 돌려 보았을때 전체평균 재현율이 13%로 나왔습니다.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3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g1cf0d32d995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5" name="Google Shape;3765;g1cf0d32d995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g1cf0d32d995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5" name="Google Shape;3775;g1cf0d32d995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g1d0c58e0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4" name="Google Shape;3904;g1d0c58e0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1d5beea734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1d5beea734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g1d5d149727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3" name="Google Shape;3923;g1d5d14972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1d5beea73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1d5beea73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1cf0d32d995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1cf0d32d995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81a80b8c9e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81a80b8c9e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1a80b8c9e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1a80b8c9e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9f5cce43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9f5cce43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cf0d32d995_0_2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cf0d32d995_0_2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81a80b8c9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81a80b8c9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Jua"/>
                <a:ea typeface="Jua"/>
                <a:cs typeface="Jua"/>
                <a:sym typeface="Jua"/>
              </a:defRPr>
            </a:lvl1pPr>
            <a:lvl2pPr lvl="1">
              <a:buNone/>
              <a:defRPr>
                <a:latin typeface="Jua"/>
                <a:ea typeface="Jua"/>
                <a:cs typeface="Jua"/>
                <a:sym typeface="Jua"/>
              </a:defRPr>
            </a:lvl2pPr>
            <a:lvl3pPr lvl="2">
              <a:buNone/>
              <a:defRPr>
                <a:latin typeface="Jua"/>
                <a:ea typeface="Jua"/>
                <a:cs typeface="Jua"/>
                <a:sym typeface="Jua"/>
              </a:defRPr>
            </a:lvl3pPr>
            <a:lvl4pPr lvl="3">
              <a:buNone/>
              <a:defRPr>
                <a:latin typeface="Jua"/>
                <a:ea typeface="Jua"/>
                <a:cs typeface="Jua"/>
                <a:sym typeface="Jua"/>
              </a:defRPr>
            </a:lvl4pPr>
            <a:lvl5pPr lvl="4">
              <a:buNone/>
              <a:defRPr>
                <a:latin typeface="Jua"/>
                <a:ea typeface="Jua"/>
                <a:cs typeface="Jua"/>
                <a:sym typeface="Jua"/>
              </a:defRPr>
            </a:lvl5pPr>
            <a:lvl6pPr lvl="5">
              <a:buNone/>
              <a:defRPr>
                <a:latin typeface="Jua"/>
                <a:ea typeface="Jua"/>
                <a:cs typeface="Jua"/>
                <a:sym typeface="Jua"/>
              </a:defRPr>
            </a:lvl6pPr>
            <a:lvl7pPr lvl="6">
              <a:buNone/>
              <a:defRPr>
                <a:latin typeface="Jua"/>
                <a:ea typeface="Jua"/>
                <a:cs typeface="Jua"/>
                <a:sym typeface="Jua"/>
              </a:defRPr>
            </a:lvl7pPr>
            <a:lvl8pPr lvl="7">
              <a:buNone/>
              <a:defRPr>
                <a:latin typeface="Jua"/>
                <a:ea typeface="Jua"/>
                <a:cs typeface="Jua"/>
                <a:sym typeface="Jua"/>
              </a:defRPr>
            </a:lvl8pPr>
            <a:lvl9pPr lvl="8">
              <a:buNone/>
              <a:defRPr>
                <a:latin typeface="Jua"/>
                <a:ea typeface="Jua"/>
                <a:cs typeface="Jua"/>
                <a:sym typeface="Ju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3" name="Google Shape;53;p13"/>
          <p:cNvGrpSpPr/>
          <p:nvPr/>
        </p:nvGrpSpPr>
        <p:grpSpPr>
          <a:xfrm>
            <a:off x="6365129" y="4154157"/>
            <a:ext cx="5053091" cy="435777"/>
            <a:chOff x="5896679" y="4472082"/>
            <a:chExt cx="5053091" cy="435777"/>
          </a:xfrm>
        </p:grpSpPr>
        <p:grpSp>
          <p:nvGrpSpPr>
            <p:cNvPr id="54" name="Google Shape;54;p13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55" name="Google Shape;55;p1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1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58" name="Google Shape;58;p1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1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hasCustomPrompt="1" type="title"/>
          </p:nvPr>
        </p:nvSpPr>
        <p:spPr>
          <a:xfrm>
            <a:off x="5450450" y="1558475"/>
            <a:ext cx="29784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5450493" y="3069625"/>
            <a:ext cx="2978400" cy="764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6" name="Google Shape;66;p14"/>
          <p:cNvGrpSpPr/>
          <p:nvPr/>
        </p:nvGrpSpPr>
        <p:grpSpPr>
          <a:xfrm>
            <a:off x="5044704" y="4608502"/>
            <a:ext cx="5253816" cy="1622108"/>
            <a:chOff x="5092229" y="-180802"/>
            <a:chExt cx="5253816" cy="1622108"/>
          </a:xfrm>
        </p:grpSpPr>
        <p:sp>
          <p:nvSpPr>
            <p:cNvPr id="67" name="Google Shape;67;p1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5044704" y="-1046873"/>
            <a:ext cx="5253816" cy="1622108"/>
            <a:chOff x="5092229" y="-180802"/>
            <a:chExt cx="5253816" cy="1622108"/>
          </a:xfrm>
        </p:grpSpPr>
        <p:sp>
          <p:nvSpPr>
            <p:cNvPr id="78" name="Google Shape;78;p1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4824859" y="535000"/>
            <a:ext cx="35994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4824859" y="2128400"/>
            <a:ext cx="35994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/>
        </p:nvSpPr>
        <p:spPr>
          <a:xfrm>
            <a:off x="4824475" y="3362300"/>
            <a:ext cx="35994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CREDITS:</a:t>
            </a:r>
            <a:r>
              <a:rPr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This presentation template was created by </a:t>
            </a:r>
            <a:r>
              <a:rPr b="1" lang="es" sz="1200">
                <a:solidFill>
                  <a:srgbClr val="000000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,</a:t>
            </a:r>
            <a:r>
              <a:rPr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including icons by </a:t>
            </a:r>
            <a:r>
              <a:rPr b="1" lang="es" sz="1200">
                <a:solidFill>
                  <a:srgbClr val="000000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,</a:t>
            </a:r>
            <a:r>
              <a:rPr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infographics &amp; images by </a:t>
            </a:r>
            <a:r>
              <a:rPr b="1" lang="es" sz="1200">
                <a:solidFill>
                  <a:srgbClr val="000000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" sz="1200">
                <a:latin typeface="Jua"/>
                <a:ea typeface="Jua"/>
                <a:cs typeface="Jua"/>
                <a:sym typeface="Jua"/>
              </a:rPr>
              <a:t> </a:t>
            </a: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and illustrations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hasCustomPrompt="1"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8" name="Google Shape;98;p17"/>
          <p:cNvGrpSpPr/>
          <p:nvPr/>
        </p:nvGrpSpPr>
        <p:grpSpPr>
          <a:xfrm>
            <a:off x="6365129" y="4154157"/>
            <a:ext cx="5053091" cy="435777"/>
            <a:chOff x="5896679" y="4472082"/>
            <a:chExt cx="5053091" cy="435777"/>
          </a:xfrm>
        </p:grpSpPr>
        <p:grpSp>
          <p:nvGrpSpPr>
            <p:cNvPr id="99" name="Google Shape;99;p17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00" name="Google Shape;100;p17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17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03" name="Google Shape;103;p17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17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06" name="Google Shape;106;p17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7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715100" y="2664950"/>
            <a:ext cx="36417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715100" y="1544375"/>
            <a:ext cx="3641700" cy="11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8"/>
          <p:cNvSpPr/>
          <p:nvPr>
            <p:ph idx="2" type="pic"/>
          </p:nvPr>
        </p:nvSpPr>
        <p:spPr>
          <a:xfrm>
            <a:off x="4787225" y="750900"/>
            <a:ext cx="3641700" cy="3641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1557275" y="1796850"/>
            <a:ext cx="4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a"/>
              <a:buNone/>
              <a:defRPr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●"/>
              <a:defRPr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○"/>
              <a:defRPr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■"/>
              <a:defRPr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●"/>
              <a:defRPr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○"/>
              <a:defRPr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■"/>
              <a:defRPr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●"/>
              <a:defRPr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○"/>
              <a:defRPr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ua"/>
              <a:buChar char="■"/>
              <a:defRPr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5477">
          <p15:clr>
            <a:srgbClr val="EA4335"/>
          </p15:clr>
        </p15:guide>
        <p15:guide id="4" pos="1497">
          <p15:clr>
            <a:srgbClr val="EA4335"/>
          </p15:clr>
        </p15:guide>
        <p15:guide id="5" pos="4263">
          <p15:clr>
            <a:srgbClr val="EA4335"/>
          </p15:clr>
        </p15:guide>
        <p15:guide id="6" pos="288">
          <p15:clr>
            <a:srgbClr val="EA4335"/>
          </p15:clr>
        </p15:guide>
        <p15:guide id="7" orient="horz" pos="257">
          <p15:clr>
            <a:srgbClr val="EA4335"/>
          </p15:clr>
        </p15:guide>
        <p15:guide id="8" orient="horz" pos="29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57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rot="867070">
            <a:off x="103068" y="299514"/>
            <a:ext cx="4896751" cy="4292248"/>
          </a:xfrm>
          <a:custGeom>
            <a:rect b="b" l="l" r="r" t="t"/>
            <a:pathLst>
              <a:path extrusionOk="0" h="19665" w="21945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720129" y="3808778"/>
            <a:ext cx="3940460" cy="11171"/>
          </a:xfrm>
          <a:custGeom>
            <a:rect b="b" l="l" r="r" t="t"/>
            <a:pathLst>
              <a:path extrusionOk="0" h="125" w="44094">
                <a:moveTo>
                  <a:pt x="22055" y="1"/>
                </a:moveTo>
                <a:lnTo>
                  <a:pt x="11012" y="32"/>
                </a:lnTo>
                <a:lnTo>
                  <a:pt x="5506" y="47"/>
                </a:lnTo>
                <a:lnTo>
                  <a:pt x="0" y="63"/>
                </a:lnTo>
                <a:lnTo>
                  <a:pt x="5506" y="94"/>
                </a:lnTo>
                <a:lnTo>
                  <a:pt x="11012" y="109"/>
                </a:lnTo>
                <a:lnTo>
                  <a:pt x="22055" y="125"/>
                </a:lnTo>
                <a:lnTo>
                  <a:pt x="33067" y="109"/>
                </a:lnTo>
                <a:lnTo>
                  <a:pt x="38588" y="94"/>
                </a:lnTo>
                <a:lnTo>
                  <a:pt x="44094" y="63"/>
                </a:lnTo>
                <a:lnTo>
                  <a:pt x="38588" y="47"/>
                </a:lnTo>
                <a:lnTo>
                  <a:pt x="33067" y="32"/>
                </a:lnTo>
                <a:lnTo>
                  <a:pt x="22055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826831" y="4171957"/>
            <a:ext cx="3728487" cy="436637"/>
          </a:xfrm>
          <a:custGeom>
            <a:rect b="b" l="l" r="r" t="t"/>
            <a:pathLst>
              <a:path extrusionOk="0" h="4886" w="41722">
                <a:moveTo>
                  <a:pt x="20861" y="0"/>
                </a:moveTo>
                <a:cubicBezTo>
                  <a:pt x="9337" y="0"/>
                  <a:pt x="0" y="1086"/>
                  <a:pt x="0" y="2435"/>
                </a:cubicBezTo>
                <a:cubicBezTo>
                  <a:pt x="0" y="3784"/>
                  <a:pt x="9337" y="4886"/>
                  <a:pt x="20861" y="4886"/>
                </a:cubicBezTo>
                <a:cubicBezTo>
                  <a:pt x="32369" y="4886"/>
                  <a:pt x="41721" y="3784"/>
                  <a:pt x="41721" y="2435"/>
                </a:cubicBezTo>
                <a:cubicBezTo>
                  <a:pt x="41721" y="1086"/>
                  <a:pt x="32369" y="0"/>
                  <a:pt x="208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376529" y="4127085"/>
            <a:ext cx="1280779" cy="221893"/>
          </a:xfrm>
          <a:custGeom>
            <a:rect b="b" l="l" r="r" t="t"/>
            <a:pathLst>
              <a:path extrusionOk="0" h="2483" w="14332">
                <a:moveTo>
                  <a:pt x="1210" y="1"/>
                </a:moveTo>
                <a:cubicBezTo>
                  <a:pt x="528" y="1"/>
                  <a:pt x="0" y="543"/>
                  <a:pt x="0" y="1226"/>
                </a:cubicBezTo>
                <a:lnTo>
                  <a:pt x="0" y="1272"/>
                </a:lnTo>
                <a:cubicBezTo>
                  <a:pt x="0" y="1939"/>
                  <a:pt x="543" y="2482"/>
                  <a:pt x="1210" y="2482"/>
                </a:cubicBezTo>
                <a:lnTo>
                  <a:pt x="13137" y="2482"/>
                </a:lnTo>
                <a:cubicBezTo>
                  <a:pt x="13788" y="2482"/>
                  <a:pt x="14331" y="1939"/>
                  <a:pt x="14331" y="1272"/>
                </a:cubicBezTo>
                <a:lnTo>
                  <a:pt x="14331" y="1195"/>
                </a:lnTo>
                <a:cubicBezTo>
                  <a:pt x="14331" y="543"/>
                  <a:pt x="13788" y="1"/>
                  <a:pt x="131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531756" y="3729321"/>
            <a:ext cx="970325" cy="397853"/>
          </a:xfrm>
          <a:custGeom>
            <a:rect b="b" l="l" r="r" t="t"/>
            <a:pathLst>
              <a:path extrusionOk="0" h="4452" w="10858">
                <a:moveTo>
                  <a:pt x="1489" y="0"/>
                </a:moveTo>
                <a:lnTo>
                  <a:pt x="0" y="4452"/>
                </a:lnTo>
                <a:lnTo>
                  <a:pt x="10857" y="4452"/>
                </a:lnTo>
                <a:lnTo>
                  <a:pt x="93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5162150" y="1446288"/>
            <a:ext cx="3382200" cy="1436100"/>
          </a:xfrm>
          <a:prstGeom prst="rect">
            <a:avLst/>
          </a:prstGeom>
          <a:solidFill>
            <a:srgbClr val="87BC9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L사 유통 데이터 분석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5162150" y="2922888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구매 감소 고객 예측 모델을 통한 마케팅 솔루션</a:t>
            </a:r>
            <a:endParaRPr sz="2000"/>
          </a:p>
        </p:txBody>
      </p:sp>
      <p:sp>
        <p:nvSpPr>
          <p:cNvPr id="123" name="Google Shape;123;p19"/>
          <p:cNvSpPr/>
          <p:nvPr/>
        </p:nvSpPr>
        <p:spPr>
          <a:xfrm>
            <a:off x="826831" y="839894"/>
            <a:ext cx="425556" cy="432527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1306363" y="1241857"/>
            <a:ext cx="296692" cy="298122"/>
          </a:xfrm>
          <a:custGeom>
            <a:rect b="b" l="l" r="r" t="t"/>
            <a:pathLst>
              <a:path extrusionOk="0" h="3336" w="3320">
                <a:moveTo>
                  <a:pt x="1660" y="869"/>
                </a:moveTo>
                <a:cubicBezTo>
                  <a:pt x="2095" y="869"/>
                  <a:pt x="2436" y="1226"/>
                  <a:pt x="2436" y="1645"/>
                </a:cubicBezTo>
                <a:cubicBezTo>
                  <a:pt x="2436" y="2079"/>
                  <a:pt x="2095" y="2420"/>
                  <a:pt x="1660" y="2420"/>
                </a:cubicBezTo>
                <a:cubicBezTo>
                  <a:pt x="1242" y="2420"/>
                  <a:pt x="885" y="2079"/>
                  <a:pt x="885" y="1645"/>
                </a:cubicBezTo>
                <a:cubicBezTo>
                  <a:pt x="885" y="1226"/>
                  <a:pt x="1242" y="869"/>
                  <a:pt x="1660" y="869"/>
                </a:cubicBezTo>
                <a:close/>
                <a:moveTo>
                  <a:pt x="1180" y="1"/>
                </a:moveTo>
                <a:lnTo>
                  <a:pt x="1180" y="295"/>
                </a:lnTo>
                <a:cubicBezTo>
                  <a:pt x="1180" y="373"/>
                  <a:pt x="1149" y="451"/>
                  <a:pt x="1071" y="482"/>
                </a:cubicBezTo>
                <a:cubicBezTo>
                  <a:pt x="1024" y="513"/>
                  <a:pt x="993" y="528"/>
                  <a:pt x="947" y="559"/>
                </a:cubicBezTo>
                <a:cubicBezTo>
                  <a:pt x="905" y="584"/>
                  <a:pt x="864" y="600"/>
                  <a:pt x="822" y="600"/>
                </a:cubicBezTo>
                <a:cubicBezTo>
                  <a:pt x="786" y="600"/>
                  <a:pt x="750" y="588"/>
                  <a:pt x="714" y="559"/>
                </a:cubicBezTo>
                <a:lnTo>
                  <a:pt x="466" y="435"/>
                </a:lnTo>
                <a:lnTo>
                  <a:pt x="1" y="1242"/>
                </a:lnTo>
                <a:lnTo>
                  <a:pt x="249" y="1381"/>
                </a:lnTo>
                <a:cubicBezTo>
                  <a:pt x="326" y="1412"/>
                  <a:pt x="373" y="1490"/>
                  <a:pt x="373" y="1598"/>
                </a:cubicBezTo>
                <a:lnTo>
                  <a:pt x="373" y="1676"/>
                </a:lnTo>
                <a:lnTo>
                  <a:pt x="373" y="1753"/>
                </a:lnTo>
                <a:cubicBezTo>
                  <a:pt x="373" y="1815"/>
                  <a:pt x="326" y="1908"/>
                  <a:pt x="249" y="1955"/>
                </a:cubicBezTo>
                <a:lnTo>
                  <a:pt x="1" y="2095"/>
                </a:lnTo>
                <a:lnTo>
                  <a:pt x="466" y="2917"/>
                </a:lnTo>
                <a:lnTo>
                  <a:pt x="714" y="2777"/>
                </a:lnTo>
                <a:cubicBezTo>
                  <a:pt x="753" y="2754"/>
                  <a:pt x="792" y="2742"/>
                  <a:pt x="831" y="2742"/>
                </a:cubicBezTo>
                <a:cubicBezTo>
                  <a:pt x="869" y="2742"/>
                  <a:pt x="908" y="2754"/>
                  <a:pt x="947" y="2777"/>
                </a:cubicBezTo>
                <a:cubicBezTo>
                  <a:pt x="993" y="2793"/>
                  <a:pt x="1024" y="2839"/>
                  <a:pt x="1071" y="2855"/>
                </a:cubicBezTo>
                <a:cubicBezTo>
                  <a:pt x="1149" y="2886"/>
                  <a:pt x="1180" y="2963"/>
                  <a:pt x="1180" y="3041"/>
                </a:cubicBezTo>
                <a:lnTo>
                  <a:pt x="1180" y="3335"/>
                </a:lnTo>
                <a:lnTo>
                  <a:pt x="2126" y="3335"/>
                </a:lnTo>
                <a:lnTo>
                  <a:pt x="2126" y="3041"/>
                </a:lnTo>
                <a:cubicBezTo>
                  <a:pt x="2126" y="2963"/>
                  <a:pt x="2172" y="2886"/>
                  <a:pt x="2250" y="2855"/>
                </a:cubicBezTo>
                <a:cubicBezTo>
                  <a:pt x="2281" y="2824"/>
                  <a:pt x="2327" y="2808"/>
                  <a:pt x="2358" y="2777"/>
                </a:cubicBezTo>
                <a:cubicBezTo>
                  <a:pt x="2400" y="2752"/>
                  <a:pt x="2441" y="2736"/>
                  <a:pt x="2483" y="2736"/>
                </a:cubicBezTo>
                <a:cubicBezTo>
                  <a:pt x="2519" y="2736"/>
                  <a:pt x="2555" y="2748"/>
                  <a:pt x="2591" y="2777"/>
                </a:cubicBezTo>
                <a:lnTo>
                  <a:pt x="2855" y="2917"/>
                </a:lnTo>
                <a:lnTo>
                  <a:pt x="3320" y="2095"/>
                </a:lnTo>
                <a:lnTo>
                  <a:pt x="3056" y="1955"/>
                </a:lnTo>
                <a:cubicBezTo>
                  <a:pt x="2979" y="1924"/>
                  <a:pt x="2948" y="1846"/>
                  <a:pt x="2948" y="1753"/>
                </a:cubicBezTo>
                <a:lnTo>
                  <a:pt x="2948" y="1676"/>
                </a:lnTo>
                <a:lnTo>
                  <a:pt x="2948" y="1598"/>
                </a:lnTo>
                <a:cubicBezTo>
                  <a:pt x="2948" y="1521"/>
                  <a:pt x="2979" y="1412"/>
                  <a:pt x="3056" y="1381"/>
                </a:cubicBezTo>
                <a:lnTo>
                  <a:pt x="3320" y="1242"/>
                </a:lnTo>
                <a:lnTo>
                  <a:pt x="2855" y="435"/>
                </a:lnTo>
                <a:lnTo>
                  <a:pt x="2591" y="559"/>
                </a:lnTo>
                <a:cubicBezTo>
                  <a:pt x="2552" y="582"/>
                  <a:pt x="2513" y="594"/>
                  <a:pt x="2475" y="594"/>
                </a:cubicBezTo>
                <a:cubicBezTo>
                  <a:pt x="2436" y="594"/>
                  <a:pt x="2397" y="582"/>
                  <a:pt x="2358" y="559"/>
                </a:cubicBezTo>
                <a:cubicBezTo>
                  <a:pt x="2327" y="544"/>
                  <a:pt x="2281" y="513"/>
                  <a:pt x="2250" y="482"/>
                </a:cubicBezTo>
                <a:cubicBezTo>
                  <a:pt x="2172" y="451"/>
                  <a:pt x="2126" y="373"/>
                  <a:pt x="2126" y="295"/>
                </a:cubicBezTo>
                <a:lnTo>
                  <a:pt x="2126" y="1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4254425" y="3072767"/>
            <a:ext cx="296692" cy="300892"/>
          </a:xfrm>
          <a:custGeom>
            <a:rect b="b" l="l" r="r" t="t"/>
            <a:pathLst>
              <a:path extrusionOk="0" h="3367" w="3320">
                <a:moveTo>
                  <a:pt x="1676" y="916"/>
                </a:moveTo>
                <a:cubicBezTo>
                  <a:pt x="2094" y="916"/>
                  <a:pt x="2451" y="1257"/>
                  <a:pt x="2451" y="1691"/>
                </a:cubicBezTo>
                <a:cubicBezTo>
                  <a:pt x="2451" y="2126"/>
                  <a:pt x="2094" y="2467"/>
                  <a:pt x="1676" y="2467"/>
                </a:cubicBezTo>
                <a:cubicBezTo>
                  <a:pt x="1241" y="2467"/>
                  <a:pt x="900" y="2126"/>
                  <a:pt x="900" y="1691"/>
                </a:cubicBezTo>
                <a:cubicBezTo>
                  <a:pt x="916" y="1257"/>
                  <a:pt x="1241" y="916"/>
                  <a:pt x="1676" y="916"/>
                </a:cubicBezTo>
                <a:close/>
                <a:moveTo>
                  <a:pt x="1195" y="1"/>
                </a:moveTo>
                <a:lnTo>
                  <a:pt x="1195" y="296"/>
                </a:lnTo>
                <a:cubicBezTo>
                  <a:pt x="1195" y="373"/>
                  <a:pt x="1148" y="451"/>
                  <a:pt x="1071" y="482"/>
                </a:cubicBezTo>
                <a:cubicBezTo>
                  <a:pt x="1040" y="513"/>
                  <a:pt x="993" y="528"/>
                  <a:pt x="962" y="559"/>
                </a:cubicBezTo>
                <a:cubicBezTo>
                  <a:pt x="921" y="584"/>
                  <a:pt x="879" y="600"/>
                  <a:pt x="838" y="600"/>
                </a:cubicBezTo>
                <a:cubicBezTo>
                  <a:pt x="802" y="600"/>
                  <a:pt x="766" y="588"/>
                  <a:pt x="730" y="559"/>
                </a:cubicBezTo>
                <a:lnTo>
                  <a:pt x="466" y="435"/>
                </a:lnTo>
                <a:lnTo>
                  <a:pt x="1" y="1242"/>
                </a:lnTo>
                <a:lnTo>
                  <a:pt x="264" y="1397"/>
                </a:lnTo>
                <a:cubicBezTo>
                  <a:pt x="342" y="1443"/>
                  <a:pt x="373" y="1521"/>
                  <a:pt x="373" y="1614"/>
                </a:cubicBezTo>
                <a:lnTo>
                  <a:pt x="373" y="1691"/>
                </a:lnTo>
                <a:lnTo>
                  <a:pt x="373" y="1769"/>
                </a:lnTo>
                <a:cubicBezTo>
                  <a:pt x="373" y="1847"/>
                  <a:pt x="342" y="1924"/>
                  <a:pt x="264" y="1986"/>
                </a:cubicBezTo>
                <a:lnTo>
                  <a:pt x="1" y="2141"/>
                </a:lnTo>
                <a:lnTo>
                  <a:pt x="466" y="2948"/>
                </a:lnTo>
                <a:lnTo>
                  <a:pt x="730" y="2793"/>
                </a:lnTo>
                <a:cubicBezTo>
                  <a:pt x="768" y="2777"/>
                  <a:pt x="811" y="2769"/>
                  <a:pt x="852" y="2769"/>
                </a:cubicBezTo>
                <a:cubicBezTo>
                  <a:pt x="892" y="2769"/>
                  <a:pt x="931" y="2777"/>
                  <a:pt x="962" y="2793"/>
                </a:cubicBezTo>
                <a:cubicBezTo>
                  <a:pt x="993" y="2824"/>
                  <a:pt x="1040" y="2855"/>
                  <a:pt x="1071" y="2870"/>
                </a:cubicBezTo>
                <a:cubicBezTo>
                  <a:pt x="1148" y="2917"/>
                  <a:pt x="1195" y="2994"/>
                  <a:pt x="1195" y="3072"/>
                </a:cubicBezTo>
                <a:lnTo>
                  <a:pt x="1195" y="3367"/>
                </a:lnTo>
                <a:lnTo>
                  <a:pt x="2141" y="3367"/>
                </a:lnTo>
                <a:lnTo>
                  <a:pt x="2141" y="3056"/>
                </a:lnTo>
                <a:cubicBezTo>
                  <a:pt x="2141" y="2979"/>
                  <a:pt x="2172" y="2901"/>
                  <a:pt x="2250" y="2855"/>
                </a:cubicBezTo>
                <a:cubicBezTo>
                  <a:pt x="2296" y="2839"/>
                  <a:pt x="2327" y="2808"/>
                  <a:pt x="2374" y="2777"/>
                </a:cubicBezTo>
                <a:cubicBezTo>
                  <a:pt x="2418" y="2759"/>
                  <a:pt x="2463" y="2741"/>
                  <a:pt x="2508" y="2741"/>
                </a:cubicBezTo>
                <a:cubicBezTo>
                  <a:pt x="2541" y="2741"/>
                  <a:pt x="2574" y="2751"/>
                  <a:pt x="2606" y="2777"/>
                </a:cubicBezTo>
                <a:lnTo>
                  <a:pt x="2854" y="2932"/>
                </a:lnTo>
                <a:lnTo>
                  <a:pt x="3320" y="2110"/>
                </a:lnTo>
                <a:lnTo>
                  <a:pt x="3072" y="1971"/>
                </a:lnTo>
                <a:cubicBezTo>
                  <a:pt x="2994" y="1924"/>
                  <a:pt x="2948" y="1847"/>
                  <a:pt x="2948" y="1754"/>
                </a:cubicBezTo>
                <a:lnTo>
                  <a:pt x="2948" y="1676"/>
                </a:lnTo>
                <a:lnTo>
                  <a:pt x="2948" y="1598"/>
                </a:lnTo>
                <a:cubicBezTo>
                  <a:pt x="2948" y="1521"/>
                  <a:pt x="2994" y="1443"/>
                  <a:pt x="3072" y="1381"/>
                </a:cubicBezTo>
                <a:lnTo>
                  <a:pt x="3320" y="1242"/>
                </a:lnTo>
                <a:lnTo>
                  <a:pt x="2854" y="435"/>
                </a:lnTo>
                <a:lnTo>
                  <a:pt x="2606" y="559"/>
                </a:lnTo>
                <a:cubicBezTo>
                  <a:pt x="2568" y="583"/>
                  <a:pt x="2529" y="594"/>
                  <a:pt x="2490" y="594"/>
                </a:cubicBezTo>
                <a:cubicBezTo>
                  <a:pt x="2451" y="594"/>
                  <a:pt x="2412" y="583"/>
                  <a:pt x="2374" y="559"/>
                </a:cubicBezTo>
                <a:cubicBezTo>
                  <a:pt x="2327" y="544"/>
                  <a:pt x="2296" y="513"/>
                  <a:pt x="2250" y="482"/>
                </a:cubicBezTo>
                <a:cubicBezTo>
                  <a:pt x="2172" y="451"/>
                  <a:pt x="2141" y="373"/>
                  <a:pt x="2141" y="296"/>
                </a:cubicBezTo>
                <a:lnTo>
                  <a:pt x="2141" y="1"/>
                </a:ln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147025" y="2417186"/>
            <a:ext cx="299462" cy="1495613"/>
          </a:xfrm>
          <a:custGeom>
            <a:rect b="b" l="l" r="r" t="t"/>
            <a:pathLst>
              <a:path extrusionOk="0" h="16736" w="3351">
                <a:moveTo>
                  <a:pt x="0" y="1"/>
                </a:moveTo>
                <a:lnTo>
                  <a:pt x="0" y="3925"/>
                </a:lnTo>
                <a:lnTo>
                  <a:pt x="3242" y="8376"/>
                </a:lnTo>
                <a:lnTo>
                  <a:pt x="3242" y="16736"/>
                </a:lnTo>
                <a:lnTo>
                  <a:pt x="3350" y="16736"/>
                </a:lnTo>
                <a:lnTo>
                  <a:pt x="3350" y="8330"/>
                </a:lnTo>
                <a:lnTo>
                  <a:pt x="93" y="3894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1119322" y="2361780"/>
            <a:ext cx="62377" cy="62466"/>
          </a:xfrm>
          <a:custGeom>
            <a:rect b="b" l="l" r="r" t="t"/>
            <a:pathLst>
              <a:path extrusionOk="0" h="699" w="698">
                <a:moveTo>
                  <a:pt x="341" y="109"/>
                </a:moveTo>
                <a:cubicBezTo>
                  <a:pt x="481" y="109"/>
                  <a:pt x="605" y="202"/>
                  <a:pt x="574" y="342"/>
                </a:cubicBezTo>
                <a:cubicBezTo>
                  <a:pt x="574" y="481"/>
                  <a:pt x="481" y="574"/>
                  <a:pt x="341" y="574"/>
                </a:cubicBezTo>
                <a:cubicBezTo>
                  <a:pt x="217" y="574"/>
                  <a:pt x="109" y="481"/>
                  <a:pt x="109" y="342"/>
                </a:cubicBezTo>
                <a:cubicBezTo>
                  <a:pt x="109" y="202"/>
                  <a:pt x="217" y="109"/>
                  <a:pt x="341" y="109"/>
                </a:cubicBezTo>
                <a:close/>
                <a:moveTo>
                  <a:pt x="341" y="1"/>
                </a:moveTo>
                <a:cubicBezTo>
                  <a:pt x="155" y="1"/>
                  <a:pt x="0" y="156"/>
                  <a:pt x="0" y="342"/>
                </a:cubicBezTo>
                <a:cubicBezTo>
                  <a:pt x="0" y="543"/>
                  <a:pt x="155" y="698"/>
                  <a:pt x="341" y="698"/>
                </a:cubicBezTo>
                <a:cubicBezTo>
                  <a:pt x="543" y="698"/>
                  <a:pt x="698" y="543"/>
                  <a:pt x="698" y="342"/>
                </a:cubicBezTo>
                <a:cubicBezTo>
                  <a:pt x="698" y="156"/>
                  <a:pt x="543" y="1"/>
                  <a:pt x="34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1070797" y="2620938"/>
            <a:ext cx="300803" cy="1291860"/>
          </a:xfrm>
          <a:custGeom>
            <a:rect b="b" l="l" r="r" t="t"/>
            <a:pathLst>
              <a:path extrusionOk="0" h="14456" w="3366">
                <a:moveTo>
                  <a:pt x="0" y="1"/>
                </a:moveTo>
                <a:lnTo>
                  <a:pt x="0" y="2188"/>
                </a:lnTo>
                <a:lnTo>
                  <a:pt x="3257" y="6639"/>
                </a:lnTo>
                <a:lnTo>
                  <a:pt x="3257" y="14456"/>
                </a:lnTo>
                <a:lnTo>
                  <a:pt x="3366" y="14456"/>
                </a:lnTo>
                <a:lnTo>
                  <a:pt x="3366" y="6592"/>
                </a:lnTo>
                <a:lnTo>
                  <a:pt x="109" y="2157"/>
                </a:lnTo>
                <a:lnTo>
                  <a:pt x="1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1044434" y="2564102"/>
            <a:ext cx="62466" cy="62466"/>
          </a:xfrm>
          <a:custGeom>
            <a:rect b="b" l="l" r="r" t="t"/>
            <a:pathLst>
              <a:path extrusionOk="0" h="699" w="699">
                <a:moveTo>
                  <a:pt x="357" y="109"/>
                </a:moveTo>
                <a:cubicBezTo>
                  <a:pt x="481" y="109"/>
                  <a:pt x="590" y="234"/>
                  <a:pt x="590" y="342"/>
                </a:cubicBezTo>
                <a:cubicBezTo>
                  <a:pt x="590" y="482"/>
                  <a:pt x="481" y="575"/>
                  <a:pt x="357" y="575"/>
                </a:cubicBezTo>
                <a:cubicBezTo>
                  <a:pt x="233" y="575"/>
                  <a:pt x="125" y="482"/>
                  <a:pt x="125" y="342"/>
                </a:cubicBezTo>
                <a:cubicBezTo>
                  <a:pt x="125" y="234"/>
                  <a:pt x="218" y="109"/>
                  <a:pt x="357" y="109"/>
                </a:cubicBezTo>
                <a:close/>
                <a:moveTo>
                  <a:pt x="357" y="1"/>
                </a:moveTo>
                <a:cubicBezTo>
                  <a:pt x="156" y="1"/>
                  <a:pt x="0" y="156"/>
                  <a:pt x="0" y="342"/>
                </a:cubicBezTo>
                <a:cubicBezTo>
                  <a:pt x="0" y="544"/>
                  <a:pt x="156" y="699"/>
                  <a:pt x="357" y="699"/>
                </a:cubicBezTo>
                <a:cubicBezTo>
                  <a:pt x="543" y="699"/>
                  <a:pt x="698" y="544"/>
                  <a:pt x="698" y="342"/>
                </a:cubicBezTo>
                <a:cubicBezTo>
                  <a:pt x="698" y="156"/>
                  <a:pt x="543" y="1"/>
                  <a:pt x="35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1508775" y="2719329"/>
            <a:ext cx="11171" cy="1192129"/>
          </a:xfrm>
          <a:custGeom>
            <a:rect b="b" l="l" r="r" t="t"/>
            <a:pathLst>
              <a:path extrusionOk="0" h="13340" w="125">
                <a:moveTo>
                  <a:pt x="0" y="1"/>
                </a:moveTo>
                <a:lnTo>
                  <a:pt x="0" y="13339"/>
                </a:lnTo>
                <a:lnTo>
                  <a:pt x="124" y="13339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1482412" y="2662582"/>
            <a:ext cx="62466" cy="62466"/>
          </a:xfrm>
          <a:custGeom>
            <a:rect b="b" l="l" r="r" t="t"/>
            <a:pathLst>
              <a:path extrusionOk="0" h="699" w="699">
                <a:moveTo>
                  <a:pt x="357" y="124"/>
                </a:moveTo>
                <a:cubicBezTo>
                  <a:pt x="497" y="124"/>
                  <a:pt x="590" y="217"/>
                  <a:pt x="590" y="357"/>
                </a:cubicBezTo>
                <a:cubicBezTo>
                  <a:pt x="590" y="481"/>
                  <a:pt x="497" y="589"/>
                  <a:pt x="357" y="589"/>
                </a:cubicBezTo>
                <a:cubicBezTo>
                  <a:pt x="218" y="589"/>
                  <a:pt x="125" y="481"/>
                  <a:pt x="125" y="357"/>
                </a:cubicBezTo>
                <a:cubicBezTo>
                  <a:pt x="125" y="217"/>
                  <a:pt x="218" y="124"/>
                  <a:pt x="357" y="124"/>
                </a:cubicBezTo>
                <a:close/>
                <a:moveTo>
                  <a:pt x="357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57" y="698"/>
                </a:cubicBezTo>
                <a:cubicBezTo>
                  <a:pt x="543" y="698"/>
                  <a:pt x="698" y="543"/>
                  <a:pt x="698" y="357"/>
                </a:cubicBezTo>
                <a:cubicBezTo>
                  <a:pt x="698" y="155"/>
                  <a:pt x="543" y="0"/>
                  <a:pt x="3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1578033" y="2146946"/>
            <a:ext cx="208042" cy="1760312"/>
          </a:xfrm>
          <a:custGeom>
            <a:rect b="b" l="l" r="r" t="t"/>
            <a:pathLst>
              <a:path extrusionOk="0" h="19698" w="2328">
                <a:moveTo>
                  <a:pt x="2219" y="1"/>
                </a:moveTo>
                <a:lnTo>
                  <a:pt x="2219" y="8546"/>
                </a:lnTo>
                <a:lnTo>
                  <a:pt x="1" y="12687"/>
                </a:lnTo>
                <a:lnTo>
                  <a:pt x="1" y="12718"/>
                </a:lnTo>
                <a:lnTo>
                  <a:pt x="1" y="19698"/>
                </a:lnTo>
                <a:lnTo>
                  <a:pt x="125" y="19698"/>
                </a:lnTo>
                <a:lnTo>
                  <a:pt x="125" y="12734"/>
                </a:lnTo>
                <a:lnTo>
                  <a:pt x="2312" y="8577"/>
                </a:lnTo>
                <a:lnTo>
                  <a:pt x="2327" y="8562"/>
                </a:lnTo>
                <a:lnTo>
                  <a:pt x="23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1749882" y="2088769"/>
            <a:ext cx="62466" cy="62466"/>
          </a:xfrm>
          <a:custGeom>
            <a:rect b="b" l="l" r="r" t="t"/>
            <a:pathLst>
              <a:path extrusionOk="0" h="699" w="699">
                <a:moveTo>
                  <a:pt x="342" y="124"/>
                </a:moveTo>
                <a:cubicBezTo>
                  <a:pt x="482" y="124"/>
                  <a:pt x="575" y="217"/>
                  <a:pt x="575" y="357"/>
                </a:cubicBezTo>
                <a:cubicBezTo>
                  <a:pt x="575" y="496"/>
                  <a:pt x="482" y="589"/>
                  <a:pt x="342" y="589"/>
                </a:cubicBezTo>
                <a:cubicBezTo>
                  <a:pt x="218" y="589"/>
                  <a:pt x="109" y="496"/>
                  <a:pt x="109" y="357"/>
                </a:cubicBezTo>
                <a:cubicBezTo>
                  <a:pt x="109" y="217"/>
                  <a:pt x="218" y="124"/>
                  <a:pt x="342" y="124"/>
                </a:cubicBezTo>
                <a:close/>
                <a:moveTo>
                  <a:pt x="342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42" y="698"/>
                </a:cubicBezTo>
                <a:cubicBezTo>
                  <a:pt x="544" y="698"/>
                  <a:pt x="699" y="543"/>
                  <a:pt x="699" y="357"/>
                </a:cubicBezTo>
                <a:cubicBezTo>
                  <a:pt x="699" y="155"/>
                  <a:pt x="544" y="0"/>
                  <a:pt x="3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1647380" y="2472681"/>
            <a:ext cx="242626" cy="1436006"/>
          </a:xfrm>
          <a:custGeom>
            <a:rect b="b" l="l" r="r" t="t"/>
            <a:pathLst>
              <a:path extrusionOk="0" h="16069" w="2715">
                <a:moveTo>
                  <a:pt x="2606" y="0"/>
                </a:moveTo>
                <a:lnTo>
                  <a:pt x="2606" y="4901"/>
                </a:lnTo>
                <a:lnTo>
                  <a:pt x="0" y="9492"/>
                </a:lnTo>
                <a:lnTo>
                  <a:pt x="0" y="9508"/>
                </a:lnTo>
                <a:lnTo>
                  <a:pt x="0" y="16068"/>
                </a:lnTo>
                <a:lnTo>
                  <a:pt x="124" y="16068"/>
                </a:lnTo>
                <a:lnTo>
                  <a:pt x="124" y="9523"/>
                </a:lnTo>
                <a:lnTo>
                  <a:pt x="2714" y="4932"/>
                </a:lnTo>
                <a:lnTo>
                  <a:pt x="27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1853903" y="2414415"/>
            <a:ext cx="62377" cy="62466"/>
          </a:xfrm>
          <a:custGeom>
            <a:rect b="b" l="l" r="r" t="t"/>
            <a:pathLst>
              <a:path extrusionOk="0" h="699" w="698">
                <a:moveTo>
                  <a:pt x="341" y="125"/>
                </a:moveTo>
                <a:cubicBezTo>
                  <a:pt x="481" y="125"/>
                  <a:pt x="574" y="234"/>
                  <a:pt x="574" y="358"/>
                </a:cubicBezTo>
                <a:cubicBezTo>
                  <a:pt x="574" y="482"/>
                  <a:pt x="481" y="590"/>
                  <a:pt x="341" y="590"/>
                </a:cubicBezTo>
                <a:cubicBezTo>
                  <a:pt x="217" y="590"/>
                  <a:pt x="109" y="482"/>
                  <a:pt x="109" y="358"/>
                </a:cubicBezTo>
                <a:cubicBezTo>
                  <a:pt x="109" y="218"/>
                  <a:pt x="217" y="125"/>
                  <a:pt x="341" y="125"/>
                </a:cubicBezTo>
                <a:close/>
                <a:moveTo>
                  <a:pt x="341" y="1"/>
                </a:moveTo>
                <a:cubicBezTo>
                  <a:pt x="155" y="1"/>
                  <a:pt x="0" y="156"/>
                  <a:pt x="0" y="358"/>
                </a:cubicBezTo>
                <a:cubicBezTo>
                  <a:pt x="0" y="544"/>
                  <a:pt x="155" y="699"/>
                  <a:pt x="341" y="699"/>
                </a:cubicBezTo>
                <a:cubicBezTo>
                  <a:pt x="543" y="699"/>
                  <a:pt x="698" y="544"/>
                  <a:pt x="698" y="358"/>
                </a:cubicBezTo>
                <a:cubicBezTo>
                  <a:pt x="698" y="156"/>
                  <a:pt x="543" y="1"/>
                  <a:pt x="34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3984185" y="1345610"/>
            <a:ext cx="550310" cy="480605"/>
          </a:xfrm>
          <a:custGeom>
            <a:rect b="b" l="l" r="r" t="t"/>
            <a:pathLst>
              <a:path extrusionOk="0" h="5378" w="6158">
                <a:moveTo>
                  <a:pt x="3076" y="1576"/>
                </a:moveTo>
                <a:cubicBezTo>
                  <a:pt x="3240" y="1576"/>
                  <a:pt x="3408" y="1614"/>
                  <a:pt x="3568" y="1694"/>
                </a:cubicBezTo>
                <a:cubicBezTo>
                  <a:pt x="4141" y="1957"/>
                  <a:pt x="4374" y="2624"/>
                  <a:pt x="4095" y="3182"/>
                </a:cubicBezTo>
                <a:cubicBezTo>
                  <a:pt x="3905" y="3584"/>
                  <a:pt x="3499" y="3817"/>
                  <a:pt x="3084" y="3818"/>
                </a:cubicBezTo>
                <a:lnTo>
                  <a:pt x="3084" y="3818"/>
                </a:lnTo>
                <a:cubicBezTo>
                  <a:pt x="2924" y="3818"/>
                  <a:pt x="2761" y="3783"/>
                  <a:pt x="2606" y="3710"/>
                </a:cubicBezTo>
                <a:lnTo>
                  <a:pt x="2606" y="3710"/>
                </a:lnTo>
                <a:cubicBezTo>
                  <a:pt x="2606" y="3710"/>
                  <a:pt x="2606" y="3710"/>
                  <a:pt x="2606" y="3710"/>
                </a:cubicBezTo>
                <a:cubicBezTo>
                  <a:pt x="2150" y="3475"/>
                  <a:pt x="1902" y="2968"/>
                  <a:pt x="1990" y="2490"/>
                </a:cubicBezTo>
                <a:lnTo>
                  <a:pt x="1990" y="2490"/>
                </a:lnTo>
                <a:cubicBezTo>
                  <a:pt x="2008" y="2399"/>
                  <a:pt x="2037" y="2309"/>
                  <a:pt x="2079" y="2221"/>
                </a:cubicBezTo>
                <a:lnTo>
                  <a:pt x="2079" y="2221"/>
                </a:lnTo>
                <a:cubicBezTo>
                  <a:pt x="2079" y="2221"/>
                  <a:pt x="2079" y="2221"/>
                  <a:pt x="2079" y="2221"/>
                </a:cubicBezTo>
                <a:cubicBezTo>
                  <a:pt x="2278" y="1811"/>
                  <a:pt x="2667" y="1576"/>
                  <a:pt x="3076" y="1576"/>
                </a:cubicBezTo>
                <a:close/>
                <a:moveTo>
                  <a:pt x="3095" y="1427"/>
                </a:moveTo>
                <a:cubicBezTo>
                  <a:pt x="2619" y="1427"/>
                  <a:pt x="2162" y="1696"/>
                  <a:pt x="1939" y="2143"/>
                </a:cubicBezTo>
                <a:cubicBezTo>
                  <a:pt x="1939" y="2144"/>
                  <a:pt x="1938" y="2145"/>
                  <a:pt x="1938" y="2145"/>
                </a:cubicBezTo>
                <a:lnTo>
                  <a:pt x="1938" y="2145"/>
                </a:lnTo>
                <a:cubicBezTo>
                  <a:pt x="1852" y="2323"/>
                  <a:pt x="1811" y="2509"/>
                  <a:pt x="1812" y="2692"/>
                </a:cubicBezTo>
                <a:lnTo>
                  <a:pt x="1812" y="2692"/>
                </a:lnTo>
                <a:cubicBezTo>
                  <a:pt x="1811" y="3168"/>
                  <a:pt x="2081" y="3626"/>
                  <a:pt x="2528" y="3849"/>
                </a:cubicBezTo>
                <a:cubicBezTo>
                  <a:pt x="2706" y="3936"/>
                  <a:pt x="2894" y="3977"/>
                  <a:pt x="3078" y="3977"/>
                </a:cubicBezTo>
                <a:cubicBezTo>
                  <a:pt x="3554" y="3977"/>
                  <a:pt x="4011" y="3707"/>
                  <a:pt x="4234" y="3260"/>
                </a:cubicBezTo>
                <a:cubicBezTo>
                  <a:pt x="4545" y="2624"/>
                  <a:pt x="4265" y="1864"/>
                  <a:pt x="3645" y="1554"/>
                </a:cubicBezTo>
                <a:cubicBezTo>
                  <a:pt x="3472" y="1467"/>
                  <a:pt x="3286" y="1427"/>
                  <a:pt x="3102" y="1427"/>
                </a:cubicBezTo>
                <a:cubicBezTo>
                  <a:pt x="3101" y="1427"/>
                  <a:pt x="3100" y="1427"/>
                  <a:pt x="3098" y="1427"/>
                </a:cubicBezTo>
                <a:lnTo>
                  <a:pt x="3098" y="1427"/>
                </a:lnTo>
                <a:cubicBezTo>
                  <a:pt x="3097" y="1427"/>
                  <a:pt x="3096" y="1427"/>
                  <a:pt x="3095" y="1427"/>
                </a:cubicBezTo>
                <a:close/>
                <a:moveTo>
                  <a:pt x="3078" y="1226"/>
                </a:moveTo>
                <a:cubicBezTo>
                  <a:pt x="3297" y="1226"/>
                  <a:pt x="3517" y="1276"/>
                  <a:pt x="3723" y="1383"/>
                </a:cubicBezTo>
                <a:cubicBezTo>
                  <a:pt x="4467" y="1725"/>
                  <a:pt x="4777" y="2609"/>
                  <a:pt x="4405" y="3338"/>
                </a:cubicBezTo>
                <a:cubicBezTo>
                  <a:pt x="4162" y="3868"/>
                  <a:pt x="3636" y="4178"/>
                  <a:pt x="3095" y="4178"/>
                </a:cubicBezTo>
                <a:cubicBezTo>
                  <a:pt x="2877" y="4178"/>
                  <a:pt x="2656" y="4127"/>
                  <a:pt x="2451" y="4020"/>
                </a:cubicBezTo>
                <a:cubicBezTo>
                  <a:pt x="1706" y="3663"/>
                  <a:pt x="1396" y="2779"/>
                  <a:pt x="1768" y="2066"/>
                </a:cubicBezTo>
                <a:cubicBezTo>
                  <a:pt x="2011" y="1536"/>
                  <a:pt x="2538" y="1226"/>
                  <a:pt x="3078" y="1226"/>
                </a:cubicBezTo>
                <a:close/>
                <a:moveTo>
                  <a:pt x="3063" y="0"/>
                </a:moveTo>
                <a:cubicBezTo>
                  <a:pt x="2071" y="0"/>
                  <a:pt x="1121" y="560"/>
                  <a:pt x="667" y="1523"/>
                </a:cubicBezTo>
                <a:cubicBezTo>
                  <a:pt x="0" y="2857"/>
                  <a:pt x="574" y="4470"/>
                  <a:pt x="1908" y="5106"/>
                </a:cubicBezTo>
                <a:cubicBezTo>
                  <a:pt x="2286" y="5290"/>
                  <a:pt x="2687" y="5378"/>
                  <a:pt x="3082" y="5378"/>
                </a:cubicBezTo>
                <a:cubicBezTo>
                  <a:pt x="4078" y="5378"/>
                  <a:pt x="5035" y="4820"/>
                  <a:pt x="5491" y="3865"/>
                </a:cubicBezTo>
                <a:cubicBezTo>
                  <a:pt x="6158" y="2531"/>
                  <a:pt x="5584" y="934"/>
                  <a:pt x="4250" y="282"/>
                </a:cubicBezTo>
                <a:cubicBezTo>
                  <a:pt x="3868" y="91"/>
                  <a:pt x="3462" y="0"/>
                  <a:pt x="30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093658" y="1774115"/>
            <a:ext cx="108221" cy="97140"/>
          </a:xfrm>
          <a:custGeom>
            <a:rect b="b" l="l" r="r" t="t"/>
            <a:pathLst>
              <a:path extrusionOk="0" h="1087" w="1211">
                <a:moveTo>
                  <a:pt x="280" y="0"/>
                </a:moveTo>
                <a:lnTo>
                  <a:pt x="1" y="683"/>
                </a:lnTo>
                <a:lnTo>
                  <a:pt x="838" y="1086"/>
                </a:lnTo>
                <a:lnTo>
                  <a:pt x="1210" y="450"/>
                </a:lnTo>
                <a:lnTo>
                  <a:pt x="2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3966134" y="1621659"/>
            <a:ext cx="90169" cy="104021"/>
          </a:xfrm>
          <a:custGeom>
            <a:rect b="b" l="l" r="r" t="t"/>
            <a:pathLst>
              <a:path extrusionOk="0" h="1164" w="1009">
                <a:moveTo>
                  <a:pt x="668" y="0"/>
                </a:moveTo>
                <a:lnTo>
                  <a:pt x="1" y="295"/>
                </a:lnTo>
                <a:lnTo>
                  <a:pt x="311" y="1164"/>
                </a:lnTo>
                <a:lnTo>
                  <a:pt x="1009" y="993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3970334" y="1426217"/>
            <a:ext cx="97050" cy="106791"/>
          </a:xfrm>
          <a:custGeom>
            <a:rect b="b" l="l" r="r" t="t"/>
            <a:pathLst>
              <a:path extrusionOk="0" h="1195" w="1086">
                <a:moveTo>
                  <a:pt x="419" y="1"/>
                </a:moveTo>
                <a:lnTo>
                  <a:pt x="0" y="823"/>
                </a:lnTo>
                <a:lnTo>
                  <a:pt x="652" y="1195"/>
                </a:lnTo>
                <a:lnTo>
                  <a:pt x="1086" y="264"/>
                </a:lnTo>
                <a:lnTo>
                  <a:pt x="41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4115820" y="1297353"/>
            <a:ext cx="104021" cy="91510"/>
          </a:xfrm>
          <a:custGeom>
            <a:rect b="b" l="l" r="r" t="t"/>
            <a:pathLst>
              <a:path extrusionOk="0" h="1024" w="1164">
                <a:moveTo>
                  <a:pt x="885" y="0"/>
                </a:moveTo>
                <a:lnTo>
                  <a:pt x="1" y="310"/>
                </a:lnTo>
                <a:lnTo>
                  <a:pt x="202" y="1024"/>
                </a:lnTo>
                <a:lnTo>
                  <a:pt x="1164" y="683"/>
                </a:lnTo>
                <a:lnTo>
                  <a:pt x="8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4308491" y="1304234"/>
            <a:ext cx="108221" cy="97140"/>
          </a:xfrm>
          <a:custGeom>
            <a:rect b="b" l="l" r="r" t="t"/>
            <a:pathLst>
              <a:path extrusionOk="0" h="1087" w="1211">
                <a:moveTo>
                  <a:pt x="388" y="1"/>
                </a:moveTo>
                <a:lnTo>
                  <a:pt x="1" y="621"/>
                </a:lnTo>
                <a:lnTo>
                  <a:pt x="931" y="1086"/>
                </a:lnTo>
                <a:lnTo>
                  <a:pt x="1210" y="388"/>
                </a:lnTo>
                <a:lnTo>
                  <a:pt x="38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4454067" y="1448380"/>
            <a:ext cx="90169" cy="104021"/>
          </a:xfrm>
          <a:custGeom>
            <a:rect b="b" l="l" r="r" t="t"/>
            <a:pathLst>
              <a:path extrusionOk="0" h="1164" w="1009">
                <a:moveTo>
                  <a:pt x="698" y="1"/>
                </a:moveTo>
                <a:lnTo>
                  <a:pt x="0" y="187"/>
                </a:lnTo>
                <a:lnTo>
                  <a:pt x="326" y="1164"/>
                </a:lnTo>
                <a:lnTo>
                  <a:pt x="1008" y="869"/>
                </a:lnTo>
                <a:lnTo>
                  <a:pt x="69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4441556" y="1642481"/>
            <a:ext cx="97140" cy="105361"/>
          </a:xfrm>
          <a:custGeom>
            <a:rect b="b" l="l" r="r" t="t"/>
            <a:pathLst>
              <a:path extrusionOk="0" h="1179" w="1087">
                <a:moveTo>
                  <a:pt x="450" y="0"/>
                </a:moveTo>
                <a:lnTo>
                  <a:pt x="0" y="915"/>
                </a:lnTo>
                <a:lnTo>
                  <a:pt x="683" y="1179"/>
                </a:lnTo>
                <a:lnTo>
                  <a:pt x="1086" y="372"/>
                </a:lnTo>
                <a:lnTo>
                  <a:pt x="4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4289099" y="1786626"/>
            <a:ext cx="104021" cy="90169"/>
          </a:xfrm>
          <a:custGeom>
            <a:rect b="b" l="l" r="r" t="t"/>
            <a:pathLst>
              <a:path extrusionOk="0" h="1009" w="1164">
                <a:moveTo>
                  <a:pt x="993" y="0"/>
                </a:moveTo>
                <a:lnTo>
                  <a:pt x="0" y="326"/>
                </a:lnTo>
                <a:lnTo>
                  <a:pt x="295" y="1008"/>
                </a:lnTo>
                <a:lnTo>
                  <a:pt x="1164" y="713"/>
                </a:lnTo>
                <a:lnTo>
                  <a:pt x="99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2936381" y="663398"/>
            <a:ext cx="429756" cy="377388"/>
          </a:xfrm>
          <a:custGeom>
            <a:rect b="b" l="l" r="r" t="t"/>
            <a:pathLst>
              <a:path extrusionOk="0" h="4223" w="4809">
                <a:moveTo>
                  <a:pt x="2391" y="1246"/>
                </a:moveTo>
                <a:cubicBezTo>
                  <a:pt x="2524" y="1246"/>
                  <a:pt x="2660" y="1277"/>
                  <a:pt x="2792" y="1340"/>
                </a:cubicBezTo>
                <a:cubicBezTo>
                  <a:pt x="2792" y="1340"/>
                  <a:pt x="2792" y="1340"/>
                  <a:pt x="2792" y="1340"/>
                </a:cubicBezTo>
                <a:lnTo>
                  <a:pt x="2792" y="1340"/>
                </a:lnTo>
                <a:cubicBezTo>
                  <a:pt x="3226" y="1557"/>
                  <a:pt x="3412" y="2069"/>
                  <a:pt x="3195" y="2519"/>
                </a:cubicBezTo>
                <a:cubicBezTo>
                  <a:pt x="3052" y="2837"/>
                  <a:pt x="2746" y="3016"/>
                  <a:pt x="2420" y="3016"/>
                </a:cubicBezTo>
                <a:cubicBezTo>
                  <a:pt x="2286" y="3016"/>
                  <a:pt x="2148" y="2985"/>
                  <a:pt x="2016" y="2922"/>
                </a:cubicBezTo>
                <a:cubicBezTo>
                  <a:pt x="1567" y="2720"/>
                  <a:pt x="1396" y="2193"/>
                  <a:pt x="1613" y="1743"/>
                </a:cubicBezTo>
                <a:cubicBezTo>
                  <a:pt x="1767" y="1425"/>
                  <a:pt x="2068" y="1246"/>
                  <a:pt x="2391" y="1246"/>
                </a:cubicBezTo>
                <a:close/>
                <a:moveTo>
                  <a:pt x="2408" y="1113"/>
                </a:moveTo>
                <a:cubicBezTo>
                  <a:pt x="2294" y="1113"/>
                  <a:pt x="2181" y="1133"/>
                  <a:pt x="2075" y="1170"/>
                </a:cubicBezTo>
                <a:lnTo>
                  <a:pt x="2075" y="1170"/>
                </a:lnTo>
                <a:cubicBezTo>
                  <a:pt x="1824" y="1251"/>
                  <a:pt x="1608" y="1428"/>
                  <a:pt x="1489" y="1681"/>
                </a:cubicBezTo>
                <a:cubicBezTo>
                  <a:pt x="1256" y="2193"/>
                  <a:pt x="1458" y="2798"/>
                  <a:pt x="1954" y="3015"/>
                </a:cubicBezTo>
                <a:cubicBezTo>
                  <a:pt x="2104" y="3092"/>
                  <a:pt x="2261" y="3128"/>
                  <a:pt x="2415" y="3128"/>
                </a:cubicBezTo>
                <a:cubicBezTo>
                  <a:pt x="2419" y="3128"/>
                  <a:pt x="2422" y="3128"/>
                  <a:pt x="2426" y="3128"/>
                </a:cubicBezTo>
                <a:lnTo>
                  <a:pt x="2426" y="3128"/>
                </a:lnTo>
                <a:cubicBezTo>
                  <a:pt x="2429" y="3128"/>
                  <a:pt x="2433" y="3128"/>
                  <a:pt x="2436" y="3128"/>
                </a:cubicBezTo>
                <a:cubicBezTo>
                  <a:pt x="2803" y="3128"/>
                  <a:pt x="3154" y="2917"/>
                  <a:pt x="3319" y="2565"/>
                </a:cubicBezTo>
                <a:cubicBezTo>
                  <a:pt x="3457" y="2271"/>
                  <a:pt x="3437" y="1945"/>
                  <a:pt x="3298" y="1673"/>
                </a:cubicBezTo>
                <a:lnTo>
                  <a:pt x="3298" y="1673"/>
                </a:lnTo>
                <a:cubicBezTo>
                  <a:pt x="3229" y="1531"/>
                  <a:pt x="3128" y="1405"/>
                  <a:pt x="2997" y="1310"/>
                </a:cubicBezTo>
                <a:lnTo>
                  <a:pt x="2997" y="1310"/>
                </a:lnTo>
                <a:cubicBezTo>
                  <a:pt x="2952" y="1275"/>
                  <a:pt x="2905" y="1244"/>
                  <a:pt x="2854" y="1216"/>
                </a:cubicBezTo>
                <a:cubicBezTo>
                  <a:pt x="2709" y="1146"/>
                  <a:pt x="2557" y="1113"/>
                  <a:pt x="2408" y="1113"/>
                </a:cubicBezTo>
                <a:close/>
                <a:moveTo>
                  <a:pt x="2398" y="974"/>
                </a:moveTo>
                <a:cubicBezTo>
                  <a:pt x="2571" y="974"/>
                  <a:pt x="2748" y="1012"/>
                  <a:pt x="2916" y="1092"/>
                </a:cubicBezTo>
                <a:cubicBezTo>
                  <a:pt x="3490" y="1356"/>
                  <a:pt x="3722" y="2054"/>
                  <a:pt x="3459" y="2643"/>
                </a:cubicBezTo>
                <a:cubicBezTo>
                  <a:pt x="3257" y="3057"/>
                  <a:pt x="2837" y="3294"/>
                  <a:pt x="2403" y="3294"/>
                </a:cubicBezTo>
                <a:cubicBezTo>
                  <a:pt x="2236" y="3294"/>
                  <a:pt x="2067" y="3259"/>
                  <a:pt x="1908" y="3186"/>
                </a:cubicBezTo>
                <a:cubicBezTo>
                  <a:pt x="1318" y="2907"/>
                  <a:pt x="1086" y="2209"/>
                  <a:pt x="1365" y="1635"/>
                </a:cubicBezTo>
                <a:cubicBezTo>
                  <a:pt x="1553" y="1213"/>
                  <a:pt x="1964" y="974"/>
                  <a:pt x="2398" y="974"/>
                </a:cubicBezTo>
                <a:close/>
                <a:moveTo>
                  <a:pt x="2415" y="0"/>
                </a:moveTo>
                <a:cubicBezTo>
                  <a:pt x="1629" y="0"/>
                  <a:pt x="868" y="429"/>
                  <a:pt x="512" y="1185"/>
                </a:cubicBezTo>
                <a:cubicBezTo>
                  <a:pt x="0" y="2224"/>
                  <a:pt x="434" y="3511"/>
                  <a:pt x="1473" y="4008"/>
                </a:cubicBezTo>
                <a:cubicBezTo>
                  <a:pt x="1770" y="4154"/>
                  <a:pt x="2086" y="4223"/>
                  <a:pt x="2399" y="4223"/>
                </a:cubicBezTo>
                <a:cubicBezTo>
                  <a:pt x="3184" y="4223"/>
                  <a:pt x="3946" y="3789"/>
                  <a:pt x="4312" y="3046"/>
                </a:cubicBezTo>
                <a:cubicBezTo>
                  <a:pt x="4808" y="1992"/>
                  <a:pt x="4389" y="735"/>
                  <a:pt x="3335" y="208"/>
                </a:cubicBezTo>
                <a:cubicBezTo>
                  <a:pt x="3040" y="67"/>
                  <a:pt x="2726" y="0"/>
                  <a:pt x="24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3019490" y="1000751"/>
            <a:ext cx="84629" cy="76318"/>
          </a:xfrm>
          <a:custGeom>
            <a:rect b="b" l="l" r="r" t="t"/>
            <a:pathLst>
              <a:path extrusionOk="0" h="854" w="947">
                <a:moveTo>
                  <a:pt x="218" y="0"/>
                </a:moveTo>
                <a:lnTo>
                  <a:pt x="1" y="543"/>
                </a:lnTo>
                <a:lnTo>
                  <a:pt x="668" y="853"/>
                </a:lnTo>
                <a:lnTo>
                  <a:pt x="947" y="357"/>
                </a:lnTo>
                <a:lnTo>
                  <a:pt x="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2919670" y="881538"/>
            <a:ext cx="70777" cy="81858"/>
          </a:xfrm>
          <a:custGeom>
            <a:rect b="b" l="l" r="r" t="t"/>
            <a:pathLst>
              <a:path extrusionOk="0" h="916" w="792">
                <a:moveTo>
                  <a:pt x="544" y="0"/>
                </a:moveTo>
                <a:lnTo>
                  <a:pt x="1" y="233"/>
                </a:lnTo>
                <a:lnTo>
                  <a:pt x="249" y="915"/>
                </a:lnTo>
                <a:lnTo>
                  <a:pt x="792" y="776"/>
                </a:lnTo>
                <a:lnTo>
                  <a:pt x="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2923870" y="727651"/>
            <a:ext cx="76318" cy="83288"/>
          </a:xfrm>
          <a:custGeom>
            <a:rect b="b" l="l" r="r" t="t"/>
            <a:pathLst>
              <a:path extrusionOk="0" h="932" w="854">
                <a:moveTo>
                  <a:pt x="311" y="1"/>
                </a:moveTo>
                <a:lnTo>
                  <a:pt x="0" y="637"/>
                </a:lnTo>
                <a:lnTo>
                  <a:pt x="512" y="931"/>
                </a:lnTo>
                <a:lnTo>
                  <a:pt x="854" y="218"/>
                </a:lnTo>
                <a:lnTo>
                  <a:pt x="3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3038882" y="625149"/>
            <a:ext cx="81858" cy="73547"/>
          </a:xfrm>
          <a:custGeom>
            <a:rect b="b" l="l" r="r" t="t"/>
            <a:pathLst>
              <a:path extrusionOk="0" h="823" w="916">
                <a:moveTo>
                  <a:pt x="683" y="0"/>
                </a:moveTo>
                <a:lnTo>
                  <a:pt x="1" y="248"/>
                </a:lnTo>
                <a:lnTo>
                  <a:pt x="140" y="822"/>
                </a:lnTo>
                <a:lnTo>
                  <a:pt x="916" y="543"/>
                </a:lnTo>
                <a:lnTo>
                  <a:pt x="6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3191339" y="630690"/>
            <a:ext cx="83288" cy="76318"/>
          </a:xfrm>
          <a:custGeom>
            <a:rect b="b" l="l" r="r" t="t"/>
            <a:pathLst>
              <a:path extrusionOk="0" h="854" w="932">
                <a:moveTo>
                  <a:pt x="296" y="0"/>
                </a:moveTo>
                <a:lnTo>
                  <a:pt x="1" y="496"/>
                </a:lnTo>
                <a:lnTo>
                  <a:pt x="714" y="853"/>
                </a:lnTo>
                <a:lnTo>
                  <a:pt x="931" y="31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3303671" y="744273"/>
            <a:ext cx="70777" cy="81858"/>
          </a:xfrm>
          <a:custGeom>
            <a:rect b="b" l="l" r="r" t="t"/>
            <a:pathLst>
              <a:path extrusionOk="0" h="916" w="792">
                <a:moveTo>
                  <a:pt x="558" y="1"/>
                </a:moveTo>
                <a:lnTo>
                  <a:pt x="0" y="140"/>
                </a:lnTo>
                <a:lnTo>
                  <a:pt x="279" y="916"/>
                </a:lnTo>
                <a:lnTo>
                  <a:pt x="791" y="683"/>
                </a:lnTo>
                <a:lnTo>
                  <a:pt x="5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3295360" y="896730"/>
            <a:ext cx="76318" cy="83288"/>
          </a:xfrm>
          <a:custGeom>
            <a:rect b="b" l="l" r="r" t="t"/>
            <a:pathLst>
              <a:path extrusionOk="0" h="932" w="854">
                <a:moveTo>
                  <a:pt x="341" y="1"/>
                </a:moveTo>
                <a:lnTo>
                  <a:pt x="0" y="730"/>
                </a:lnTo>
                <a:lnTo>
                  <a:pt x="543" y="931"/>
                </a:lnTo>
                <a:lnTo>
                  <a:pt x="853" y="296"/>
                </a:lnTo>
                <a:lnTo>
                  <a:pt x="3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3176147" y="1010402"/>
            <a:ext cx="80428" cy="72207"/>
          </a:xfrm>
          <a:custGeom>
            <a:rect b="b" l="l" r="r" t="t"/>
            <a:pathLst>
              <a:path extrusionOk="0" h="808" w="900">
                <a:moveTo>
                  <a:pt x="745" y="1"/>
                </a:moveTo>
                <a:lnTo>
                  <a:pt x="0" y="264"/>
                </a:lnTo>
                <a:lnTo>
                  <a:pt x="233" y="807"/>
                </a:lnTo>
                <a:lnTo>
                  <a:pt x="900" y="559"/>
                </a:lnTo>
                <a:lnTo>
                  <a:pt x="7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3415913" y="609153"/>
            <a:ext cx="838601" cy="740210"/>
          </a:xfrm>
          <a:custGeom>
            <a:rect b="b" l="l" r="r" t="t"/>
            <a:pathLst>
              <a:path extrusionOk="0" h="8283" w="9384">
                <a:moveTo>
                  <a:pt x="4688" y="2208"/>
                </a:moveTo>
                <a:cubicBezTo>
                  <a:pt x="4929" y="2208"/>
                  <a:pt x="5175" y="2253"/>
                  <a:pt x="5413" y="2350"/>
                </a:cubicBezTo>
                <a:cubicBezTo>
                  <a:pt x="6406" y="2738"/>
                  <a:pt x="6887" y="3870"/>
                  <a:pt x="6483" y="4878"/>
                </a:cubicBezTo>
                <a:cubicBezTo>
                  <a:pt x="6178" y="5618"/>
                  <a:pt x="5455" y="6082"/>
                  <a:pt x="4691" y="6082"/>
                </a:cubicBezTo>
                <a:cubicBezTo>
                  <a:pt x="4446" y="6082"/>
                  <a:pt x="4196" y="6035"/>
                  <a:pt x="3955" y="5933"/>
                </a:cubicBezTo>
                <a:cubicBezTo>
                  <a:pt x="2978" y="5530"/>
                  <a:pt x="2482" y="4413"/>
                  <a:pt x="2901" y="3421"/>
                </a:cubicBezTo>
                <a:cubicBezTo>
                  <a:pt x="3207" y="2666"/>
                  <a:pt x="3925" y="2208"/>
                  <a:pt x="4688" y="2208"/>
                </a:cubicBezTo>
                <a:close/>
                <a:moveTo>
                  <a:pt x="4697" y="0"/>
                </a:moveTo>
                <a:cubicBezTo>
                  <a:pt x="3061" y="0"/>
                  <a:pt x="1501" y="970"/>
                  <a:pt x="853" y="2583"/>
                </a:cubicBezTo>
                <a:cubicBezTo>
                  <a:pt x="0" y="4692"/>
                  <a:pt x="1009" y="7112"/>
                  <a:pt x="3149" y="7980"/>
                </a:cubicBezTo>
                <a:cubicBezTo>
                  <a:pt x="3656" y="8185"/>
                  <a:pt x="4180" y="8283"/>
                  <a:pt x="4696" y="8283"/>
                </a:cubicBezTo>
                <a:cubicBezTo>
                  <a:pt x="6326" y="8283"/>
                  <a:pt x="7871" y="7311"/>
                  <a:pt x="8531" y="5685"/>
                </a:cubicBezTo>
                <a:cubicBezTo>
                  <a:pt x="9384" y="3576"/>
                  <a:pt x="8376" y="1156"/>
                  <a:pt x="6251" y="303"/>
                </a:cubicBezTo>
                <a:cubicBezTo>
                  <a:pt x="5743" y="98"/>
                  <a:pt x="5216" y="0"/>
                  <a:pt x="46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3605814" y="1280731"/>
            <a:ext cx="162197" cy="142805"/>
          </a:xfrm>
          <a:custGeom>
            <a:rect b="b" l="l" r="r" t="t"/>
            <a:pathLst>
              <a:path extrusionOk="0" h="1598" w="1815">
                <a:moveTo>
                  <a:pt x="341" y="0"/>
                </a:moveTo>
                <a:lnTo>
                  <a:pt x="0" y="1086"/>
                </a:lnTo>
                <a:lnTo>
                  <a:pt x="1319" y="1598"/>
                </a:lnTo>
                <a:lnTo>
                  <a:pt x="1815" y="589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3390981" y="1056157"/>
            <a:ext cx="145576" cy="163627"/>
          </a:xfrm>
          <a:custGeom>
            <a:rect b="b" l="l" r="r" t="t"/>
            <a:pathLst>
              <a:path extrusionOk="0" h="1831" w="1629">
                <a:moveTo>
                  <a:pt x="1008" y="0"/>
                </a:moveTo>
                <a:lnTo>
                  <a:pt x="0" y="528"/>
                </a:lnTo>
                <a:lnTo>
                  <a:pt x="543" y="1831"/>
                </a:lnTo>
                <a:lnTo>
                  <a:pt x="1629" y="1458"/>
                </a:lnTo>
                <a:lnTo>
                  <a:pt x="10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3384010" y="756784"/>
            <a:ext cx="142895" cy="163627"/>
          </a:xfrm>
          <a:custGeom>
            <a:rect b="b" l="l" r="r" t="t"/>
            <a:pathLst>
              <a:path extrusionOk="0" h="1831" w="1599">
                <a:moveTo>
                  <a:pt x="512" y="0"/>
                </a:moveTo>
                <a:lnTo>
                  <a:pt x="1" y="1319"/>
                </a:lnTo>
                <a:lnTo>
                  <a:pt x="1009" y="1831"/>
                </a:lnTo>
                <a:lnTo>
                  <a:pt x="1598" y="357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3587762" y="541951"/>
            <a:ext cx="163627" cy="144235"/>
          </a:xfrm>
          <a:custGeom>
            <a:rect b="b" l="l" r="r" t="t"/>
            <a:pathLst>
              <a:path extrusionOk="0" h="1614" w="1831">
                <a:moveTo>
                  <a:pt x="1303" y="0"/>
                </a:moveTo>
                <a:lnTo>
                  <a:pt x="1" y="543"/>
                </a:lnTo>
                <a:lnTo>
                  <a:pt x="373" y="1613"/>
                </a:lnTo>
                <a:lnTo>
                  <a:pt x="1831" y="993"/>
                </a:lnTo>
                <a:lnTo>
                  <a:pt x="13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3887135" y="534980"/>
            <a:ext cx="163627" cy="144235"/>
          </a:xfrm>
          <a:custGeom>
            <a:rect b="b" l="l" r="r" t="t"/>
            <a:pathLst>
              <a:path extrusionOk="0" h="1614" w="1831">
                <a:moveTo>
                  <a:pt x="512" y="1"/>
                </a:moveTo>
                <a:lnTo>
                  <a:pt x="1" y="1009"/>
                </a:lnTo>
                <a:lnTo>
                  <a:pt x="1505" y="1614"/>
                </a:lnTo>
                <a:lnTo>
                  <a:pt x="1831" y="528"/>
                </a:lnTo>
                <a:lnTo>
                  <a:pt x="51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4121361" y="740162"/>
            <a:ext cx="145665" cy="162197"/>
          </a:xfrm>
          <a:custGeom>
            <a:rect b="b" l="l" r="r" t="t"/>
            <a:pathLst>
              <a:path extrusionOk="0" h="1815" w="1630">
                <a:moveTo>
                  <a:pt x="1071" y="0"/>
                </a:moveTo>
                <a:lnTo>
                  <a:pt x="1" y="342"/>
                </a:lnTo>
                <a:lnTo>
                  <a:pt x="621" y="1815"/>
                </a:lnTo>
                <a:lnTo>
                  <a:pt x="1629" y="1288"/>
                </a:lnTo>
                <a:lnTo>
                  <a:pt x="10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4128331" y="1039535"/>
            <a:ext cx="144235" cy="162197"/>
          </a:xfrm>
          <a:custGeom>
            <a:rect b="b" l="l" r="r" t="t"/>
            <a:pathLst>
              <a:path extrusionOk="0" h="1815" w="1614">
                <a:moveTo>
                  <a:pt x="605" y="0"/>
                </a:moveTo>
                <a:lnTo>
                  <a:pt x="0" y="1474"/>
                </a:lnTo>
                <a:lnTo>
                  <a:pt x="1086" y="1815"/>
                </a:lnTo>
                <a:lnTo>
                  <a:pt x="1613" y="497"/>
                </a:lnTo>
                <a:lnTo>
                  <a:pt x="6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3905187" y="1273761"/>
            <a:ext cx="162197" cy="142805"/>
          </a:xfrm>
          <a:custGeom>
            <a:rect b="b" l="l" r="r" t="t"/>
            <a:pathLst>
              <a:path extrusionOk="0" h="1598" w="1815">
                <a:moveTo>
                  <a:pt x="1474" y="0"/>
                </a:moveTo>
                <a:lnTo>
                  <a:pt x="0" y="621"/>
                </a:lnTo>
                <a:lnTo>
                  <a:pt x="528" y="1598"/>
                </a:lnTo>
                <a:lnTo>
                  <a:pt x="1815" y="1055"/>
                </a:lnTo>
                <a:lnTo>
                  <a:pt x="14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3711086" y="855175"/>
            <a:ext cx="231634" cy="249596"/>
          </a:xfrm>
          <a:custGeom>
            <a:rect b="b" l="l" r="r" t="t"/>
            <a:pathLst>
              <a:path extrusionOk="0" h="2793" w="2592">
                <a:moveTo>
                  <a:pt x="1305" y="944"/>
                </a:moveTo>
                <a:cubicBezTo>
                  <a:pt x="1361" y="944"/>
                  <a:pt x="1418" y="955"/>
                  <a:pt x="1474" y="978"/>
                </a:cubicBezTo>
                <a:cubicBezTo>
                  <a:pt x="1707" y="1071"/>
                  <a:pt x="1816" y="1319"/>
                  <a:pt x="1722" y="1552"/>
                </a:cubicBezTo>
                <a:cubicBezTo>
                  <a:pt x="1651" y="1731"/>
                  <a:pt x="1486" y="1846"/>
                  <a:pt x="1308" y="1846"/>
                </a:cubicBezTo>
                <a:cubicBezTo>
                  <a:pt x="1255" y="1846"/>
                  <a:pt x="1201" y="1836"/>
                  <a:pt x="1149" y="1815"/>
                </a:cubicBezTo>
                <a:cubicBezTo>
                  <a:pt x="900" y="1707"/>
                  <a:pt x="792" y="1459"/>
                  <a:pt x="885" y="1226"/>
                </a:cubicBezTo>
                <a:cubicBezTo>
                  <a:pt x="967" y="1050"/>
                  <a:pt x="1130" y="944"/>
                  <a:pt x="1305" y="944"/>
                </a:cubicBezTo>
                <a:close/>
                <a:moveTo>
                  <a:pt x="1474" y="1"/>
                </a:moveTo>
                <a:lnTo>
                  <a:pt x="172" y="543"/>
                </a:lnTo>
                <a:lnTo>
                  <a:pt x="1" y="1939"/>
                </a:lnTo>
                <a:lnTo>
                  <a:pt x="1118" y="2792"/>
                </a:lnTo>
                <a:lnTo>
                  <a:pt x="2420" y="2249"/>
                </a:lnTo>
                <a:lnTo>
                  <a:pt x="2591" y="854"/>
                </a:lnTo>
                <a:lnTo>
                  <a:pt x="147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759623" y="3411103"/>
            <a:ext cx="54155" cy="225915"/>
          </a:xfrm>
          <a:custGeom>
            <a:rect b="b" l="l" r="r" t="t"/>
            <a:pathLst>
              <a:path extrusionOk="0" h="2528" w="606">
                <a:moveTo>
                  <a:pt x="398" y="0"/>
                </a:moveTo>
                <a:cubicBezTo>
                  <a:pt x="372" y="0"/>
                  <a:pt x="343" y="13"/>
                  <a:pt x="311" y="46"/>
                </a:cubicBezTo>
                <a:cubicBezTo>
                  <a:pt x="202" y="201"/>
                  <a:pt x="125" y="449"/>
                  <a:pt x="78" y="620"/>
                </a:cubicBezTo>
                <a:cubicBezTo>
                  <a:pt x="31" y="852"/>
                  <a:pt x="0" y="1069"/>
                  <a:pt x="0" y="1302"/>
                </a:cubicBezTo>
                <a:cubicBezTo>
                  <a:pt x="0" y="1550"/>
                  <a:pt x="47" y="1798"/>
                  <a:pt x="125" y="2031"/>
                </a:cubicBezTo>
                <a:lnTo>
                  <a:pt x="233" y="2388"/>
                </a:lnTo>
                <a:lnTo>
                  <a:pt x="295" y="2496"/>
                </a:lnTo>
                <a:lnTo>
                  <a:pt x="295" y="2527"/>
                </a:lnTo>
                <a:lnTo>
                  <a:pt x="311" y="2527"/>
                </a:lnTo>
                <a:lnTo>
                  <a:pt x="311" y="2496"/>
                </a:lnTo>
                <a:cubicBezTo>
                  <a:pt x="295" y="2372"/>
                  <a:pt x="311" y="2217"/>
                  <a:pt x="357" y="2062"/>
                </a:cubicBezTo>
                <a:cubicBezTo>
                  <a:pt x="373" y="1922"/>
                  <a:pt x="419" y="1783"/>
                  <a:pt x="435" y="1643"/>
                </a:cubicBezTo>
                <a:cubicBezTo>
                  <a:pt x="466" y="1411"/>
                  <a:pt x="512" y="1178"/>
                  <a:pt x="543" y="930"/>
                </a:cubicBezTo>
                <a:cubicBezTo>
                  <a:pt x="574" y="697"/>
                  <a:pt x="605" y="449"/>
                  <a:pt x="559" y="216"/>
                </a:cubicBezTo>
                <a:cubicBezTo>
                  <a:pt x="535" y="145"/>
                  <a:pt x="484" y="0"/>
                  <a:pt x="3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766504" y="3447028"/>
            <a:ext cx="33423" cy="191330"/>
          </a:xfrm>
          <a:custGeom>
            <a:rect b="b" l="l" r="r" t="t"/>
            <a:pathLst>
              <a:path extrusionOk="0" h="2141" w="374">
                <a:moveTo>
                  <a:pt x="1" y="1046"/>
                </a:moveTo>
                <a:cubicBezTo>
                  <a:pt x="1" y="1076"/>
                  <a:pt x="1" y="1104"/>
                  <a:pt x="1" y="1133"/>
                </a:cubicBezTo>
                <a:cubicBezTo>
                  <a:pt x="2" y="1146"/>
                  <a:pt x="4" y="1159"/>
                  <a:pt x="5" y="1172"/>
                </a:cubicBezTo>
                <a:lnTo>
                  <a:pt x="5" y="1172"/>
                </a:lnTo>
                <a:cubicBezTo>
                  <a:pt x="3" y="1131"/>
                  <a:pt x="2" y="1089"/>
                  <a:pt x="1" y="1046"/>
                </a:cubicBezTo>
                <a:close/>
                <a:moveTo>
                  <a:pt x="5" y="1172"/>
                </a:moveTo>
                <a:cubicBezTo>
                  <a:pt x="21" y="1485"/>
                  <a:pt x="81" y="1786"/>
                  <a:pt x="187" y="2063"/>
                </a:cubicBezTo>
                <a:cubicBezTo>
                  <a:pt x="83" y="1766"/>
                  <a:pt x="36" y="1469"/>
                  <a:pt x="5" y="1172"/>
                </a:cubicBezTo>
                <a:close/>
                <a:moveTo>
                  <a:pt x="265" y="1"/>
                </a:moveTo>
                <a:cubicBezTo>
                  <a:pt x="156" y="1"/>
                  <a:pt x="110" y="295"/>
                  <a:pt x="79" y="419"/>
                </a:cubicBezTo>
                <a:cubicBezTo>
                  <a:pt x="32" y="605"/>
                  <a:pt x="1" y="807"/>
                  <a:pt x="1" y="1009"/>
                </a:cubicBezTo>
                <a:cubicBezTo>
                  <a:pt x="1" y="1021"/>
                  <a:pt x="1" y="1034"/>
                  <a:pt x="1" y="1046"/>
                </a:cubicBezTo>
                <a:lnTo>
                  <a:pt x="1" y="1046"/>
                </a:lnTo>
                <a:cubicBezTo>
                  <a:pt x="2" y="901"/>
                  <a:pt x="9" y="748"/>
                  <a:pt x="48" y="605"/>
                </a:cubicBezTo>
                <a:cubicBezTo>
                  <a:pt x="63" y="512"/>
                  <a:pt x="79" y="419"/>
                  <a:pt x="125" y="342"/>
                </a:cubicBezTo>
                <a:cubicBezTo>
                  <a:pt x="141" y="295"/>
                  <a:pt x="203" y="63"/>
                  <a:pt x="265" y="63"/>
                </a:cubicBezTo>
                <a:cubicBezTo>
                  <a:pt x="296" y="63"/>
                  <a:pt x="296" y="295"/>
                  <a:pt x="296" y="295"/>
                </a:cubicBezTo>
                <a:lnTo>
                  <a:pt x="296" y="435"/>
                </a:lnTo>
                <a:cubicBezTo>
                  <a:pt x="296" y="528"/>
                  <a:pt x="296" y="605"/>
                  <a:pt x="280" y="698"/>
                </a:cubicBezTo>
                <a:lnTo>
                  <a:pt x="218" y="1288"/>
                </a:lnTo>
                <a:cubicBezTo>
                  <a:pt x="187" y="1505"/>
                  <a:pt x="156" y="1753"/>
                  <a:pt x="187" y="2017"/>
                </a:cubicBezTo>
                <a:cubicBezTo>
                  <a:pt x="187" y="2040"/>
                  <a:pt x="191" y="2059"/>
                  <a:pt x="195" y="2079"/>
                </a:cubicBezTo>
                <a:cubicBezTo>
                  <a:pt x="191" y="2075"/>
                  <a:pt x="187" y="2071"/>
                  <a:pt x="187" y="2063"/>
                </a:cubicBezTo>
                <a:lnTo>
                  <a:pt x="187" y="2063"/>
                </a:lnTo>
                <a:cubicBezTo>
                  <a:pt x="187" y="2079"/>
                  <a:pt x="187" y="2110"/>
                  <a:pt x="203" y="2141"/>
                </a:cubicBezTo>
                <a:cubicBezTo>
                  <a:pt x="203" y="2118"/>
                  <a:pt x="199" y="2098"/>
                  <a:pt x="195" y="2079"/>
                </a:cubicBezTo>
                <a:lnTo>
                  <a:pt x="195" y="2079"/>
                </a:lnTo>
                <a:cubicBezTo>
                  <a:pt x="199" y="2083"/>
                  <a:pt x="203" y="2087"/>
                  <a:pt x="203" y="2094"/>
                </a:cubicBezTo>
                <a:lnTo>
                  <a:pt x="203" y="2125"/>
                </a:lnTo>
                <a:lnTo>
                  <a:pt x="218" y="2141"/>
                </a:lnTo>
                <a:cubicBezTo>
                  <a:pt x="218" y="2094"/>
                  <a:pt x="203" y="2079"/>
                  <a:pt x="203" y="2048"/>
                </a:cubicBezTo>
                <a:lnTo>
                  <a:pt x="203" y="1970"/>
                </a:lnTo>
                <a:cubicBezTo>
                  <a:pt x="187" y="1676"/>
                  <a:pt x="203" y="1381"/>
                  <a:pt x="265" y="1086"/>
                </a:cubicBezTo>
                <a:cubicBezTo>
                  <a:pt x="296" y="745"/>
                  <a:pt x="373" y="1"/>
                  <a:pt x="2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780445" y="3528886"/>
            <a:ext cx="162197" cy="160768"/>
          </a:xfrm>
          <a:custGeom>
            <a:rect b="b" l="l" r="r" t="t"/>
            <a:pathLst>
              <a:path extrusionOk="0" h="1799" w="1815">
                <a:moveTo>
                  <a:pt x="1656" y="1"/>
                </a:moveTo>
                <a:cubicBezTo>
                  <a:pt x="1552" y="1"/>
                  <a:pt x="1425" y="53"/>
                  <a:pt x="1365" y="77"/>
                </a:cubicBezTo>
                <a:cubicBezTo>
                  <a:pt x="1008" y="217"/>
                  <a:pt x="745" y="449"/>
                  <a:pt x="527" y="744"/>
                </a:cubicBezTo>
                <a:cubicBezTo>
                  <a:pt x="310" y="1023"/>
                  <a:pt x="47" y="1395"/>
                  <a:pt x="0" y="1768"/>
                </a:cubicBezTo>
                <a:lnTo>
                  <a:pt x="0" y="1783"/>
                </a:lnTo>
                <a:lnTo>
                  <a:pt x="0" y="1799"/>
                </a:lnTo>
                <a:cubicBezTo>
                  <a:pt x="31" y="1768"/>
                  <a:pt x="47" y="1721"/>
                  <a:pt x="78" y="1690"/>
                </a:cubicBezTo>
                <a:lnTo>
                  <a:pt x="109" y="1675"/>
                </a:lnTo>
                <a:cubicBezTo>
                  <a:pt x="233" y="1551"/>
                  <a:pt x="372" y="1457"/>
                  <a:pt x="512" y="1364"/>
                </a:cubicBezTo>
                <a:cubicBezTo>
                  <a:pt x="667" y="1240"/>
                  <a:pt x="822" y="1147"/>
                  <a:pt x="977" y="1023"/>
                </a:cubicBezTo>
                <a:cubicBezTo>
                  <a:pt x="1272" y="837"/>
                  <a:pt x="1520" y="589"/>
                  <a:pt x="1691" y="279"/>
                </a:cubicBezTo>
                <a:cubicBezTo>
                  <a:pt x="1737" y="217"/>
                  <a:pt x="1815" y="93"/>
                  <a:pt x="1737" y="15"/>
                </a:cubicBezTo>
                <a:cubicBezTo>
                  <a:pt x="1713" y="5"/>
                  <a:pt x="1685" y="1"/>
                  <a:pt x="1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783215" y="3552121"/>
            <a:ext cx="133064" cy="137533"/>
          </a:xfrm>
          <a:custGeom>
            <a:rect b="b" l="l" r="r" t="t"/>
            <a:pathLst>
              <a:path extrusionOk="0" h="1539" w="1489">
                <a:moveTo>
                  <a:pt x="1380" y="25"/>
                </a:moveTo>
                <a:cubicBezTo>
                  <a:pt x="1430" y="25"/>
                  <a:pt x="1390" y="136"/>
                  <a:pt x="1349" y="189"/>
                </a:cubicBezTo>
                <a:cubicBezTo>
                  <a:pt x="1163" y="500"/>
                  <a:pt x="822" y="732"/>
                  <a:pt x="558" y="965"/>
                </a:cubicBezTo>
                <a:cubicBezTo>
                  <a:pt x="357" y="1120"/>
                  <a:pt x="186" y="1291"/>
                  <a:pt x="16" y="1461"/>
                </a:cubicBezTo>
                <a:cubicBezTo>
                  <a:pt x="171" y="1182"/>
                  <a:pt x="341" y="918"/>
                  <a:pt x="574" y="686"/>
                </a:cubicBezTo>
                <a:cubicBezTo>
                  <a:pt x="698" y="546"/>
                  <a:pt x="822" y="422"/>
                  <a:pt x="962" y="298"/>
                </a:cubicBezTo>
                <a:cubicBezTo>
                  <a:pt x="1039" y="251"/>
                  <a:pt x="1117" y="158"/>
                  <a:pt x="1194" y="112"/>
                </a:cubicBezTo>
                <a:cubicBezTo>
                  <a:pt x="1256" y="65"/>
                  <a:pt x="1287" y="50"/>
                  <a:pt x="1349" y="34"/>
                </a:cubicBezTo>
                <a:cubicBezTo>
                  <a:pt x="1362" y="28"/>
                  <a:pt x="1373" y="25"/>
                  <a:pt x="1380" y="25"/>
                </a:cubicBezTo>
                <a:close/>
                <a:moveTo>
                  <a:pt x="1376" y="0"/>
                </a:moveTo>
                <a:cubicBezTo>
                  <a:pt x="1275" y="0"/>
                  <a:pt x="1106" y="133"/>
                  <a:pt x="1055" y="158"/>
                </a:cubicBezTo>
                <a:cubicBezTo>
                  <a:pt x="884" y="298"/>
                  <a:pt x="729" y="453"/>
                  <a:pt x="589" y="608"/>
                </a:cubicBezTo>
                <a:cubicBezTo>
                  <a:pt x="341" y="856"/>
                  <a:pt x="155" y="1151"/>
                  <a:pt x="0" y="1477"/>
                </a:cubicBezTo>
                <a:lnTo>
                  <a:pt x="0" y="1508"/>
                </a:lnTo>
                <a:lnTo>
                  <a:pt x="0" y="1523"/>
                </a:lnTo>
                <a:lnTo>
                  <a:pt x="0" y="1539"/>
                </a:lnTo>
                <a:lnTo>
                  <a:pt x="16" y="1523"/>
                </a:lnTo>
                <a:cubicBezTo>
                  <a:pt x="31" y="1477"/>
                  <a:pt x="78" y="1446"/>
                  <a:pt x="109" y="1430"/>
                </a:cubicBezTo>
                <a:lnTo>
                  <a:pt x="124" y="1399"/>
                </a:lnTo>
                <a:cubicBezTo>
                  <a:pt x="341" y="1197"/>
                  <a:pt x="574" y="980"/>
                  <a:pt x="822" y="779"/>
                </a:cubicBezTo>
                <a:cubicBezTo>
                  <a:pt x="1008" y="655"/>
                  <a:pt x="1163" y="500"/>
                  <a:pt x="1287" y="344"/>
                </a:cubicBezTo>
                <a:cubicBezTo>
                  <a:pt x="1287" y="298"/>
                  <a:pt x="1489" y="96"/>
                  <a:pt x="1427" y="19"/>
                </a:cubicBezTo>
                <a:cubicBezTo>
                  <a:pt x="1414" y="6"/>
                  <a:pt x="1396" y="0"/>
                  <a:pt x="13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1700016" y="3570977"/>
            <a:ext cx="77748" cy="188024"/>
          </a:xfrm>
          <a:custGeom>
            <a:rect b="b" l="l" r="r" t="t"/>
            <a:pathLst>
              <a:path extrusionOk="0" h="2104" w="870">
                <a:moveTo>
                  <a:pt x="173" y="0"/>
                </a:moveTo>
                <a:cubicBezTo>
                  <a:pt x="152" y="0"/>
                  <a:pt x="131" y="8"/>
                  <a:pt x="109" y="25"/>
                </a:cubicBezTo>
                <a:cubicBezTo>
                  <a:pt x="1" y="133"/>
                  <a:pt x="16" y="382"/>
                  <a:pt x="16" y="490"/>
                </a:cubicBezTo>
                <a:cubicBezTo>
                  <a:pt x="32" y="676"/>
                  <a:pt x="78" y="847"/>
                  <a:pt x="125" y="1018"/>
                </a:cubicBezTo>
                <a:cubicBezTo>
                  <a:pt x="280" y="1436"/>
                  <a:pt x="543" y="1793"/>
                  <a:pt x="869" y="2103"/>
                </a:cubicBezTo>
                <a:lnTo>
                  <a:pt x="869" y="2088"/>
                </a:lnTo>
                <a:lnTo>
                  <a:pt x="869" y="2072"/>
                </a:lnTo>
                <a:cubicBezTo>
                  <a:pt x="792" y="1840"/>
                  <a:pt x="729" y="1607"/>
                  <a:pt x="667" y="1374"/>
                </a:cubicBezTo>
                <a:cubicBezTo>
                  <a:pt x="636" y="1157"/>
                  <a:pt x="590" y="940"/>
                  <a:pt x="543" y="723"/>
                </a:cubicBezTo>
                <a:cubicBezTo>
                  <a:pt x="515" y="625"/>
                  <a:pt x="362" y="0"/>
                  <a:pt x="1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1712795" y="3599217"/>
            <a:ext cx="66309" cy="158355"/>
          </a:xfrm>
          <a:custGeom>
            <a:rect b="b" l="l" r="r" t="t"/>
            <a:pathLst>
              <a:path extrusionOk="0" h="1772" w="742">
                <a:moveTo>
                  <a:pt x="83" y="1"/>
                </a:moveTo>
                <a:cubicBezTo>
                  <a:pt x="79" y="1"/>
                  <a:pt x="74" y="2"/>
                  <a:pt x="70" y="4"/>
                </a:cubicBezTo>
                <a:lnTo>
                  <a:pt x="70" y="4"/>
                </a:lnTo>
                <a:cubicBezTo>
                  <a:pt x="67" y="4"/>
                  <a:pt x="63" y="4"/>
                  <a:pt x="59" y="4"/>
                </a:cubicBezTo>
                <a:cubicBezTo>
                  <a:pt x="52" y="4"/>
                  <a:pt x="44" y="14"/>
                  <a:pt x="38" y="40"/>
                </a:cubicBezTo>
                <a:lnTo>
                  <a:pt x="38" y="40"/>
                </a:lnTo>
                <a:cubicBezTo>
                  <a:pt x="40" y="38"/>
                  <a:pt x="42" y="36"/>
                  <a:pt x="44" y="35"/>
                </a:cubicBezTo>
                <a:cubicBezTo>
                  <a:pt x="53" y="19"/>
                  <a:pt x="62" y="9"/>
                  <a:pt x="70" y="4"/>
                </a:cubicBezTo>
                <a:lnTo>
                  <a:pt x="70" y="4"/>
                </a:lnTo>
                <a:cubicBezTo>
                  <a:pt x="94" y="8"/>
                  <a:pt x="110" y="29"/>
                  <a:pt x="137" y="97"/>
                </a:cubicBezTo>
                <a:lnTo>
                  <a:pt x="199" y="283"/>
                </a:lnTo>
                <a:cubicBezTo>
                  <a:pt x="214" y="360"/>
                  <a:pt x="245" y="453"/>
                  <a:pt x="261" y="531"/>
                </a:cubicBezTo>
                <a:cubicBezTo>
                  <a:pt x="292" y="702"/>
                  <a:pt x="338" y="857"/>
                  <a:pt x="369" y="1027"/>
                </a:cubicBezTo>
                <a:cubicBezTo>
                  <a:pt x="447" y="1260"/>
                  <a:pt x="540" y="1492"/>
                  <a:pt x="664" y="1710"/>
                </a:cubicBezTo>
                <a:cubicBezTo>
                  <a:pt x="555" y="1524"/>
                  <a:pt x="416" y="1306"/>
                  <a:pt x="292" y="1089"/>
                </a:cubicBezTo>
                <a:cubicBezTo>
                  <a:pt x="214" y="934"/>
                  <a:pt x="137" y="764"/>
                  <a:pt x="90" y="562"/>
                </a:cubicBezTo>
                <a:cubicBezTo>
                  <a:pt x="59" y="484"/>
                  <a:pt x="44" y="438"/>
                  <a:pt x="44" y="360"/>
                </a:cubicBezTo>
                <a:cubicBezTo>
                  <a:pt x="44" y="298"/>
                  <a:pt x="28" y="236"/>
                  <a:pt x="28" y="174"/>
                </a:cubicBezTo>
                <a:cubicBezTo>
                  <a:pt x="28" y="110"/>
                  <a:pt x="32" y="67"/>
                  <a:pt x="38" y="40"/>
                </a:cubicBezTo>
                <a:lnTo>
                  <a:pt x="38" y="40"/>
                </a:lnTo>
                <a:cubicBezTo>
                  <a:pt x="1" y="91"/>
                  <a:pt x="44" y="379"/>
                  <a:pt x="44" y="453"/>
                </a:cubicBezTo>
                <a:cubicBezTo>
                  <a:pt x="75" y="624"/>
                  <a:pt x="137" y="826"/>
                  <a:pt x="214" y="981"/>
                </a:cubicBezTo>
                <a:cubicBezTo>
                  <a:pt x="354" y="1275"/>
                  <a:pt x="509" y="1539"/>
                  <a:pt x="695" y="1772"/>
                </a:cubicBezTo>
                <a:lnTo>
                  <a:pt x="742" y="1772"/>
                </a:lnTo>
                <a:cubicBezTo>
                  <a:pt x="726" y="1756"/>
                  <a:pt x="726" y="1725"/>
                  <a:pt x="695" y="1710"/>
                </a:cubicBezTo>
                <a:cubicBezTo>
                  <a:pt x="524" y="1384"/>
                  <a:pt x="385" y="1043"/>
                  <a:pt x="307" y="686"/>
                </a:cubicBezTo>
                <a:cubicBezTo>
                  <a:pt x="276" y="500"/>
                  <a:pt x="245" y="314"/>
                  <a:pt x="183" y="143"/>
                </a:cubicBezTo>
                <a:cubicBezTo>
                  <a:pt x="159" y="119"/>
                  <a:pt x="126" y="1"/>
                  <a:pt x="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1784555" y="3660342"/>
            <a:ext cx="83288" cy="142984"/>
          </a:xfrm>
          <a:custGeom>
            <a:rect b="b" l="l" r="r" t="t"/>
            <a:pathLst>
              <a:path extrusionOk="0" h="1600" w="932">
                <a:moveTo>
                  <a:pt x="834" y="1"/>
                </a:moveTo>
                <a:cubicBezTo>
                  <a:pt x="718" y="1"/>
                  <a:pt x="618" y="129"/>
                  <a:pt x="559" y="173"/>
                </a:cubicBezTo>
                <a:cubicBezTo>
                  <a:pt x="450" y="312"/>
                  <a:pt x="342" y="467"/>
                  <a:pt x="264" y="622"/>
                </a:cubicBezTo>
                <a:cubicBezTo>
                  <a:pt x="156" y="917"/>
                  <a:pt x="78" y="1227"/>
                  <a:pt x="16" y="1537"/>
                </a:cubicBezTo>
                <a:cubicBezTo>
                  <a:pt x="32" y="1491"/>
                  <a:pt x="63" y="1460"/>
                  <a:pt x="94" y="1413"/>
                </a:cubicBezTo>
                <a:cubicBezTo>
                  <a:pt x="295" y="1181"/>
                  <a:pt x="528" y="995"/>
                  <a:pt x="699" y="746"/>
                </a:cubicBezTo>
                <a:cubicBezTo>
                  <a:pt x="792" y="622"/>
                  <a:pt x="854" y="483"/>
                  <a:pt x="885" y="328"/>
                </a:cubicBezTo>
                <a:cubicBezTo>
                  <a:pt x="916" y="250"/>
                  <a:pt x="931" y="49"/>
                  <a:pt x="854" y="2"/>
                </a:cubicBezTo>
                <a:cubicBezTo>
                  <a:pt x="847" y="1"/>
                  <a:pt x="841" y="1"/>
                  <a:pt x="834" y="1"/>
                </a:cubicBezTo>
                <a:close/>
                <a:moveTo>
                  <a:pt x="16" y="1537"/>
                </a:moveTo>
                <a:lnTo>
                  <a:pt x="16" y="1537"/>
                </a:lnTo>
                <a:cubicBezTo>
                  <a:pt x="1" y="1568"/>
                  <a:pt x="1" y="1599"/>
                  <a:pt x="1" y="1599"/>
                </a:cubicBezTo>
                <a:lnTo>
                  <a:pt x="16" y="153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1784555" y="3680718"/>
            <a:ext cx="70777" cy="117068"/>
          </a:xfrm>
          <a:custGeom>
            <a:rect b="b" l="l" r="r" t="t"/>
            <a:pathLst>
              <a:path extrusionOk="0" h="1310" w="792">
                <a:moveTo>
                  <a:pt x="708" y="1"/>
                </a:moveTo>
                <a:cubicBezTo>
                  <a:pt x="591" y="1"/>
                  <a:pt x="370" y="415"/>
                  <a:pt x="326" y="487"/>
                </a:cubicBezTo>
                <a:cubicBezTo>
                  <a:pt x="187" y="720"/>
                  <a:pt x="94" y="953"/>
                  <a:pt x="16" y="1232"/>
                </a:cubicBezTo>
                <a:cubicBezTo>
                  <a:pt x="16" y="1237"/>
                  <a:pt x="15" y="1244"/>
                  <a:pt x="12" y="1251"/>
                </a:cubicBezTo>
                <a:lnTo>
                  <a:pt x="12" y="1251"/>
                </a:lnTo>
                <a:cubicBezTo>
                  <a:pt x="13" y="1250"/>
                  <a:pt x="15" y="1249"/>
                  <a:pt x="16" y="1247"/>
                </a:cubicBezTo>
                <a:cubicBezTo>
                  <a:pt x="78" y="1030"/>
                  <a:pt x="156" y="844"/>
                  <a:pt x="264" y="643"/>
                </a:cubicBezTo>
                <a:cubicBezTo>
                  <a:pt x="326" y="534"/>
                  <a:pt x="404" y="410"/>
                  <a:pt x="481" y="301"/>
                </a:cubicBezTo>
                <a:cubicBezTo>
                  <a:pt x="528" y="239"/>
                  <a:pt x="559" y="177"/>
                  <a:pt x="621" y="131"/>
                </a:cubicBezTo>
                <a:cubicBezTo>
                  <a:pt x="636" y="100"/>
                  <a:pt x="699" y="53"/>
                  <a:pt x="730" y="53"/>
                </a:cubicBezTo>
                <a:cubicBezTo>
                  <a:pt x="730" y="53"/>
                  <a:pt x="714" y="131"/>
                  <a:pt x="699" y="146"/>
                </a:cubicBezTo>
                <a:cubicBezTo>
                  <a:pt x="543" y="565"/>
                  <a:pt x="249" y="875"/>
                  <a:pt x="16" y="1263"/>
                </a:cubicBezTo>
                <a:lnTo>
                  <a:pt x="2" y="1291"/>
                </a:lnTo>
                <a:lnTo>
                  <a:pt x="2" y="1291"/>
                </a:lnTo>
                <a:cubicBezTo>
                  <a:pt x="5" y="1276"/>
                  <a:pt x="9" y="1263"/>
                  <a:pt x="12" y="1251"/>
                </a:cubicBezTo>
                <a:lnTo>
                  <a:pt x="12" y="1251"/>
                </a:lnTo>
                <a:cubicBezTo>
                  <a:pt x="1" y="1263"/>
                  <a:pt x="1" y="1266"/>
                  <a:pt x="1" y="1294"/>
                </a:cubicBezTo>
                <a:lnTo>
                  <a:pt x="2" y="1291"/>
                </a:lnTo>
                <a:lnTo>
                  <a:pt x="2" y="1291"/>
                </a:lnTo>
                <a:cubicBezTo>
                  <a:pt x="1" y="1297"/>
                  <a:pt x="1" y="1303"/>
                  <a:pt x="1" y="1309"/>
                </a:cubicBezTo>
                <a:lnTo>
                  <a:pt x="16" y="1278"/>
                </a:lnTo>
                <a:cubicBezTo>
                  <a:pt x="32" y="1247"/>
                  <a:pt x="63" y="1232"/>
                  <a:pt x="94" y="1201"/>
                </a:cubicBezTo>
                <a:lnTo>
                  <a:pt x="435" y="689"/>
                </a:lnTo>
                <a:cubicBezTo>
                  <a:pt x="512" y="549"/>
                  <a:pt x="590" y="425"/>
                  <a:pt x="652" y="270"/>
                </a:cubicBezTo>
                <a:cubicBezTo>
                  <a:pt x="683" y="255"/>
                  <a:pt x="792" y="53"/>
                  <a:pt x="730" y="7"/>
                </a:cubicBezTo>
                <a:cubicBezTo>
                  <a:pt x="723" y="3"/>
                  <a:pt x="716" y="1"/>
                  <a:pt x="7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1820569" y="3347386"/>
            <a:ext cx="147005" cy="195352"/>
          </a:xfrm>
          <a:custGeom>
            <a:rect b="b" l="l" r="r" t="t"/>
            <a:pathLst>
              <a:path extrusionOk="0" h="2186" w="1645">
                <a:moveTo>
                  <a:pt x="1430" y="0"/>
                </a:moveTo>
                <a:cubicBezTo>
                  <a:pt x="1341" y="0"/>
                  <a:pt x="1236" y="58"/>
                  <a:pt x="1180" y="92"/>
                </a:cubicBezTo>
                <a:cubicBezTo>
                  <a:pt x="854" y="278"/>
                  <a:pt x="606" y="573"/>
                  <a:pt x="435" y="898"/>
                </a:cubicBezTo>
                <a:cubicBezTo>
                  <a:pt x="218" y="1286"/>
                  <a:pt x="78" y="1705"/>
                  <a:pt x="1" y="2139"/>
                </a:cubicBezTo>
                <a:lnTo>
                  <a:pt x="1" y="2170"/>
                </a:lnTo>
                <a:lnTo>
                  <a:pt x="1" y="2186"/>
                </a:lnTo>
                <a:lnTo>
                  <a:pt x="16" y="2186"/>
                </a:lnTo>
                <a:cubicBezTo>
                  <a:pt x="47" y="2170"/>
                  <a:pt x="47" y="2155"/>
                  <a:pt x="63" y="2124"/>
                </a:cubicBezTo>
                <a:cubicBezTo>
                  <a:pt x="404" y="1457"/>
                  <a:pt x="1226" y="1116"/>
                  <a:pt x="1536" y="402"/>
                </a:cubicBezTo>
                <a:cubicBezTo>
                  <a:pt x="1567" y="325"/>
                  <a:pt x="1645" y="123"/>
                  <a:pt x="1521" y="30"/>
                </a:cubicBezTo>
                <a:cubicBezTo>
                  <a:pt x="1495" y="8"/>
                  <a:pt x="1464" y="0"/>
                  <a:pt x="14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1820569" y="3385634"/>
            <a:ext cx="124843" cy="157104"/>
          </a:xfrm>
          <a:custGeom>
            <a:rect b="b" l="l" r="r" t="t"/>
            <a:pathLst>
              <a:path extrusionOk="0" h="1758" w="1397">
                <a:moveTo>
                  <a:pt x="1220" y="0"/>
                </a:moveTo>
                <a:cubicBezTo>
                  <a:pt x="1190" y="0"/>
                  <a:pt x="1154" y="26"/>
                  <a:pt x="1133" y="36"/>
                </a:cubicBezTo>
                <a:cubicBezTo>
                  <a:pt x="1056" y="67"/>
                  <a:pt x="978" y="129"/>
                  <a:pt x="900" y="191"/>
                </a:cubicBezTo>
                <a:cubicBezTo>
                  <a:pt x="753" y="324"/>
                  <a:pt x="634" y="442"/>
                  <a:pt x="543" y="600"/>
                </a:cubicBezTo>
                <a:lnTo>
                  <a:pt x="543" y="600"/>
                </a:lnTo>
                <a:cubicBezTo>
                  <a:pt x="609" y="504"/>
                  <a:pt x="680" y="412"/>
                  <a:pt x="761" y="331"/>
                </a:cubicBezTo>
                <a:cubicBezTo>
                  <a:pt x="838" y="253"/>
                  <a:pt x="916" y="176"/>
                  <a:pt x="1009" y="114"/>
                </a:cubicBezTo>
                <a:cubicBezTo>
                  <a:pt x="1079" y="67"/>
                  <a:pt x="1159" y="20"/>
                  <a:pt x="1200" y="20"/>
                </a:cubicBezTo>
                <a:cubicBezTo>
                  <a:pt x="1213" y="20"/>
                  <a:pt x="1222" y="25"/>
                  <a:pt x="1226" y="36"/>
                </a:cubicBezTo>
                <a:cubicBezTo>
                  <a:pt x="1288" y="67"/>
                  <a:pt x="1242" y="129"/>
                  <a:pt x="1211" y="176"/>
                </a:cubicBezTo>
                <a:cubicBezTo>
                  <a:pt x="1102" y="331"/>
                  <a:pt x="978" y="486"/>
                  <a:pt x="838" y="610"/>
                </a:cubicBezTo>
                <a:cubicBezTo>
                  <a:pt x="699" y="750"/>
                  <a:pt x="590" y="905"/>
                  <a:pt x="451" y="1044"/>
                </a:cubicBezTo>
                <a:cubicBezTo>
                  <a:pt x="358" y="1153"/>
                  <a:pt x="249" y="1277"/>
                  <a:pt x="171" y="1416"/>
                </a:cubicBezTo>
                <a:cubicBezTo>
                  <a:pt x="144" y="1480"/>
                  <a:pt x="112" y="1538"/>
                  <a:pt x="78" y="1602"/>
                </a:cubicBezTo>
                <a:lnTo>
                  <a:pt x="78" y="1602"/>
                </a:lnTo>
                <a:cubicBezTo>
                  <a:pt x="83" y="1578"/>
                  <a:pt x="88" y="1552"/>
                  <a:pt x="94" y="1525"/>
                </a:cubicBezTo>
                <a:cubicBezTo>
                  <a:pt x="202" y="1215"/>
                  <a:pt x="358" y="905"/>
                  <a:pt x="528" y="625"/>
                </a:cubicBezTo>
                <a:cubicBezTo>
                  <a:pt x="533" y="617"/>
                  <a:pt x="538" y="608"/>
                  <a:pt x="543" y="600"/>
                </a:cubicBezTo>
                <a:lnTo>
                  <a:pt x="543" y="600"/>
                </a:lnTo>
                <a:cubicBezTo>
                  <a:pt x="495" y="669"/>
                  <a:pt x="450" y="740"/>
                  <a:pt x="404" y="812"/>
                </a:cubicBezTo>
                <a:cubicBezTo>
                  <a:pt x="311" y="998"/>
                  <a:pt x="202" y="1199"/>
                  <a:pt x="125" y="1416"/>
                </a:cubicBezTo>
                <a:lnTo>
                  <a:pt x="1" y="1758"/>
                </a:lnTo>
                <a:cubicBezTo>
                  <a:pt x="27" y="1699"/>
                  <a:pt x="53" y="1649"/>
                  <a:pt x="78" y="1602"/>
                </a:cubicBezTo>
                <a:lnTo>
                  <a:pt x="78" y="1602"/>
                </a:lnTo>
                <a:cubicBezTo>
                  <a:pt x="67" y="1648"/>
                  <a:pt x="57" y="1692"/>
                  <a:pt x="47" y="1742"/>
                </a:cubicBezTo>
                <a:lnTo>
                  <a:pt x="47" y="1758"/>
                </a:lnTo>
                <a:lnTo>
                  <a:pt x="63" y="1758"/>
                </a:lnTo>
                <a:cubicBezTo>
                  <a:pt x="63" y="1742"/>
                  <a:pt x="78" y="1711"/>
                  <a:pt x="94" y="1696"/>
                </a:cubicBezTo>
                <a:cubicBezTo>
                  <a:pt x="156" y="1572"/>
                  <a:pt x="233" y="1432"/>
                  <a:pt x="311" y="1292"/>
                </a:cubicBezTo>
                <a:cubicBezTo>
                  <a:pt x="451" y="1106"/>
                  <a:pt x="606" y="920"/>
                  <a:pt x="776" y="750"/>
                </a:cubicBezTo>
                <a:cubicBezTo>
                  <a:pt x="823" y="672"/>
                  <a:pt x="1397" y="114"/>
                  <a:pt x="1257" y="21"/>
                </a:cubicBezTo>
                <a:cubicBezTo>
                  <a:pt x="1247" y="6"/>
                  <a:pt x="1234" y="0"/>
                  <a:pt x="1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1773474" y="3457484"/>
            <a:ext cx="88293" cy="356924"/>
          </a:xfrm>
          <a:custGeom>
            <a:rect b="b" l="l" r="r" t="t"/>
            <a:pathLst>
              <a:path extrusionOk="0" h="3994" w="988">
                <a:moveTo>
                  <a:pt x="967" y="1"/>
                </a:moveTo>
                <a:cubicBezTo>
                  <a:pt x="959" y="1"/>
                  <a:pt x="947" y="2"/>
                  <a:pt x="931" y="8"/>
                </a:cubicBezTo>
                <a:cubicBezTo>
                  <a:pt x="838" y="225"/>
                  <a:pt x="745" y="411"/>
                  <a:pt x="652" y="612"/>
                </a:cubicBezTo>
                <a:lnTo>
                  <a:pt x="590" y="737"/>
                </a:lnTo>
                <a:lnTo>
                  <a:pt x="543" y="814"/>
                </a:lnTo>
                <a:lnTo>
                  <a:pt x="466" y="969"/>
                </a:lnTo>
                <a:cubicBezTo>
                  <a:pt x="342" y="1248"/>
                  <a:pt x="218" y="1543"/>
                  <a:pt x="125" y="1822"/>
                </a:cubicBezTo>
                <a:lnTo>
                  <a:pt x="125" y="1853"/>
                </a:lnTo>
                <a:lnTo>
                  <a:pt x="109" y="1900"/>
                </a:lnTo>
                <a:lnTo>
                  <a:pt x="109" y="1946"/>
                </a:lnTo>
                <a:lnTo>
                  <a:pt x="109" y="1962"/>
                </a:lnTo>
                <a:lnTo>
                  <a:pt x="109" y="1977"/>
                </a:lnTo>
                <a:lnTo>
                  <a:pt x="109" y="2008"/>
                </a:lnTo>
                <a:cubicBezTo>
                  <a:pt x="32" y="2350"/>
                  <a:pt x="1" y="2706"/>
                  <a:pt x="32" y="3047"/>
                </a:cubicBezTo>
                <a:lnTo>
                  <a:pt x="32" y="3218"/>
                </a:lnTo>
                <a:lnTo>
                  <a:pt x="32" y="3296"/>
                </a:lnTo>
                <a:lnTo>
                  <a:pt x="32" y="3358"/>
                </a:lnTo>
                <a:lnTo>
                  <a:pt x="32" y="3373"/>
                </a:lnTo>
                <a:cubicBezTo>
                  <a:pt x="47" y="3590"/>
                  <a:pt x="63" y="3792"/>
                  <a:pt x="109" y="3994"/>
                </a:cubicBezTo>
                <a:lnTo>
                  <a:pt x="156" y="3994"/>
                </a:lnTo>
                <a:cubicBezTo>
                  <a:pt x="156" y="3947"/>
                  <a:pt x="140" y="3869"/>
                  <a:pt x="140" y="3807"/>
                </a:cubicBezTo>
                <a:lnTo>
                  <a:pt x="140" y="3792"/>
                </a:lnTo>
                <a:lnTo>
                  <a:pt x="140" y="3761"/>
                </a:lnTo>
                <a:lnTo>
                  <a:pt x="140" y="3745"/>
                </a:lnTo>
                <a:lnTo>
                  <a:pt x="140" y="3730"/>
                </a:lnTo>
                <a:cubicBezTo>
                  <a:pt x="125" y="3513"/>
                  <a:pt x="109" y="3296"/>
                  <a:pt x="109" y="3094"/>
                </a:cubicBezTo>
                <a:lnTo>
                  <a:pt x="109" y="2629"/>
                </a:lnTo>
                <a:lnTo>
                  <a:pt x="109" y="2598"/>
                </a:lnTo>
                <a:lnTo>
                  <a:pt x="109" y="2567"/>
                </a:lnTo>
                <a:lnTo>
                  <a:pt x="109" y="2505"/>
                </a:lnTo>
                <a:cubicBezTo>
                  <a:pt x="125" y="2319"/>
                  <a:pt x="140" y="2132"/>
                  <a:pt x="187" y="1962"/>
                </a:cubicBezTo>
                <a:cubicBezTo>
                  <a:pt x="280" y="1636"/>
                  <a:pt x="388" y="1310"/>
                  <a:pt x="543" y="1000"/>
                </a:cubicBezTo>
                <a:lnTo>
                  <a:pt x="590" y="892"/>
                </a:lnTo>
                <a:lnTo>
                  <a:pt x="698" y="612"/>
                </a:lnTo>
                <a:cubicBezTo>
                  <a:pt x="807" y="411"/>
                  <a:pt x="885" y="194"/>
                  <a:pt x="978" y="8"/>
                </a:cubicBezTo>
                <a:cubicBezTo>
                  <a:pt x="988" y="8"/>
                  <a:pt x="985" y="1"/>
                  <a:pt x="9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1214943" y="861162"/>
            <a:ext cx="1284890" cy="163180"/>
          </a:xfrm>
          <a:custGeom>
            <a:rect b="b" l="l" r="r" t="t"/>
            <a:pathLst>
              <a:path extrusionOk="0" h="1826" w="14378">
                <a:moveTo>
                  <a:pt x="12185" y="1"/>
                </a:moveTo>
                <a:cubicBezTo>
                  <a:pt x="10513" y="1"/>
                  <a:pt x="8843" y="101"/>
                  <a:pt x="7181" y="306"/>
                </a:cubicBezTo>
                <a:cubicBezTo>
                  <a:pt x="4746" y="601"/>
                  <a:pt x="2342" y="1097"/>
                  <a:pt x="0" y="1826"/>
                </a:cubicBezTo>
                <a:cubicBezTo>
                  <a:pt x="2342" y="1128"/>
                  <a:pt x="4746" y="616"/>
                  <a:pt x="7181" y="321"/>
                </a:cubicBezTo>
                <a:cubicBezTo>
                  <a:pt x="8880" y="112"/>
                  <a:pt x="10587" y="4"/>
                  <a:pt x="12296" y="4"/>
                </a:cubicBezTo>
                <a:cubicBezTo>
                  <a:pt x="12990" y="4"/>
                  <a:pt x="13684" y="22"/>
                  <a:pt x="14378" y="58"/>
                </a:cubicBezTo>
                <a:cubicBezTo>
                  <a:pt x="13646" y="20"/>
                  <a:pt x="12915" y="1"/>
                  <a:pt x="121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1214943" y="988150"/>
            <a:ext cx="1284890" cy="162376"/>
          </a:xfrm>
          <a:custGeom>
            <a:rect b="b" l="l" r="r" t="t"/>
            <a:pathLst>
              <a:path extrusionOk="0" h="1817" w="14378">
                <a:moveTo>
                  <a:pt x="12299" y="1"/>
                </a:moveTo>
                <a:cubicBezTo>
                  <a:pt x="10589" y="1"/>
                  <a:pt x="8881" y="97"/>
                  <a:pt x="7181" y="296"/>
                </a:cubicBezTo>
                <a:cubicBezTo>
                  <a:pt x="4746" y="591"/>
                  <a:pt x="2342" y="1103"/>
                  <a:pt x="0" y="1816"/>
                </a:cubicBezTo>
                <a:cubicBezTo>
                  <a:pt x="2342" y="1118"/>
                  <a:pt x="4746" y="637"/>
                  <a:pt x="7181" y="327"/>
                </a:cubicBezTo>
                <a:cubicBezTo>
                  <a:pt x="8927" y="112"/>
                  <a:pt x="10680" y="4"/>
                  <a:pt x="12436" y="4"/>
                </a:cubicBezTo>
                <a:cubicBezTo>
                  <a:pt x="13083" y="4"/>
                  <a:pt x="13730" y="19"/>
                  <a:pt x="14378" y="48"/>
                </a:cubicBezTo>
                <a:cubicBezTo>
                  <a:pt x="13685" y="17"/>
                  <a:pt x="12992" y="1"/>
                  <a:pt x="122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1214943" y="1116210"/>
            <a:ext cx="1284890" cy="161840"/>
          </a:xfrm>
          <a:custGeom>
            <a:rect b="b" l="l" r="r" t="t"/>
            <a:pathLst>
              <a:path extrusionOk="0" h="1811" w="14378">
                <a:moveTo>
                  <a:pt x="12185" y="1"/>
                </a:moveTo>
                <a:cubicBezTo>
                  <a:pt x="10513" y="1"/>
                  <a:pt x="8843" y="101"/>
                  <a:pt x="7181" y="306"/>
                </a:cubicBezTo>
                <a:cubicBezTo>
                  <a:pt x="4746" y="600"/>
                  <a:pt x="2342" y="1097"/>
                  <a:pt x="0" y="1810"/>
                </a:cubicBezTo>
                <a:cubicBezTo>
                  <a:pt x="2342" y="1112"/>
                  <a:pt x="4746" y="616"/>
                  <a:pt x="7181" y="321"/>
                </a:cubicBezTo>
                <a:cubicBezTo>
                  <a:pt x="8880" y="111"/>
                  <a:pt x="10587" y="4"/>
                  <a:pt x="12296" y="4"/>
                </a:cubicBezTo>
                <a:cubicBezTo>
                  <a:pt x="12990" y="4"/>
                  <a:pt x="13684" y="22"/>
                  <a:pt x="14378" y="57"/>
                </a:cubicBezTo>
                <a:cubicBezTo>
                  <a:pt x="13646" y="20"/>
                  <a:pt x="12915" y="1"/>
                  <a:pt x="121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214943" y="1242304"/>
            <a:ext cx="1284890" cy="163180"/>
          </a:xfrm>
          <a:custGeom>
            <a:rect b="b" l="l" r="r" t="t"/>
            <a:pathLst>
              <a:path extrusionOk="0" h="1826" w="14378">
                <a:moveTo>
                  <a:pt x="12185" y="1"/>
                </a:moveTo>
                <a:cubicBezTo>
                  <a:pt x="10513" y="1"/>
                  <a:pt x="8843" y="101"/>
                  <a:pt x="7181" y="306"/>
                </a:cubicBezTo>
                <a:cubicBezTo>
                  <a:pt x="4746" y="601"/>
                  <a:pt x="2342" y="1097"/>
                  <a:pt x="0" y="1826"/>
                </a:cubicBezTo>
                <a:cubicBezTo>
                  <a:pt x="2342" y="1128"/>
                  <a:pt x="4746" y="632"/>
                  <a:pt x="7181" y="321"/>
                </a:cubicBezTo>
                <a:cubicBezTo>
                  <a:pt x="8880" y="112"/>
                  <a:pt x="10587" y="4"/>
                  <a:pt x="12296" y="4"/>
                </a:cubicBezTo>
                <a:cubicBezTo>
                  <a:pt x="12990" y="4"/>
                  <a:pt x="13684" y="22"/>
                  <a:pt x="14378" y="58"/>
                </a:cubicBezTo>
                <a:cubicBezTo>
                  <a:pt x="13646" y="20"/>
                  <a:pt x="12915" y="1"/>
                  <a:pt x="121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214943" y="1369381"/>
            <a:ext cx="1284890" cy="162287"/>
          </a:xfrm>
          <a:custGeom>
            <a:rect b="b" l="l" r="r" t="t"/>
            <a:pathLst>
              <a:path extrusionOk="0" h="1816" w="14378">
                <a:moveTo>
                  <a:pt x="12299" y="0"/>
                </a:moveTo>
                <a:cubicBezTo>
                  <a:pt x="10589" y="0"/>
                  <a:pt x="8881" y="97"/>
                  <a:pt x="7181" y="295"/>
                </a:cubicBezTo>
                <a:cubicBezTo>
                  <a:pt x="4746" y="590"/>
                  <a:pt x="2342" y="1102"/>
                  <a:pt x="0" y="1815"/>
                </a:cubicBezTo>
                <a:cubicBezTo>
                  <a:pt x="2342" y="1133"/>
                  <a:pt x="4746" y="637"/>
                  <a:pt x="7181" y="326"/>
                </a:cubicBezTo>
                <a:cubicBezTo>
                  <a:pt x="8927" y="111"/>
                  <a:pt x="10680" y="3"/>
                  <a:pt x="12436" y="3"/>
                </a:cubicBezTo>
                <a:cubicBezTo>
                  <a:pt x="13083" y="3"/>
                  <a:pt x="13730" y="18"/>
                  <a:pt x="14378" y="47"/>
                </a:cubicBezTo>
                <a:cubicBezTo>
                  <a:pt x="13685" y="16"/>
                  <a:pt x="12992" y="0"/>
                  <a:pt x="122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1471331" y="873227"/>
            <a:ext cx="2860" cy="712507"/>
          </a:xfrm>
          <a:custGeom>
            <a:rect b="b" l="l" r="r" t="t"/>
            <a:pathLst>
              <a:path extrusionOk="0" h="7973" w="32">
                <a:moveTo>
                  <a:pt x="16" y="0"/>
                </a:moveTo>
                <a:cubicBezTo>
                  <a:pt x="0" y="1334"/>
                  <a:pt x="0" y="2652"/>
                  <a:pt x="0" y="3986"/>
                </a:cubicBezTo>
                <a:cubicBezTo>
                  <a:pt x="0" y="5305"/>
                  <a:pt x="0" y="6654"/>
                  <a:pt x="16" y="7972"/>
                </a:cubicBezTo>
                <a:cubicBezTo>
                  <a:pt x="31" y="6623"/>
                  <a:pt x="31" y="5305"/>
                  <a:pt x="31" y="3971"/>
                </a:cubicBezTo>
                <a:cubicBezTo>
                  <a:pt x="31" y="2652"/>
                  <a:pt x="31" y="1319"/>
                  <a:pt x="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1693046" y="830242"/>
            <a:ext cx="2860" cy="711077"/>
          </a:xfrm>
          <a:custGeom>
            <a:rect b="b" l="l" r="r" t="t"/>
            <a:pathLst>
              <a:path extrusionOk="0" h="7957" w="32">
                <a:moveTo>
                  <a:pt x="16" y="0"/>
                </a:moveTo>
                <a:cubicBezTo>
                  <a:pt x="1" y="1334"/>
                  <a:pt x="16" y="2653"/>
                  <a:pt x="1" y="3986"/>
                </a:cubicBezTo>
                <a:cubicBezTo>
                  <a:pt x="1" y="5305"/>
                  <a:pt x="1" y="6639"/>
                  <a:pt x="16" y="7957"/>
                </a:cubicBezTo>
                <a:cubicBezTo>
                  <a:pt x="32" y="6623"/>
                  <a:pt x="32" y="5305"/>
                  <a:pt x="32" y="3971"/>
                </a:cubicBezTo>
                <a:cubicBezTo>
                  <a:pt x="32" y="2653"/>
                  <a:pt x="32" y="1319"/>
                  <a:pt x="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1916279" y="798339"/>
            <a:ext cx="2860" cy="713937"/>
          </a:xfrm>
          <a:custGeom>
            <a:rect b="b" l="l" r="r" t="t"/>
            <a:pathLst>
              <a:path extrusionOk="0" h="7989" w="32">
                <a:moveTo>
                  <a:pt x="16" y="1"/>
                </a:moveTo>
                <a:cubicBezTo>
                  <a:pt x="0" y="1335"/>
                  <a:pt x="0" y="2684"/>
                  <a:pt x="0" y="4018"/>
                </a:cubicBezTo>
                <a:cubicBezTo>
                  <a:pt x="0" y="5336"/>
                  <a:pt x="0" y="6670"/>
                  <a:pt x="16" y="7988"/>
                </a:cubicBezTo>
                <a:cubicBezTo>
                  <a:pt x="31" y="6654"/>
                  <a:pt x="31" y="5336"/>
                  <a:pt x="31" y="4002"/>
                </a:cubicBezTo>
                <a:cubicBezTo>
                  <a:pt x="31" y="2653"/>
                  <a:pt x="31" y="1319"/>
                  <a:pt x="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2139424" y="783147"/>
            <a:ext cx="4200" cy="713848"/>
          </a:xfrm>
          <a:custGeom>
            <a:rect b="b" l="l" r="r" t="t"/>
            <a:pathLst>
              <a:path extrusionOk="0" h="7988" w="47">
                <a:moveTo>
                  <a:pt x="16" y="0"/>
                </a:moveTo>
                <a:cubicBezTo>
                  <a:pt x="0" y="1318"/>
                  <a:pt x="0" y="2652"/>
                  <a:pt x="0" y="3986"/>
                </a:cubicBezTo>
                <a:cubicBezTo>
                  <a:pt x="0" y="5335"/>
                  <a:pt x="0" y="6654"/>
                  <a:pt x="16" y="7988"/>
                </a:cubicBezTo>
                <a:cubicBezTo>
                  <a:pt x="47" y="6654"/>
                  <a:pt x="47" y="5335"/>
                  <a:pt x="47" y="3986"/>
                </a:cubicBezTo>
                <a:cubicBezTo>
                  <a:pt x="47" y="2652"/>
                  <a:pt x="47" y="1334"/>
                  <a:pt x="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2361138" y="777606"/>
            <a:ext cx="4290" cy="713848"/>
          </a:xfrm>
          <a:custGeom>
            <a:rect b="b" l="l" r="r" t="t"/>
            <a:pathLst>
              <a:path extrusionOk="0" h="7988" w="48">
                <a:moveTo>
                  <a:pt x="16" y="0"/>
                </a:moveTo>
                <a:cubicBezTo>
                  <a:pt x="1" y="1334"/>
                  <a:pt x="16" y="2652"/>
                  <a:pt x="1" y="4002"/>
                </a:cubicBezTo>
                <a:cubicBezTo>
                  <a:pt x="1" y="5335"/>
                  <a:pt x="1" y="6654"/>
                  <a:pt x="16" y="7988"/>
                </a:cubicBezTo>
                <a:cubicBezTo>
                  <a:pt x="47" y="6654"/>
                  <a:pt x="47" y="5335"/>
                  <a:pt x="47" y="4002"/>
                </a:cubicBezTo>
                <a:cubicBezTo>
                  <a:pt x="47" y="2652"/>
                  <a:pt x="47" y="1334"/>
                  <a:pt x="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1244691" y="992350"/>
            <a:ext cx="1254417" cy="651560"/>
          </a:xfrm>
          <a:custGeom>
            <a:rect b="b" l="l" r="r" t="t"/>
            <a:pathLst>
              <a:path extrusionOk="0" h="7291" w="14037">
                <a:moveTo>
                  <a:pt x="14008" y="1"/>
                </a:moveTo>
                <a:cubicBezTo>
                  <a:pt x="13164" y="1"/>
                  <a:pt x="12961" y="1381"/>
                  <a:pt x="12501" y="1381"/>
                </a:cubicBezTo>
                <a:cubicBezTo>
                  <a:pt x="12044" y="1381"/>
                  <a:pt x="11961" y="512"/>
                  <a:pt x="11339" y="512"/>
                </a:cubicBezTo>
                <a:cubicBezTo>
                  <a:pt x="11329" y="512"/>
                  <a:pt x="11318" y="512"/>
                  <a:pt x="11307" y="513"/>
                </a:cubicBezTo>
                <a:cubicBezTo>
                  <a:pt x="10640" y="528"/>
                  <a:pt x="10531" y="2002"/>
                  <a:pt x="10004" y="2017"/>
                </a:cubicBezTo>
                <a:cubicBezTo>
                  <a:pt x="9993" y="2018"/>
                  <a:pt x="9982" y="2018"/>
                  <a:pt x="9971" y="2018"/>
                </a:cubicBezTo>
                <a:cubicBezTo>
                  <a:pt x="9488" y="2018"/>
                  <a:pt x="9256" y="1705"/>
                  <a:pt x="8890" y="1705"/>
                </a:cubicBezTo>
                <a:cubicBezTo>
                  <a:pt x="8874" y="1705"/>
                  <a:pt x="8858" y="1706"/>
                  <a:pt x="8841" y="1707"/>
                </a:cubicBezTo>
                <a:cubicBezTo>
                  <a:pt x="8220" y="1754"/>
                  <a:pt x="8034" y="2529"/>
                  <a:pt x="7523" y="2576"/>
                </a:cubicBezTo>
                <a:cubicBezTo>
                  <a:pt x="7505" y="2578"/>
                  <a:pt x="7489" y="2579"/>
                  <a:pt x="7473" y="2579"/>
                </a:cubicBezTo>
                <a:cubicBezTo>
                  <a:pt x="6760" y="2579"/>
                  <a:pt x="7013" y="323"/>
                  <a:pt x="6315" y="323"/>
                </a:cubicBezTo>
                <a:cubicBezTo>
                  <a:pt x="6299" y="323"/>
                  <a:pt x="6283" y="324"/>
                  <a:pt x="6266" y="327"/>
                </a:cubicBezTo>
                <a:cubicBezTo>
                  <a:pt x="5491" y="451"/>
                  <a:pt x="5754" y="2141"/>
                  <a:pt x="5025" y="2265"/>
                </a:cubicBezTo>
                <a:cubicBezTo>
                  <a:pt x="4970" y="2275"/>
                  <a:pt x="4919" y="2279"/>
                  <a:pt x="4873" y="2279"/>
                </a:cubicBezTo>
                <a:cubicBezTo>
                  <a:pt x="4351" y="2279"/>
                  <a:pt x="4374" y="1737"/>
                  <a:pt x="3896" y="1737"/>
                </a:cubicBezTo>
                <a:cubicBezTo>
                  <a:pt x="3848" y="1737"/>
                  <a:pt x="3796" y="1742"/>
                  <a:pt x="3738" y="1754"/>
                </a:cubicBezTo>
                <a:cubicBezTo>
                  <a:pt x="3025" y="1893"/>
                  <a:pt x="3040" y="3723"/>
                  <a:pt x="2528" y="3863"/>
                </a:cubicBezTo>
                <a:cubicBezTo>
                  <a:pt x="2496" y="3872"/>
                  <a:pt x="2464" y="3876"/>
                  <a:pt x="2435" y="3876"/>
                </a:cubicBezTo>
                <a:cubicBezTo>
                  <a:pt x="2024" y="3876"/>
                  <a:pt x="1916" y="3087"/>
                  <a:pt x="1439" y="3087"/>
                </a:cubicBezTo>
                <a:cubicBezTo>
                  <a:pt x="1401" y="3087"/>
                  <a:pt x="1361" y="3092"/>
                  <a:pt x="1319" y="3103"/>
                </a:cubicBezTo>
                <a:cubicBezTo>
                  <a:pt x="698" y="3258"/>
                  <a:pt x="435" y="4794"/>
                  <a:pt x="0" y="4902"/>
                </a:cubicBezTo>
                <a:lnTo>
                  <a:pt x="0" y="7291"/>
                </a:lnTo>
                <a:cubicBezTo>
                  <a:pt x="3889" y="6153"/>
                  <a:pt x="7912" y="5580"/>
                  <a:pt x="11946" y="5580"/>
                </a:cubicBezTo>
                <a:cubicBezTo>
                  <a:pt x="12643" y="5580"/>
                  <a:pt x="13340" y="5597"/>
                  <a:pt x="14037" y="5631"/>
                </a:cubicBezTo>
                <a:lnTo>
                  <a:pt x="14037" y="1"/>
                </a:lnTo>
                <a:cubicBezTo>
                  <a:pt x="14027" y="1"/>
                  <a:pt x="14018" y="1"/>
                  <a:pt x="14008" y="1"/>
                </a:cubicBezTo>
                <a:close/>
              </a:path>
            </a:pathLst>
          </a:custGeom>
          <a:solidFill>
            <a:srgbClr val="302F2F">
              <a:alpha val="1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1245416" y="989491"/>
            <a:ext cx="1254417" cy="446557"/>
          </a:xfrm>
          <a:custGeom>
            <a:rect b="b" l="l" r="r" t="t"/>
            <a:pathLst>
              <a:path extrusionOk="0" h="4997" w="14037">
                <a:moveTo>
                  <a:pt x="13986" y="1"/>
                </a:moveTo>
                <a:cubicBezTo>
                  <a:pt x="13445" y="1"/>
                  <a:pt x="13161" y="479"/>
                  <a:pt x="12935" y="871"/>
                </a:cubicBezTo>
                <a:cubicBezTo>
                  <a:pt x="12796" y="1103"/>
                  <a:pt x="12641" y="1367"/>
                  <a:pt x="12501" y="1367"/>
                </a:cubicBezTo>
                <a:cubicBezTo>
                  <a:pt x="12346" y="1367"/>
                  <a:pt x="12237" y="1196"/>
                  <a:pt x="12098" y="1026"/>
                </a:cubicBezTo>
                <a:cubicBezTo>
                  <a:pt x="11927" y="778"/>
                  <a:pt x="11710" y="498"/>
                  <a:pt x="11307" y="498"/>
                </a:cubicBezTo>
                <a:cubicBezTo>
                  <a:pt x="10904" y="498"/>
                  <a:pt x="10686" y="933"/>
                  <a:pt x="10485" y="1351"/>
                </a:cubicBezTo>
                <a:cubicBezTo>
                  <a:pt x="10361" y="1646"/>
                  <a:pt x="10175" y="2018"/>
                  <a:pt x="10004" y="2018"/>
                </a:cubicBezTo>
                <a:cubicBezTo>
                  <a:pt x="9787" y="2018"/>
                  <a:pt x="9585" y="1972"/>
                  <a:pt x="9399" y="1863"/>
                </a:cubicBezTo>
                <a:cubicBezTo>
                  <a:pt x="9229" y="1739"/>
                  <a:pt x="9042" y="1708"/>
                  <a:pt x="8841" y="1708"/>
                </a:cubicBezTo>
                <a:cubicBezTo>
                  <a:pt x="8469" y="1724"/>
                  <a:pt x="8236" y="1972"/>
                  <a:pt x="8050" y="2204"/>
                </a:cubicBezTo>
                <a:cubicBezTo>
                  <a:pt x="7864" y="2375"/>
                  <a:pt x="7724" y="2561"/>
                  <a:pt x="7523" y="2577"/>
                </a:cubicBezTo>
                <a:cubicBezTo>
                  <a:pt x="7519" y="2577"/>
                  <a:pt x="7515" y="2577"/>
                  <a:pt x="7511" y="2577"/>
                </a:cubicBezTo>
                <a:cubicBezTo>
                  <a:pt x="7209" y="2577"/>
                  <a:pt x="7072" y="1966"/>
                  <a:pt x="6980" y="1475"/>
                </a:cubicBezTo>
                <a:cubicBezTo>
                  <a:pt x="6848" y="891"/>
                  <a:pt x="6758" y="321"/>
                  <a:pt x="6347" y="321"/>
                </a:cubicBezTo>
                <a:cubicBezTo>
                  <a:pt x="6321" y="321"/>
                  <a:pt x="6294" y="323"/>
                  <a:pt x="6266" y="328"/>
                </a:cubicBezTo>
                <a:cubicBezTo>
                  <a:pt x="5785" y="405"/>
                  <a:pt x="5661" y="886"/>
                  <a:pt x="5522" y="1367"/>
                </a:cubicBezTo>
                <a:cubicBezTo>
                  <a:pt x="5413" y="1801"/>
                  <a:pt x="5320" y="2220"/>
                  <a:pt x="5025" y="2266"/>
                </a:cubicBezTo>
                <a:cubicBezTo>
                  <a:pt x="4993" y="2270"/>
                  <a:pt x="4963" y="2271"/>
                  <a:pt x="4934" y="2271"/>
                </a:cubicBezTo>
                <a:cubicBezTo>
                  <a:pt x="4689" y="2271"/>
                  <a:pt x="4578" y="2157"/>
                  <a:pt x="4467" y="2018"/>
                </a:cubicBezTo>
                <a:cubicBezTo>
                  <a:pt x="4336" y="1887"/>
                  <a:pt x="4204" y="1722"/>
                  <a:pt x="3912" y="1722"/>
                </a:cubicBezTo>
                <a:cubicBezTo>
                  <a:pt x="3860" y="1722"/>
                  <a:pt x="3802" y="1727"/>
                  <a:pt x="3738" y="1739"/>
                </a:cubicBezTo>
                <a:cubicBezTo>
                  <a:pt x="3288" y="1817"/>
                  <a:pt x="3118" y="2422"/>
                  <a:pt x="2947" y="2980"/>
                </a:cubicBezTo>
                <a:cubicBezTo>
                  <a:pt x="2854" y="3337"/>
                  <a:pt x="2699" y="3802"/>
                  <a:pt x="2544" y="3833"/>
                </a:cubicBezTo>
                <a:cubicBezTo>
                  <a:pt x="2524" y="3838"/>
                  <a:pt x="2505" y="3840"/>
                  <a:pt x="2486" y="3840"/>
                </a:cubicBezTo>
                <a:cubicBezTo>
                  <a:pt x="2318" y="3840"/>
                  <a:pt x="2204" y="3659"/>
                  <a:pt x="2079" y="3492"/>
                </a:cubicBezTo>
                <a:cubicBezTo>
                  <a:pt x="1932" y="3265"/>
                  <a:pt x="1774" y="3038"/>
                  <a:pt x="1476" y="3038"/>
                </a:cubicBezTo>
                <a:cubicBezTo>
                  <a:pt x="1428" y="3038"/>
                  <a:pt x="1375" y="3044"/>
                  <a:pt x="1319" y="3057"/>
                </a:cubicBezTo>
                <a:cubicBezTo>
                  <a:pt x="915" y="3150"/>
                  <a:pt x="683" y="3662"/>
                  <a:pt x="450" y="4143"/>
                </a:cubicBezTo>
                <a:cubicBezTo>
                  <a:pt x="311" y="4438"/>
                  <a:pt x="140" y="4826"/>
                  <a:pt x="0" y="4857"/>
                </a:cubicBezTo>
                <a:lnTo>
                  <a:pt x="0" y="4996"/>
                </a:lnTo>
                <a:cubicBezTo>
                  <a:pt x="280" y="4919"/>
                  <a:pt x="450" y="4593"/>
                  <a:pt x="636" y="4159"/>
                </a:cubicBezTo>
                <a:cubicBezTo>
                  <a:pt x="822" y="3771"/>
                  <a:pt x="1071" y="3275"/>
                  <a:pt x="1319" y="3213"/>
                </a:cubicBezTo>
                <a:cubicBezTo>
                  <a:pt x="1352" y="3202"/>
                  <a:pt x="1384" y="3197"/>
                  <a:pt x="1414" y="3197"/>
                </a:cubicBezTo>
                <a:cubicBezTo>
                  <a:pt x="1609" y="3197"/>
                  <a:pt x="1743" y="3397"/>
                  <a:pt x="1877" y="3585"/>
                </a:cubicBezTo>
                <a:cubicBezTo>
                  <a:pt x="2038" y="3786"/>
                  <a:pt x="2153" y="3988"/>
                  <a:pt x="2402" y="3988"/>
                </a:cubicBezTo>
                <a:cubicBezTo>
                  <a:pt x="2441" y="3988"/>
                  <a:pt x="2483" y="3983"/>
                  <a:pt x="2528" y="3972"/>
                </a:cubicBezTo>
                <a:cubicBezTo>
                  <a:pt x="2854" y="3895"/>
                  <a:pt x="2963" y="3492"/>
                  <a:pt x="3118" y="2964"/>
                </a:cubicBezTo>
                <a:cubicBezTo>
                  <a:pt x="3273" y="2499"/>
                  <a:pt x="3459" y="1910"/>
                  <a:pt x="3738" y="1863"/>
                </a:cubicBezTo>
                <a:cubicBezTo>
                  <a:pt x="3795" y="1851"/>
                  <a:pt x="3844" y="1846"/>
                  <a:pt x="3887" y="1846"/>
                </a:cubicBezTo>
                <a:cubicBezTo>
                  <a:pt x="4071" y="1846"/>
                  <a:pt x="4156" y="1945"/>
                  <a:pt x="4281" y="2096"/>
                </a:cubicBezTo>
                <a:cubicBezTo>
                  <a:pt x="4398" y="2239"/>
                  <a:pt x="4526" y="2393"/>
                  <a:pt x="4830" y="2393"/>
                </a:cubicBezTo>
                <a:cubicBezTo>
                  <a:pt x="4889" y="2393"/>
                  <a:pt x="4953" y="2387"/>
                  <a:pt x="5025" y="2375"/>
                </a:cubicBezTo>
                <a:cubicBezTo>
                  <a:pt x="5475" y="2297"/>
                  <a:pt x="5584" y="1832"/>
                  <a:pt x="5723" y="1351"/>
                </a:cubicBezTo>
                <a:cubicBezTo>
                  <a:pt x="5832" y="948"/>
                  <a:pt x="5956" y="483"/>
                  <a:pt x="6266" y="436"/>
                </a:cubicBezTo>
                <a:cubicBezTo>
                  <a:pt x="6274" y="436"/>
                  <a:pt x="6281" y="435"/>
                  <a:pt x="6289" y="435"/>
                </a:cubicBezTo>
                <a:cubicBezTo>
                  <a:pt x="6582" y="435"/>
                  <a:pt x="6688" y="1022"/>
                  <a:pt x="6794" y="1491"/>
                </a:cubicBezTo>
                <a:cubicBezTo>
                  <a:pt x="6912" y="2111"/>
                  <a:pt x="7044" y="2690"/>
                  <a:pt x="7472" y="2690"/>
                </a:cubicBezTo>
                <a:cubicBezTo>
                  <a:pt x="7493" y="2690"/>
                  <a:pt x="7515" y="2688"/>
                  <a:pt x="7538" y="2685"/>
                </a:cubicBezTo>
                <a:cubicBezTo>
                  <a:pt x="7833" y="2670"/>
                  <a:pt x="8050" y="2453"/>
                  <a:pt x="8220" y="2251"/>
                </a:cubicBezTo>
                <a:cubicBezTo>
                  <a:pt x="8422" y="2049"/>
                  <a:pt x="8593" y="1832"/>
                  <a:pt x="8856" y="1817"/>
                </a:cubicBezTo>
                <a:cubicBezTo>
                  <a:pt x="9011" y="1832"/>
                  <a:pt x="9167" y="1879"/>
                  <a:pt x="9306" y="1956"/>
                </a:cubicBezTo>
                <a:cubicBezTo>
                  <a:pt x="9523" y="2096"/>
                  <a:pt x="9771" y="2142"/>
                  <a:pt x="10020" y="2142"/>
                </a:cubicBezTo>
                <a:cubicBezTo>
                  <a:pt x="10330" y="2127"/>
                  <a:pt x="10485" y="1786"/>
                  <a:pt x="10686" y="1398"/>
                </a:cubicBezTo>
                <a:cubicBezTo>
                  <a:pt x="10842" y="1041"/>
                  <a:pt x="11028" y="638"/>
                  <a:pt x="11307" y="638"/>
                </a:cubicBezTo>
                <a:cubicBezTo>
                  <a:pt x="11602" y="638"/>
                  <a:pt x="11772" y="871"/>
                  <a:pt x="11927" y="1088"/>
                </a:cubicBezTo>
                <a:cubicBezTo>
                  <a:pt x="12082" y="1289"/>
                  <a:pt x="12237" y="1506"/>
                  <a:pt x="12501" y="1506"/>
                </a:cubicBezTo>
                <a:cubicBezTo>
                  <a:pt x="12780" y="1506"/>
                  <a:pt x="12935" y="1258"/>
                  <a:pt x="13121" y="933"/>
                </a:cubicBezTo>
                <a:cubicBezTo>
                  <a:pt x="13335" y="552"/>
                  <a:pt x="13608" y="126"/>
                  <a:pt x="14015" y="126"/>
                </a:cubicBezTo>
                <a:cubicBezTo>
                  <a:pt x="14022" y="126"/>
                  <a:pt x="14029" y="126"/>
                  <a:pt x="14037" y="126"/>
                </a:cubicBezTo>
                <a:lnTo>
                  <a:pt x="14037" y="2"/>
                </a:lnTo>
                <a:cubicBezTo>
                  <a:pt x="14019" y="1"/>
                  <a:pt x="14002" y="1"/>
                  <a:pt x="13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1243986" y="938374"/>
            <a:ext cx="1255846" cy="708307"/>
          </a:xfrm>
          <a:custGeom>
            <a:rect b="b" l="l" r="r" t="t"/>
            <a:pathLst>
              <a:path extrusionOk="0" h="7926" w="14053">
                <a:moveTo>
                  <a:pt x="16" y="0"/>
                </a:moveTo>
                <a:cubicBezTo>
                  <a:pt x="16" y="1318"/>
                  <a:pt x="1" y="2637"/>
                  <a:pt x="16" y="3940"/>
                </a:cubicBezTo>
                <a:cubicBezTo>
                  <a:pt x="1" y="5258"/>
                  <a:pt x="1" y="6576"/>
                  <a:pt x="1" y="7895"/>
                </a:cubicBezTo>
                <a:lnTo>
                  <a:pt x="1" y="7926"/>
                </a:lnTo>
                <a:lnTo>
                  <a:pt x="32" y="7910"/>
                </a:lnTo>
                <a:cubicBezTo>
                  <a:pt x="2327" y="7228"/>
                  <a:pt x="4685" y="6762"/>
                  <a:pt x="7058" y="6483"/>
                </a:cubicBezTo>
                <a:cubicBezTo>
                  <a:pt x="8221" y="6344"/>
                  <a:pt x="9400" y="6251"/>
                  <a:pt x="10563" y="6204"/>
                </a:cubicBezTo>
                <a:cubicBezTo>
                  <a:pt x="11045" y="6191"/>
                  <a:pt x="11527" y="6184"/>
                  <a:pt x="12008" y="6184"/>
                </a:cubicBezTo>
                <a:cubicBezTo>
                  <a:pt x="12690" y="6184"/>
                  <a:pt x="13371" y="6199"/>
                  <a:pt x="14053" y="6235"/>
                </a:cubicBezTo>
                <a:cubicBezTo>
                  <a:pt x="13287" y="6194"/>
                  <a:pt x="12508" y="6173"/>
                  <a:pt x="11730" y="6173"/>
                </a:cubicBezTo>
                <a:cubicBezTo>
                  <a:pt x="11340" y="6173"/>
                  <a:pt x="10951" y="6178"/>
                  <a:pt x="10563" y="6189"/>
                </a:cubicBezTo>
                <a:cubicBezTo>
                  <a:pt x="9400" y="6235"/>
                  <a:pt x="8236" y="6313"/>
                  <a:pt x="7058" y="6437"/>
                </a:cubicBezTo>
                <a:cubicBezTo>
                  <a:pt x="4701" y="6729"/>
                  <a:pt x="2359" y="7190"/>
                  <a:pt x="78" y="7850"/>
                </a:cubicBezTo>
                <a:lnTo>
                  <a:pt x="78" y="7850"/>
                </a:lnTo>
                <a:cubicBezTo>
                  <a:pt x="78" y="6542"/>
                  <a:pt x="63" y="5248"/>
                  <a:pt x="63" y="3940"/>
                </a:cubicBezTo>
                <a:cubicBezTo>
                  <a:pt x="63" y="2621"/>
                  <a:pt x="32" y="1303"/>
                  <a:pt x="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4178197" y="2896808"/>
            <a:ext cx="152546" cy="496244"/>
          </a:xfrm>
          <a:custGeom>
            <a:rect b="b" l="l" r="r" t="t"/>
            <a:pathLst>
              <a:path extrusionOk="0" h="5553" w="1707">
                <a:moveTo>
                  <a:pt x="854" y="0"/>
                </a:moveTo>
                <a:cubicBezTo>
                  <a:pt x="388" y="0"/>
                  <a:pt x="1" y="388"/>
                  <a:pt x="1" y="853"/>
                </a:cubicBezTo>
                <a:lnTo>
                  <a:pt x="1" y="4715"/>
                </a:lnTo>
                <a:cubicBezTo>
                  <a:pt x="1" y="5165"/>
                  <a:pt x="388" y="5553"/>
                  <a:pt x="854" y="5553"/>
                </a:cubicBezTo>
                <a:cubicBezTo>
                  <a:pt x="1319" y="5553"/>
                  <a:pt x="1707" y="5165"/>
                  <a:pt x="1707" y="4715"/>
                </a:cubicBezTo>
                <a:lnTo>
                  <a:pt x="1707" y="853"/>
                </a:lnTo>
                <a:cubicBezTo>
                  <a:pt x="1707" y="388"/>
                  <a:pt x="1319" y="16"/>
                  <a:pt x="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3533696" y="3998678"/>
            <a:ext cx="970325" cy="104021"/>
          </a:xfrm>
          <a:custGeom>
            <a:rect b="b" l="l" r="r" t="t"/>
            <a:pathLst>
              <a:path extrusionOk="0" h="1164" w="10858">
                <a:moveTo>
                  <a:pt x="419" y="0"/>
                </a:moveTo>
                <a:lnTo>
                  <a:pt x="1" y="1164"/>
                </a:lnTo>
                <a:lnTo>
                  <a:pt x="10857" y="1164"/>
                </a:lnTo>
                <a:lnTo>
                  <a:pt x="1047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3859432" y="3231212"/>
            <a:ext cx="508755" cy="617155"/>
          </a:xfrm>
          <a:custGeom>
            <a:rect b="b" l="l" r="r" t="t"/>
            <a:pathLst>
              <a:path extrusionOk="0" h="6906" w="5693">
                <a:moveTo>
                  <a:pt x="4424" y="1"/>
                </a:moveTo>
                <a:cubicBezTo>
                  <a:pt x="4075" y="1"/>
                  <a:pt x="3738" y="165"/>
                  <a:pt x="3521" y="461"/>
                </a:cubicBezTo>
                <a:lnTo>
                  <a:pt x="512" y="4416"/>
                </a:lnTo>
                <a:cubicBezTo>
                  <a:pt x="0" y="5114"/>
                  <a:pt x="156" y="6107"/>
                  <a:pt x="853" y="6603"/>
                </a:cubicBezTo>
                <a:cubicBezTo>
                  <a:pt x="900" y="6619"/>
                  <a:pt x="916" y="6650"/>
                  <a:pt x="962" y="6665"/>
                </a:cubicBezTo>
                <a:cubicBezTo>
                  <a:pt x="1217" y="6828"/>
                  <a:pt x="1500" y="6905"/>
                  <a:pt x="1781" y="6905"/>
                </a:cubicBezTo>
                <a:cubicBezTo>
                  <a:pt x="2305" y="6905"/>
                  <a:pt x="2821" y="6638"/>
                  <a:pt x="3133" y="6153"/>
                </a:cubicBezTo>
                <a:cubicBezTo>
                  <a:pt x="3149" y="6122"/>
                  <a:pt x="3164" y="6107"/>
                  <a:pt x="3180" y="6060"/>
                </a:cubicBezTo>
                <a:lnTo>
                  <a:pt x="5413" y="1625"/>
                </a:lnTo>
                <a:cubicBezTo>
                  <a:pt x="5692" y="1128"/>
                  <a:pt x="5506" y="477"/>
                  <a:pt x="5010" y="167"/>
                </a:cubicBezTo>
                <a:cubicBezTo>
                  <a:pt x="4824" y="54"/>
                  <a:pt x="4622" y="1"/>
                  <a:pt x="4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855232" y="3211909"/>
            <a:ext cx="537888" cy="658084"/>
          </a:xfrm>
          <a:custGeom>
            <a:rect b="b" l="l" r="r" t="t"/>
            <a:pathLst>
              <a:path extrusionOk="0" h="7364" w="6019">
                <a:moveTo>
                  <a:pt x="4126" y="445"/>
                </a:moveTo>
                <a:cubicBezTo>
                  <a:pt x="4220" y="476"/>
                  <a:pt x="4235" y="476"/>
                  <a:pt x="4282" y="476"/>
                </a:cubicBezTo>
                <a:cubicBezTo>
                  <a:pt x="4297" y="476"/>
                  <a:pt x="4344" y="460"/>
                  <a:pt x="4359" y="460"/>
                </a:cubicBezTo>
                <a:lnTo>
                  <a:pt x="4437" y="460"/>
                </a:lnTo>
                <a:cubicBezTo>
                  <a:pt x="4499" y="460"/>
                  <a:pt x="4545" y="460"/>
                  <a:pt x="4607" y="476"/>
                </a:cubicBezTo>
                <a:cubicBezTo>
                  <a:pt x="4623" y="476"/>
                  <a:pt x="4669" y="476"/>
                  <a:pt x="4685" y="507"/>
                </a:cubicBezTo>
                <a:cubicBezTo>
                  <a:pt x="4700" y="507"/>
                  <a:pt x="4747" y="522"/>
                  <a:pt x="4762" y="522"/>
                </a:cubicBezTo>
                <a:lnTo>
                  <a:pt x="4778" y="522"/>
                </a:lnTo>
                <a:cubicBezTo>
                  <a:pt x="4809" y="522"/>
                  <a:pt x="4824" y="538"/>
                  <a:pt x="4840" y="569"/>
                </a:cubicBezTo>
                <a:cubicBezTo>
                  <a:pt x="4855" y="584"/>
                  <a:pt x="4902" y="584"/>
                  <a:pt x="4917" y="600"/>
                </a:cubicBezTo>
                <a:cubicBezTo>
                  <a:pt x="4933" y="615"/>
                  <a:pt x="4964" y="615"/>
                  <a:pt x="4980" y="646"/>
                </a:cubicBezTo>
                <a:cubicBezTo>
                  <a:pt x="4995" y="646"/>
                  <a:pt x="4995" y="662"/>
                  <a:pt x="5011" y="662"/>
                </a:cubicBezTo>
                <a:cubicBezTo>
                  <a:pt x="5026" y="677"/>
                  <a:pt x="5057" y="677"/>
                  <a:pt x="5057" y="693"/>
                </a:cubicBezTo>
                <a:lnTo>
                  <a:pt x="5073" y="724"/>
                </a:lnTo>
                <a:cubicBezTo>
                  <a:pt x="5088" y="739"/>
                  <a:pt x="5119" y="739"/>
                  <a:pt x="5119" y="755"/>
                </a:cubicBezTo>
                <a:cubicBezTo>
                  <a:pt x="5135" y="770"/>
                  <a:pt x="5150" y="801"/>
                  <a:pt x="5150" y="817"/>
                </a:cubicBezTo>
                <a:lnTo>
                  <a:pt x="5166" y="832"/>
                </a:lnTo>
                <a:cubicBezTo>
                  <a:pt x="5166" y="848"/>
                  <a:pt x="5197" y="848"/>
                  <a:pt x="5197" y="879"/>
                </a:cubicBezTo>
                <a:cubicBezTo>
                  <a:pt x="5197" y="894"/>
                  <a:pt x="5212" y="894"/>
                  <a:pt x="5212" y="910"/>
                </a:cubicBezTo>
                <a:cubicBezTo>
                  <a:pt x="5228" y="925"/>
                  <a:pt x="5228" y="956"/>
                  <a:pt x="5228" y="972"/>
                </a:cubicBezTo>
                <a:cubicBezTo>
                  <a:pt x="5243" y="988"/>
                  <a:pt x="5243" y="1034"/>
                  <a:pt x="5274" y="1050"/>
                </a:cubicBezTo>
                <a:cubicBezTo>
                  <a:pt x="5290" y="1065"/>
                  <a:pt x="5290" y="1112"/>
                  <a:pt x="5290" y="1127"/>
                </a:cubicBezTo>
                <a:cubicBezTo>
                  <a:pt x="5290" y="1143"/>
                  <a:pt x="5305" y="1189"/>
                  <a:pt x="5305" y="1205"/>
                </a:cubicBezTo>
                <a:cubicBezTo>
                  <a:pt x="5352" y="1391"/>
                  <a:pt x="5305" y="1577"/>
                  <a:pt x="5212" y="1747"/>
                </a:cubicBezTo>
                <a:lnTo>
                  <a:pt x="4747" y="2694"/>
                </a:lnTo>
                <a:lnTo>
                  <a:pt x="3056" y="6075"/>
                </a:lnTo>
                <a:lnTo>
                  <a:pt x="2994" y="6183"/>
                </a:lnTo>
                <a:lnTo>
                  <a:pt x="2979" y="6199"/>
                </a:lnTo>
                <a:cubicBezTo>
                  <a:pt x="2963" y="6230"/>
                  <a:pt x="2963" y="6245"/>
                  <a:pt x="2948" y="6261"/>
                </a:cubicBezTo>
                <a:cubicBezTo>
                  <a:pt x="2901" y="6323"/>
                  <a:pt x="2870" y="6354"/>
                  <a:pt x="2824" y="6416"/>
                </a:cubicBezTo>
                <a:lnTo>
                  <a:pt x="2793" y="6462"/>
                </a:lnTo>
                <a:cubicBezTo>
                  <a:pt x="2762" y="6478"/>
                  <a:pt x="2746" y="6509"/>
                  <a:pt x="2715" y="6540"/>
                </a:cubicBezTo>
                <a:cubicBezTo>
                  <a:pt x="2455" y="6773"/>
                  <a:pt x="2121" y="6898"/>
                  <a:pt x="1788" y="6898"/>
                </a:cubicBezTo>
                <a:cubicBezTo>
                  <a:pt x="1545" y="6898"/>
                  <a:pt x="1302" y="6832"/>
                  <a:pt x="1087" y="6695"/>
                </a:cubicBezTo>
                <a:cubicBezTo>
                  <a:pt x="466" y="6307"/>
                  <a:pt x="265" y="5501"/>
                  <a:pt x="621" y="4880"/>
                </a:cubicBezTo>
                <a:lnTo>
                  <a:pt x="621" y="4865"/>
                </a:lnTo>
                <a:cubicBezTo>
                  <a:pt x="637" y="4834"/>
                  <a:pt x="652" y="4787"/>
                  <a:pt x="699" y="4756"/>
                </a:cubicBezTo>
                <a:cubicBezTo>
                  <a:pt x="714" y="4725"/>
                  <a:pt x="714" y="4710"/>
                  <a:pt x="730" y="4694"/>
                </a:cubicBezTo>
                <a:lnTo>
                  <a:pt x="776" y="4632"/>
                </a:lnTo>
                <a:lnTo>
                  <a:pt x="3677" y="770"/>
                </a:lnTo>
                <a:cubicBezTo>
                  <a:pt x="3801" y="615"/>
                  <a:pt x="3956" y="507"/>
                  <a:pt x="4126" y="445"/>
                </a:cubicBezTo>
                <a:close/>
                <a:moveTo>
                  <a:pt x="4512" y="0"/>
                </a:moveTo>
                <a:cubicBezTo>
                  <a:pt x="4089" y="0"/>
                  <a:pt x="3674" y="204"/>
                  <a:pt x="3413" y="569"/>
                </a:cubicBezTo>
                <a:lnTo>
                  <a:pt x="482" y="4446"/>
                </a:lnTo>
                <a:lnTo>
                  <a:pt x="420" y="4524"/>
                </a:lnTo>
                <a:cubicBezTo>
                  <a:pt x="94" y="4927"/>
                  <a:pt x="1" y="5423"/>
                  <a:pt x="94" y="5904"/>
                </a:cubicBezTo>
                <a:cubicBezTo>
                  <a:pt x="258" y="6767"/>
                  <a:pt x="1027" y="7363"/>
                  <a:pt x="1866" y="7363"/>
                </a:cubicBezTo>
                <a:cubicBezTo>
                  <a:pt x="1978" y="7363"/>
                  <a:pt x="2091" y="7353"/>
                  <a:pt x="2203" y="7331"/>
                </a:cubicBezTo>
                <a:cubicBezTo>
                  <a:pt x="2731" y="7222"/>
                  <a:pt x="3196" y="6881"/>
                  <a:pt x="3444" y="6400"/>
                </a:cubicBezTo>
                <a:lnTo>
                  <a:pt x="3491" y="6323"/>
                </a:lnTo>
                <a:lnTo>
                  <a:pt x="5088" y="3128"/>
                </a:lnTo>
                <a:lnTo>
                  <a:pt x="5677" y="1965"/>
                </a:lnTo>
                <a:cubicBezTo>
                  <a:pt x="6019" y="1298"/>
                  <a:pt x="5770" y="476"/>
                  <a:pt x="5119" y="150"/>
                </a:cubicBezTo>
                <a:cubicBezTo>
                  <a:pt x="4926" y="48"/>
                  <a:pt x="4718" y="0"/>
                  <a:pt x="4512" y="0"/>
                </a:cubicBezTo>
                <a:close/>
              </a:path>
            </a:pathLst>
          </a:custGeom>
          <a:solidFill>
            <a:srgbClr val="1388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3855232" y="3211909"/>
            <a:ext cx="537888" cy="658084"/>
          </a:xfrm>
          <a:custGeom>
            <a:rect b="b" l="l" r="r" t="t"/>
            <a:pathLst>
              <a:path extrusionOk="0" h="7364" w="6019">
                <a:moveTo>
                  <a:pt x="4126" y="445"/>
                </a:moveTo>
                <a:cubicBezTo>
                  <a:pt x="4220" y="476"/>
                  <a:pt x="4235" y="476"/>
                  <a:pt x="4282" y="476"/>
                </a:cubicBezTo>
                <a:cubicBezTo>
                  <a:pt x="4297" y="476"/>
                  <a:pt x="4344" y="460"/>
                  <a:pt x="4359" y="460"/>
                </a:cubicBezTo>
                <a:lnTo>
                  <a:pt x="4437" y="460"/>
                </a:lnTo>
                <a:cubicBezTo>
                  <a:pt x="4499" y="460"/>
                  <a:pt x="4545" y="460"/>
                  <a:pt x="4607" y="476"/>
                </a:cubicBezTo>
                <a:cubicBezTo>
                  <a:pt x="4623" y="476"/>
                  <a:pt x="4669" y="476"/>
                  <a:pt x="4685" y="507"/>
                </a:cubicBezTo>
                <a:cubicBezTo>
                  <a:pt x="4700" y="507"/>
                  <a:pt x="4747" y="522"/>
                  <a:pt x="4762" y="522"/>
                </a:cubicBezTo>
                <a:lnTo>
                  <a:pt x="4778" y="522"/>
                </a:lnTo>
                <a:cubicBezTo>
                  <a:pt x="4809" y="522"/>
                  <a:pt x="4824" y="538"/>
                  <a:pt x="4840" y="569"/>
                </a:cubicBezTo>
                <a:cubicBezTo>
                  <a:pt x="4855" y="584"/>
                  <a:pt x="4902" y="584"/>
                  <a:pt x="4917" y="600"/>
                </a:cubicBezTo>
                <a:cubicBezTo>
                  <a:pt x="4933" y="615"/>
                  <a:pt x="4964" y="615"/>
                  <a:pt x="4980" y="646"/>
                </a:cubicBezTo>
                <a:cubicBezTo>
                  <a:pt x="4995" y="646"/>
                  <a:pt x="4995" y="662"/>
                  <a:pt x="5011" y="662"/>
                </a:cubicBezTo>
                <a:cubicBezTo>
                  <a:pt x="5026" y="677"/>
                  <a:pt x="5057" y="677"/>
                  <a:pt x="5057" y="693"/>
                </a:cubicBezTo>
                <a:lnTo>
                  <a:pt x="5073" y="724"/>
                </a:lnTo>
                <a:cubicBezTo>
                  <a:pt x="5088" y="739"/>
                  <a:pt x="5119" y="739"/>
                  <a:pt x="5119" y="755"/>
                </a:cubicBezTo>
                <a:cubicBezTo>
                  <a:pt x="5135" y="770"/>
                  <a:pt x="5150" y="801"/>
                  <a:pt x="5150" y="817"/>
                </a:cubicBezTo>
                <a:lnTo>
                  <a:pt x="5166" y="832"/>
                </a:lnTo>
                <a:cubicBezTo>
                  <a:pt x="5166" y="848"/>
                  <a:pt x="5197" y="848"/>
                  <a:pt x="5197" y="879"/>
                </a:cubicBezTo>
                <a:cubicBezTo>
                  <a:pt x="5197" y="894"/>
                  <a:pt x="5212" y="894"/>
                  <a:pt x="5212" y="910"/>
                </a:cubicBezTo>
                <a:cubicBezTo>
                  <a:pt x="5228" y="925"/>
                  <a:pt x="5228" y="956"/>
                  <a:pt x="5228" y="972"/>
                </a:cubicBezTo>
                <a:cubicBezTo>
                  <a:pt x="5243" y="988"/>
                  <a:pt x="5243" y="1034"/>
                  <a:pt x="5274" y="1050"/>
                </a:cubicBezTo>
                <a:cubicBezTo>
                  <a:pt x="5290" y="1065"/>
                  <a:pt x="5290" y="1112"/>
                  <a:pt x="5290" y="1127"/>
                </a:cubicBezTo>
                <a:cubicBezTo>
                  <a:pt x="5290" y="1143"/>
                  <a:pt x="5305" y="1189"/>
                  <a:pt x="5305" y="1205"/>
                </a:cubicBezTo>
                <a:cubicBezTo>
                  <a:pt x="5352" y="1391"/>
                  <a:pt x="5305" y="1577"/>
                  <a:pt x="5212" y="1747"/>
                </a:cubicBezTo>
                <a:lnTo>
                  <a:pt x="4747" y="2694"/>
                </a:lnTo>
                <a:lnTo>
                  <a:pt x="3056" y="6075"/>
                </a:lnTo>
                <a:lnTo>
                  <a:pt x="2994" y="6183"/>
                </a:lnTo>
                <a:lnTo>
                  <a:pt x="2979" y="6199"/>
                </a:lnTo>
                <a:cubicBezTo>
                  <a:pt x="2963" y="6230"/>
                  <a:pt x="2963" y="6245"/>
                  <a:pt x="2948" y="6261"/>
                </a:cubicBezTo>
                <a:cubicBezTo>
                  <a:pt x="2901" y="6323"/>
                  <a:pt x="2870" y="6354"/>
                  <a:pt x="2824" y="6416"/>
                </a:cubicBezTo>
                <a:lnTo>
                  <a:pt x="2793" y="6462"/>
                </a:lnTo>
                <a:cubicBezTo>
                  <a:pt x="2762" y="6478"/>
                  <a:pt x="2746" y="6509"/>
                  <a:pt x="2715" y="6540"/>
                </a:cubicBezTo>
                <a:cubicBezTo>
                  <a:pt x="2455" y="6773"/>
                  <a:pt x="2121" y="6898"/>
                  <a:pt x="1788" y="6898"/>
                </a:cubicBezTo>
                <a:cubicBezTo>
                  <a:pt x="1545" y="6898"/>
                  <a:pt x="1302" y="6832"/>
                  <a:pt x="1087" y="6695"/>
                </a:cubicBezTo>
                <a:cubicBezTo>
                  <a:pt x="466" y="6307"/>
                  <a:pt x="265" y="5501"/>
                  <a:pt x="621" y="4880"/>
                </a:cubicBezTo>
                <a:lnTo>
                  <a:pt x="621" y="4865"/>
                </a:lnTo>
                <a:cubicBezTo>
                  <a:pt x="637" y="4834"/>
                  <a:pt x="652" y="4787"/>
                  <a:pt x="699" y="4756"/>
                </a:cubicBezTo>
                <a:cubicBezTo>
                  <a:pt x="714" y="4725"/>
                  <a:pt x="714" y="4710"/>
                  <a:pt x="730" y="4694"/>
                </a:cubicBezTo>
                <a:lnTo>
                  <a:pt x="776" y="4632"/>
                </a:lnTo>
                <a:lnTo>
                  <a:pt x="3677" y="770"/>
                </a:lnTo>
                <a:cubicBezTo>
                  <a:pt x="3801" y="615"/>
                  <a:pt x="3956" y="507"/>
                  <a:pt x="4126" y="445"/>
                </a:cubicBezTo>
                <a:close/>
                <a:moveTo>
                  <a:pt x="4512" y="0"/>
                </a:moveTo>
                <a:cubicBezTo>
                  <a:pt x="4089" y="0"/>
                  <a:pt x="3674" y="204"/>
                  <a:pt x="3413" y="569"/>
                </a:cubicBezTo>
                <a:lnTo>
                  <a:pt x="482" y="4446"/>
                </a:lnTo>
                <a:lnTo>
                  <a:pt x="420" y="4524"/>
                </a:lnTo>
                <a:cubicBezTo>
                  <a:pt x="94" y="4927"/>
                  <a:pt x="1" y="5423"/>
                  <a:pt x="94" y="5904"/>
                </a:cubicBezTo>
                <a:cubicBezTo>
                  <a:pt x="258" y="6767"/>
                  <a:pt x="1027" y="7363"/>
                  <a:pt x="1866" y="7363"/>
                </a:cubicBezTo>
                <a:cubicBezTo>
                  <a:pt x="1978" y="7363"/>
                  <a:pt x="2091" y="7353"/>
                  <a:pt x="2203" y="7331"/>
                </a:cubicBezTo>
                <a:cubicBezTo>
                  <a:pt x="2731" y="7222"/>
                  <a:pt x="3196" y="6881"/>
                  <a:pt x="3444" y="6400"/>
                </a:cubicBezTo>
                <a:lnTo>
                  <a:pt x="3491" y="6323"/>
                </a:lnTo>
                <a:lnTo>
                  <a:pt x="5088" y="3128"/>
                </a:lnTo>
                <a:lnTo>
                  <a:pt x="5677" y="1965"/>
                </a:lnTo>
                <a:cubicBezTo>
                  <a:pt x="6019" y="1298"/>
                  <a:pt x="5770" y="476"/>
                  <a:pt x="5119" y="150"/>
                </a:cubicBezTo>
                <a:cubicBezTo>
                  <a:pt x="4926" y="48"/>
                  <a:pt x="4718" y="0"/>
                  <a:pt x="4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3883024" y="3588761"/>
            <a:ext cx="273099" cy="241822"/>
          </a:xfrm>
          <a:custGeom>
            <a:rect b="b" l="l" r="r" t="t"/>
            <a:pathLst>
              <a:path extrusionOk="0" h="2706" w="3056">
                <a:moveTo>
                  <a:pt x="1540" y="0"/>
                </a:moveTo>
                <a:cubicBezTo>
                  <a:pt x="1087" y="0"/>
                  <a:pt x="651" y="227"/>
                  <a:pt x="388" y="632"/>
                </a:cubicBezTo>
                <a:cubicBezTo>
                  <a:pt x="0" y="1268"/>
                  <a:pt x="186" y="2090"/>
                  <a:pt x="807" y="2494"/>
                </a:cubicBezTo>
                <a:cubicBezTo>
                  <a:pt x="1033" y="2637"/>
                  <a:pt x="1284" y="2706"/>
                  <a:pt x="1532" y="2706"/>
                </a:cubicBezTo>
                <a:cubicBezTo>
                  <a:pt x="1981" y="2706"/>
                  <a:pt x="2418" y="2479"/>
                  <a:pt x="2668" y="2059"/>
                </a:cubicBezTo>
                <a:cubicBezTo>
                  <a:pt x="3056" y="1423"/>
                  <a:pt x="2869" y="617"/>
                  <a:pt x="2249" y="198"/>
                </a:cubicBezTo>
                <a:cubicBezTo>
                  <a:pt x="2023" y="64"/>
                  <a:pt x="1779" y="0"/>
                  <a:pt x="15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3934230" y="3625847"/>
            <a:ext cx="169257" cy="169168"/>
          </a:xfrm>
          <a:custGeom>
            <a:rect b="b" l="l" r="r" t="t"/>
            <a:pathLst>
              <a:path extrusionOk="0" h="1893" w="1894">
                <a:moveTo>
                  <a:pt x="947" y="0"/>
                </a:moveTo>
                <a:cubicBezTo>
                  <a:pt x="420" y="0"/>
                  <a:pt x="1" y="419"/>
                  <a:pt x="1" y="946"/>
                </a:cubicBezTo>
                <a:cubicBezTo>
                  <a:pt x="1" y="1474"/>
                  <a:pt x="420" y="1892"/>
                  <a:pt x="947" y="1892"/>
                </a:cubicBezTo>
                <a:cubicBezTo>
                  <a:pt x="1474" y="1892"/>
                  <a:pt x="1893" y="1474"/>
                  <a:pt x="1893" y="946"/>
                </a:cubicBezTo>
                <a:cubicBezTo>
                  <a:pt x="1893" y="419"/>
                  <a:pt x="1474" y="0"/>
                  <a:pt x="9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4164345" y="3252391"/>
            <a:ext cx="180249" cy="158265"/>
          </a:xfrm>
          <a:custGeom>
            <a:rect b="b" l="l" r="r" t="t"/>
            <a:pathLst>
              <a:path extrusionOk="0" h="1771" w="2017">
                <a:moveTo>
                  <a:pt x="1013" y="0"/>
                </a:moveTo>
                <a:cubicBezTo>
                  <a:pt x="722" y="0"/>
                  <a:pt x="435" y="145"/>
                  <a:pt x="264" y="426"/>
                </a:cubicBezTo>
                <a:cubicBezTo>
                  <a:pt x="1" y="829"/>
                  <a:pt x="125" y="1372"/>
                  <a:pt x="543" y="1636"/>
                </a:cubicBezTo>
                <a:cubicBezTo>
                  <a:pt x="689" y="1727"/>
                  <a:pt x="850" y="1770"/>
                  <a:pt x="1008" y="1770"/>
                </a:cubicBezTo>
                <a:cubicBezTo>
                  <a:pt x="1306" y="1770"/>
                  <a:pt x="1597" y="1619"/>
                  <a:pt x="1769" y="1357"/>
                </a:cubicBezTo>
                <a:cubicBezTo>
                  <a:pt x="2017" y="938"/>
                  <a:pt x="1908" y="395"/>
                  <a:pt x="1474" y="131"/>
                </a:cubicBezTo>
                <a:cubicBezTo>
                  <a:pt x="1332" y="44"/>
                  <a:pt x="1172" y="0"/>
                  <a:pt x="1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4192048" y="3276788"/>
            <a:ext cx="124843" cy="109383"/>
          </a:xfrm>
          <a:custGeom>
            <a:rect b="b" l="l" r="r" t="t"/>
            <a:pathLst>
              <a:path extrusionOk="0" h="1224" w="1397">
                <a:moveTo>
                  <a:pt x="704" y="1"/>
                </a:moveTo>
                <a:cubicBezTo>
                  <a:pt x="497" y="1"/>
                  <a:pt x="297" y="97"/>
                  <a:pt x="187" y="277"/>
                </a:cubicBezTo>
                <a:cubicBezTo>
                  <a:pt x="1" y="572"/>
                  <a:pt x="78" y="959"/>
                  <a:pt x="373" y="1130"/>
                </a:cubicBezTo>
                <a:cubicBezTo>
                  <a:pt x="481" y="1193"/>
                  <a:pt x="602" y="1224"/>
                  <a:pt x="719" y="1224"/>
                </a:cubicBezTo>
                <a:cubicBezTo>
                  <a:pt x="923" y="1224"/>
                  <a:pt x="1118" y="1131"/>
                  <a:pt x="1226" y="944"/>
                </a:cubicBezTo>
                <a:cubicBezTo>
                  <a:pt x="1397" y="649"/>
                  <a:pt x="1319" y="262"/>
                  <a:pt x="1040" y="91"/>
                </a:cubicBezTo>
                <a:cubicBezTo>
                  <a:pt x="935" y="30"/>
                  <a:pt x="819" y="1"/>
                  <a:pt x="70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3851121" y="2552842"/>
            <a:ext cx="486592" cy="500444"/>
          </a:xfrm>
          <a:custGeom>
            <a:rect b="b" l="l" r="r" t="t"/>
            <a:pathLst>
              <a:path extrusionOk="0" h="5600" w="5445">
                <a:moveTo>
                  <a:pt x="943" y="0"/>
                </a:moveTo>
                <a:cubicBezTo>
                  <a:pt x="739" y="0"/>
                  <a:pt x="533" y="74"/>
                  <a:pt x="373" y="220"/>
                </a:cubicBezTo>
                <a:cubicBezTo>
                  <a:pt x="16" y="546"/>
                  <a:pt x="0" y="1073"/>
                  <a:pt x="311" y="1430"/>
                </a:cubicBezTo>
                <a:lnTo>
                  <a:pt x="3878" y="5323"/>
                </a:lnTo>
                <a:cubicBezTo>
                  <a:pt x="4044" y="5505"/>
                  <a:pt x="4277" y="5599"/>
                  <a:pt x="4512" y="5599"/>
                </a:cubicBezTo>
                <a:cubicBezTo>
                  <a:pt x="4716" y="5599"/>
                  <a:pt x="4922" y="5529"/>
                  <a:pt x="5088" y="5385"/>
                </a:cubicBezTo>
                <a:cubicBezTo>
                  <a:pt x="5429" y="5074"/>
                  <a:pt x="5444" y="4532"/>
                  <a:pt x="5134" y="4175"/>
                </a:cubicBezTo>
                <a:lnTo>
                  <a:pt x="1567" y="282"/>
                </a:lnTo>
                <a:cubicBezTo>
                  <a:pt x="1403" y="93"/>
                  <a:pt x="1174" y="0"/>
                  <a:pt x="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4222522" y="2946584"/>
            <a:ext cx="58355" cy="55764"/>
          </a:xfrm>
          <a:custGeom>
            <a:rect b="b" l="l" r="r" t="t"/>
            <a:pathLst>
              <a:path extrusionOk="0" h="624" w="653">
                <a:moveTo>
                  <a:pt x="316" y="0"/>
                </a:moveTo>
                <a:cubicBezTo>
                  <a:pt x="156" y="0"/>
                  <a:pt x="16" y="134"/>
                  <a:pt x="16" y="296"/>
                </a:cubicBezTo>
                <a:cubicBezTo>
                  <a:pt x="1" y="467"/>
                  <a:pt x="125" y="622"/>
                  <a:pt x="311" y="622"/>
                </a:cubicBezTo>
                <a:cubicBezTo>
                  <a:pt x="321" y="623"/>
                  <a:pt x="330" y="623"/>
                  <a:pt x="340" y="623"/>
                </a:cubicBezTo>
                <a:cubicBezTo>
                  <a:pt x="499" y="623"/>
                  <a:pt x="637" y="503"/>
                  <a:pt x="637" y="327"/>
                </a:cubicBezTo>
                <a:cubicBezTo>
                  <a:pt x="652" y="172"/>
                  <a:pt x="513" y="17"/>
                  <a:pt x="342" y="2"/>
                </a:cubicBezTo>
                <a:cubicBezTo>
                  <a:pt x="333" y="1"/>
                  <a:pt x="325" y="0"/>
                  <a:pt x="3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3900987" y="2598418"/>
            <a:ext cx="61126" cy="57372"/>
          </a:xfrm>
          <a:custGeom>
            <a:rect b="b" l="l" r="r" t="t"/>
            <a:pathLst>
              <a:path extrusionOk="0" h="642" w="684">
                <a:moveTo>
                  <a:pt x="325" y="0"/>
                </a:moveTo>
                <a:cubicBezTo>
                  <a:pt x="174" y="0"/>
                  <a:pt x="46" y="131"/>
                  <a:pt x="32" y="299"/>
                </a:cubicBezTo>
                <a:cubicBezTo>
                  <a:pt x="1" y="470"/>
                  <a:pt x="140" y="625"/>
                  <a:pt x="311" y="641"/>
                </a:cubicBezTo>
                <a:cubicBezTo>
                  <a:pt x="321" y="641"/>
                  <a:pt x="332" y="642"/>
                  <a:pt x="342" y="642"/>
                </a:cubicBezTo>
                <a:cubicBezTo>
                  <a:pt x="514" y="642"/>
                  <a:pt x="653" y="521"/>
                  <a:pt x="668" y="346"/>
                </a:cubicBezTo>
                <a:cubicBezTo>
                  <a:pt x="683" y="175"/>
                  <a:pt x="544" y="20"/>
                  <a:pt x="373" y="5"/>
                </a:cubicBezTo>
                <a:cubicBezTo>
                  <a:pt x="357" y="2"/>
                  <a:pt x="341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789387" y="2176079"/>
            <a:ext cx="384001" cy="299909"/>
          </a:xfrm>
          <a:custGeom>
            <a:rect b="b" l="l" r="r" t="t"/>
            <a:pathLst>
              <a:path extrusionOk="0" h="3356" w="4297">
                <a:moveTo>
                  <a:pt x="3521" y="0"/>
                </a:moveTo>
                <a:lnTo>
                  <a:pt x="528" y="1799"/>
                </a:lnTo>
                <a:cubicBezTo>
                  <a:pt x="140" y="2032"/>
                  <a:pt x="1" y="2544"/>
                  <a:pt x="233" y="2947"/>
                </a:cubicBezTo>
                <a:cubicBezTo>
                  <a:pt x="233" y="2963"/>
                  <a:pt x="264" y="2963"/>
                  <a:pt x="264" y="2978"/>
                </a:cubicBezTo>
                <a:cubicBezTo>
                  <a:pt x="420" y="3222"/>
                  <a:pt x="674" y="3355"/>
                  <a:pt x="938" y="3355"/>
                </a:cubicBezTo>
                <a:cubicBezTo>
                  <a:pt x="1094" y="3355"/>
                  <a:pt x="1253" y="3309"/>
                  <a:pt x="1397" y="3211"/>
                </a:cubicBezTo>
                <a:cubicBezTo>
                  <a:pt x="1428" y="3211"/>
                  <a:pt x="1428" y="3195"/>
                  <a:pt x="1443" y="3195"/>
                </a:cubicBezTo>
                <a:lnTo>
                  <a:pt x="4297" y="1179"/>
                </a:lnTo>
                <a:lnTo>
                  <a:pt x="352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855964" y="2804851"/>
            <a:ext cx="580783" cy="547807"/>
          </a:xfrm>
          <a:custGeom>
            <a:rect b="b" l="l" r="r" t="t"/>
            <a:pathLst>
              <a:path extrusionOk="0" h="6130" w="6499">
                <a:moveTo>
                  <a:pt x="940" y="0"/>
                </a:moveTo>
                <a:cubicBezTo>
                  <a:pt x="804" y="0"/>
                  <a:pt x="670" y="40"/>
                  <a:pt x="543" y="130"/>
                </a:cubicBezTo>
                <a:cubicBezTo>
                  <a:pt x="140" y="393"/>
                  <a:pt x="0" y="936"/>
                  <a:pt x="295" y="1293"/>
                </a:cubicBezTo>
                <a:cubicBezTo>
                  <a:pt x="1303" y="2518"/>
                  <a:pt x="3722" y="4891"/>
                  <a:pt x="4762" y="5822"/>
                </a:cubicBezTo>
                <a:cubicBezTo>
                  <a:pt x="4965" y="5998"/>
                  <a:pt x="5214" y="6130"/>
                  <a:pt x="5482" y="6130"/>
                </a:cubicBezTo>
                <a:cubicBezTo>
                  <a:pt x="5684" y="6130"/>
                  <a:pt x="5897" y="6055"/>
                  <a:pt x="6111" y="5868"/>
                </a:cubicBezTo>
                <a:cubicBezTo>
                  <a:pt x="6452" y="5543"/>
                  <a:pt x="6499" y="5000"/>
                  <a:pt x="6204" y="4612"/>
                </a:cubicBezTo>
                <a:cubicBezTo>
                  <a:pt x="5180" y="3418"/>
                  <a:pt x="2637" y="1262"/>
                  <a:pt x="1706" y="362"/>
                </a:cubicBezTo>
                <a:cubicBezTo>
                  <a:pt x="1471" y="148"/>
                  <a:pt x="1202" y="0"/>
                  <a:pt x="9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720129" y="4102610"/>
            <a:ext cx="1280779" cy="221893"/>
          </a:xfrm>
          <a:custGeom>
            <a:rect b="b" l="l" r="r" t="t"/>
            <a:pathLst>
              <a:path extrusionOk="0" h="2483" w="14332">
                <a:moveTo>
                  <a:pt x="1210" y="1"/>
                </a:moveTo>
                <a:cubicBezTo>
                  <a:pt x="528" y="1"/>
                  <a:pt x="0" y="543"/>
                  <a:pt x="0" y="1226"/>
                </a:cubicBezTo>
                <a:lnTo>
                  <a:pt x="0" y="1272"/>
                </a:lnTo>
                <a:cubicBezTo>
                  <a:pt x="0" y="1939"/>
                  <a:pt x="543" y="2482"/>
                  <a:pt x="1210" y="2482"/>
                </a:cubicBezTo>
                <a:lnTo>
                  <a:pt x="13137" y="2482"/>
                </a:lnTo>
                <a:cubicBezTo>
                  <a:pt x="13788" y="2482"/>
                  <a:pt x="14331" y="1939"/>
                  <a:pt x="14331" y="1272"/>
                </a:cubicBezTo>
                <a:lnTo>
                  <a:pt x="14331" y="1195"/>
                </a:lnTo>
                <a:cubicBezTo>
                  <a:pt x="14331" y="543"/>
                  <a:pt x="13788" y="1"/>
                  <a:pt x="131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875356" y="3704846"/>
            <a:ext cx="970325" cy="397853"/>
          </a:xfrm>
          <a:custGeom>
            <a:rect b="b" l="l" r="r" t="t"/>
            <a:pathLst>
              <a:path extrusionOk="0" h="4452" w="10858">
                <a:moveTo>
                  <a:pt x="1489" y="0"/>
                </a:moveTo>
                <a:lnTo>
                  <a:pt x="0" y="4452"/>
                </a:lnTo>
                <a:lnTo>
                  <a:pt x="10857" y="4452"/>
                </a:lnTo>
                <a:lnTo>
                  <a:pt x="93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875356" y="3998678"/>
            <a:ext cx="970325" cy="104021"/>
          </a:xfrm>
          <a:custGeom>
            <a:rect b="b" l="l" r="r" t="t"/>
            <a:pathLst>
              <a:path extrusionOk="0" h="1164" w="10858">
                <a:moveTo>
                  <a:pt x="404" y="0"/>
                </a:moveTo>
                <a:lnTo>
                  <a:pt x="0" y="1164"/>
                </a:lnTo>
                <a:lnTo>
                  <a:pt x="10857" y="1164"/>
                </a:lnTo>
                <a:lnTo>
                  <a:pt x="104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1216283" y="3187870"/>
            <a:ext cx="285611" cy="684715"/>
          </a:xfrm>
          <a:custGeom>
            <a:rect b="b" l="l" r="r" t="t"/>
            <a:pathLst>
              <a:path extrusionOk="0" h="7662" w="3196">
                <a:moveTo>
                  <a:pt x="1614" y="0"/>
                </a:moveTo>
                <a:cubicBezTo>
                  <a:pt x="1024" y="0"/>
                  <a:pt x="544" y="435"/>
                  <a:pt x="497" y="1024"/>
                </a:cubicBezTo>
                <a:lnTo>
                  <a:pt x="63" y="5971"/>
                </a:lnTo>
                <a:cubicBezTo>
                  <a:pt x="1" y="6840"/>
                  <a:pt x="637" y="7569"/>
                  <a:pt x="1505" y="7662"/>
                </a:cubicBezTo>
                <a:lnTo>
                  <a:pt x="1629" y="7662"/>
                </a:lnTo>
                <a:cubicBezTo>
                  <a:pt x="2498" y="7662"/>
                  <a:pt x="3196" y="6949"/>
                  <a:pt x="3196" y="6080"/>
                </a:cubicBezTo>
                <a:lnTo>
                  <a:pt x="3196" y="5971"/>
                </a:lnTo>
                <a:lnTo>
                  <a:pt x="2746" y="1024"/>
                </a:lnTo>
                <a:cubicBezTo>
                  <a:pt x="2668" y="450"/>
                  <a:pt x="2188" y="0"/>
                  <a:pt x="16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1196891" y="3168031"/>
            <a:ext cx="325825" cy="723231"/>
          </a:xfrm>
          <a:custGeom>
            <a:rect b="b" l="l" r="r" t="t"/>
            <a:pathLst>
              <a:path extrusionOk="0" h="8093" w="3646">
                <a:moveTo>
                  <a:pt x="2017" y="455"/>
                </a:moveTo>
                <a:cubicBezTo>
                  <a:pt x="2032" y="455"/>
                  <a:pt x="2048" y="455"/>
                  <a:pt x="2079" y="470"/>
                </a:cubicBezTo>
                <a:cubicBezTo>
                  <a:pt x="2094" y="470"/>
                  <a:pt x="2110" y="486"/>
                  <a:pt x="2125" y="486"/>
                </a:cubicBezTo>
                <a:lnTo>
                  <a:pt x="2156" y="517"/>
                </a:lnTo>
                <a:cubicBezTo>
                  <a:pt x="2172" y="517"/>
                  <a:pt x="2172" y="532"/>
                  <a:pt x="2187" y="532"/>
                </a:cubicBezTo>
                <a:cubicBezTo>
                  <a:pt x="2203" y="532"/>
                  <a:pt x="2203" y="548"/>
                  <a:pt x="2234" y="548"/>
                </a:cubicBezTo>
                <a:cubicBezTo>
                  <a:pt x="2249" y="563"/>
                  <a:pt x="2265" y="563"/>
                  <a:pt x="2280" y="594"/>
                </a:cubicBezTo>
                <a:lnTo>
                  <a:pt x="2342" y="641"/>
                </a:lnTo>
                <a:lnTo>
                  <a:pt x="2405" y="703"/>
                </a:lnTo>
                <a:lnTo>
                  <a:pt x="2467" y="765"/>
                </a:lnTo>
                <a:cubicBezTo>
                  <a:pt x="2575" y="905"/>
                  <a:pt x="2653" y="1091"/>
                  <a:pt x="2668" y="1261"/>
                </a:cubicBezTo>
                <a:lnTo>
                  <a:pt x="2777" y="2332"/>
                </a:lnTo>
                <a:lnTo>
                  <a:pt x="3118" y="6085"/>
                </a:lnTo>
                <a:lnTo>
                  <a:pt x="3133" y="6224"/>
                </a:lnTo>
                <a:lnTo>
                  <a:pt x="3133" y="6255"/>
                </a:lnTo>
                <a:lnTo>
                  <a:pt x="3133" y="6333"/>
                </a:lnTo>
                <a:cubicBezTo>
                  <a:pt x="3133" y="6380"/>
                  <a:pt x="3133" y="6442"/>
                  <a:pt x="3118" y="6504"/>
                </a:cubicBezTo>
                <a:cubicBezTo>
                  <a:pt x="3118" y="6519"/>
                  <a:pt x="3118" y="6535"/>
                  <a:pt x="3102" y="6550"/>
                </a:cubicBezTo>
                <a:cubicBezTo>
                  <a:pt x="3102" y="6581"/>
                  <a:pt x="3087" y="6612"/>
                  <a:pt x="3087" y="6659"/>
                </a:cubicBezTo>
                <a:cubicBezTo>
                  <a:pt x="2918" y="7258"/>
                  <a:pt x="2377" y="7649"/>
                  <a:pt x="1776" y="7649"/>
                </a:cubicBezTo>
                <a:cubicBezTo>
                  <a:pt x="1661" y="7649"/>
                  <a:pt x="1544" y="7635"/>
                  <a:pt x="1427" y="7605"/>
                </a:cubicBezTo>
                <a:cubicBezTo>
                  <a:pt x="869" y="7450"/>
                  <a:pt x="466" y="6938"/>
                  <a:pt x="450" y="6364"/>
                </a:cubicBezTo>
                <a:lnTo>
                  <a:pt x="450" y="6349"/>
                </a:lnTo>
                <a:lnTo>
                  <a:pt x="450" y="6209"/>
                </a:lnTo>
                <a:lnTo>
                  <a:pt x="450" y="6147"/>
                </a:lnTo>
                <a:lnTo>
                  <a:pt x="450" y="6085"/>
                </a:lnTo>
                <a:lnTo>
                  <a:pt x="885" y="1292"/>
                </a:lnTo>
                <a:cubicBezTo>
                  <a:pt x="916" y="1091"/>
                  <a:pt x="962" y="920"/>
                  <a:pt x="1102" y="781"/>
                </a:cubicBezTo>
                <a:cubicBezTo>
                  <a:pt x="1164" y="750"/>
                  <a:pt x="1179" y="719"/>
                  <a:pt x="1210" y="703"/>
                </a:cubicBezTo>
                <a:lnTo>
                  <a:pt x="1257" y="641"/>
                </a:lnTo>
                <a:cubicBezTo>
                  <a:pt x="1288" y="625"/>
                  <a:pt x="1303" y="610"/>
                  <a:pt x="1319" y="610"/>
                </a:cubicBezTo>
                <a:cubicBezTo>
                  <a:pt x="1381" y="563"/>
                  <a:pt x="1412" y="548"/>
                  <a:pt x="1474" y="517"/>
                </a:cubicBezTo>
                <a:cubicBezTo>
                  <a:pt x="1489" y="486"/>
                  <a:pt x="1536" y="486"/>
                  <a:pt x="1551" y="486"/>
                </a:cubicBezTo>
                <a:cubicBezTo>
                  <a:pt x="1567" y="486"/>
                  <a:pt x="1614" y="470"/>
                  <a:pt x="1629" y="470"/>
                </a:cubicBezTo>
                <a:lnTo>
                  <a:pt x="1645" y="470"/>
                </a:lnTo>
                <a:lnTo>
                  <a:pt x="1722" y="455"/>
                </a:lnTo>
                <a:close/>
                <a:moveTo>
                  <a:pt x="1832" y="1"/>
                </a:moveTo>
                <a:cubicBezTo>
                  <a:pt x="1796" y="1"/>
                  <a:pt x="1759" y="2"/>
                  <a:pt x="1722" y="5"/>
                </a:cubicBezTo>
                <a:cubicBezTo>
                  <a:pt x="1071" y="52"/>
                  <a:pt x="528" y="594"/>
                  <a:pt x="481" y="1246"/>
                </a:cubicBezTo>
                <a:lnTo>
                  <a:pt x="47" y="6100"/>
                </a:lnTo>
                <a:lnTo>
                  <a:pt x="47" y="6193"/>
                </a:lnTo>
                <a:cubicBezTo>
                  <a:pt x="1" y="6674"/>
                  <a:pt x="171" y="7155"/>
                  <a:pt x="512" y="7527"/>
                </a:cubicBezTo>
                <a:cubicBezTo>
                  <a:pt x="863" y="7902"/>
                  <a:pt x="1341" y="8093"/>
                  <a:pt x="1823" y="8093"/>
                </a:cubicBezTo>
                <a:cubicBezTo>
                  <a:pt x="2257" y="8093"/>
                  <a:pt x="2694" y="7937"/>
                  <a:pt x="3040" y="7620"/>
                </a:cubicBezTo>
                <a:cubicBezTo>
                  <a:pt x="3428" y="7264"/>
                  <a:pt x="3645" y="6736"/>
                  <a:pt x="3614" y="6193"/>
                </a:cubicBezTo>
                <a:lnTo>
                  <a:pt x="3614" y="6100"/>
                </a:lnTo>
                <a:lnTo>
                  <a:pt x="3273" y="2533"/>
                </a:lnTo>
                <a:lnTo>
                  <a:pt x="3164" y="1246"/>
                </a:lnTo>
                <a:cubicBezTo>
                  <a:pt x="3106" y="553"/>
                  <a:pt x="2528" y="1"/>
                  <a:pt x="1832" y="1"/>
                </a:cubicBezTo>
                <a:close/>
              </a:path>
            </a:pathLst>
          </a:custGeom>
          <a:solidFill>
            <a:srgbClr val="1388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1196891" y="3168031"/>
            <a:ext cx="325825" cy="723231"/>
          </a:xfrm>
          <a:custGeom>
            <a:rect b="b" l="l" r="r" t="t"/>
            <a:pathLst>
              <a:path extrusionOk="0" h="8093" w="3646">
                <a:moveTo>
                  <a:pt x="2017" y="455"/>
                </a:moveTo>
                <a:cubicBezTo>
                  <a:pt x="2032" y="455"/>
                  <a:pt x="2048" y="455"/>
                  <a:pt x="2079" y="470"/>
                </a:cubicBezTo>
                <a:cubicBezTo>
                  <a:pt x="2094" y="470"/>
                  <a:pt x="2110" y="486"/>
                  <a:pt x="2125" y="486"/>
                </a:cubicBezTo>
                <a:lnTo>
                  <a:pt x="2156" y="517"/>
                </a:lnTo>
                <a:cubicBezTo>
                  <a:pt x="2172" y="517"/>
                  <a:pt x="2172" y="532"/>
                  <a:pt x="2187" y="532"/>
                </a:cubicBezTo>
                <a:cubicBezTo>
                  <a:pt x="2203" y="532"/>
                  <a:pt x="2203" y="548"/>
                  <a:pt x="2234" y="548"/>
                </a:cubicBezTo>
                <a:cubicBezTo>
                  <a:pt x="2249" y="563"/>
                  <a:pt x="2265" y="563"/>
                  <a:pt x="2280" y="594"/>
                </a:cubicBezTo>
                <a:lnTo>
                  <a:pt x="2342" y="641"/>
                </a:lnTo>
                <a:lnTo>
                  <a:pt x="2405" y="703"/>
                </a:lnTo>
                <a:lnTo>
                  <a:pt x="2467" y="765"/>
                </a:lnTo>
                <a:cubicBezTo>
                  <a:pt x="2575" y="905"/>
                  <a:pt x="2653" y="1091"/>
                  <a:pt x="2668" y="1261"/>
                </a:cubicBezTo>
                <a:lnTo>
                  <a:pt x="2777" y="2332"/>
                </a:lnTo>
                <a:lnTo>
                  <a:pt x="3118" y="6085"/>
                </a:lnTo>
                <a:lnTo>
                  <a:pt x="3133" y="6224"/>
                </a:lnTo>
                <a:lnTo>
                  <a:pt x="3133" y="6255"/>
                </a:lnTo>
                <a:lnTo>
                  <a:pt x="3133" y="6333"/>
                </a:lnTo>
                <a:cubicBezTo>
                  <a:pt x="3133" y="6380"/>
                  <a:pt x="3133" y="6442"/>
                  <a:pt x="3118" y="6504"/>
                </a:cubicBezTo>
                <a:cubicBezTo>
                  <a:pt x="3118" y="6519"/>
                  <a:pt x="3118" y="6535"/>
                  <a:pt x="3102" y="6550"/>
                </a:cubicBezTo>
                <a:cubicBezTo>
                  <a:pt x="3102" y="6581"/>
                  <a:pt x="3087" y="6612"/>
                  <a:pt x="3087" y="6659"/>
                </a:cubicBezTo>
                <a:cubicBezTo>
                  <a:pt x="2918" y="7258"/>
                  <a:pt x="2377" y="7649"/>
                  <a:pt x="1776" y="7649"/>
                </a:cubicBezTo>
                <a:cubicBezTo>
                  <a:pt x="1661" y="7649"/>
                  <a:pt x="1544" y="7635"/>
                  <a:pt x="1427" y="7605"/>
                </a:cubicBezTo>
                <a:cubicBezTo>
                  <a:pt x="869" y="7450"/>
                  <a:pt x="466" y="6938"/>
                  <a:pt x="450" y="6364"/>
                </a:cubicBezTo>
                <a:lnTo>
                  <a:pt x="450" y="6349"/>
                </a:lnTo>
                <a:lnTo>
                  <a:pt x="450" y="6209"/>
                </a:lnTo>
                <a:lnTo>
                  <a:pt x="450" y="6147"/>
                </a:lnTo>
                <a:lnTo>
                  <a:pt x="450" y="6085"/>
                </a:lnTo>
                <a:lnTo>
                  <a:pt x="885" y="1292"/>
                </a:lnTo>
                <a:cubicBezTo>
                  <a:pt x="916" y="1091"/>
                  <a:pt x="962" y="920"/>
                  <a:pt x="1102" y="781"/>
                </a:cubicBezTo>
                <a:cubicBezTo>
                  <a:pt x="1164" y="750"/>
                  <a:pt x="1179" y="719"/>
                  <a:pt x="1210" y="703"/>
                </a:cubicBezTo>
                <a:lnTo>
                  <a:pt x="1257" y="641"/>
                </a:lnTo>
                <a:cubicBezTo>
                  <a:pt x="1288" y="625"/>
                  <a:pt x="1303" y="610"/>
                  <a:pt x="1319" y="610"/>
                </a:cubicBezTo>
                <a:cubicBezTo>
                  <a:pt x="1381" y="563"/>
                  <a:pt x="1412" y="548"/>
                  <a:pt x="1474" y="517"/>
                </a:cubicBezTo>
                <a:cubicBezTo>
                  <a:pt x="1489" y="486"/>
                  <a:pt x="1536" y="486"/>
                  <a:pt x="1551" y="486"/>
                </a:cubicBezTo>
                <a:cubicBezTo>
                  <a:pt x="1567" y="486"/>
                  <a:pt x="1614" y="470"/>
                  <a:pt x="1629" y="470"/>
                </a:cubicBezTo>
                <a:lnTo>
                  <a:pt x="1645" y="470"/>
                </a:lnTo>
                <a:lnTo>
                  <a:pt x="1722" y="455"/>
                </a:lnTo>
                <a:close/>
                <a:moveTo>
                  <a:pt x="1832" y="1"/>
                </a:moveTo>
                <a:cubicBezTo>
                  <a:pt x="1796" y="1"/>
                  <a:pt x="1759" y="2"/>
                  <a:pt x="1722" y="5"/>
                </a:cubicBezTo>
                <a:cubicBezTo>
                  <a:pt x="1071" y="52"/>
                  <a:pt x="528" y="594"/>
                  <a:pt x="481" y="1246"/>
                </a:cubicBezTo>
                <a:lnTo>
                  <a:pt x="47" y="6100"/>
                </a:lnTo>
                <a:lnTo>
                  <a:pt x="47" y="6193"/>
                </a:lnTo>
                <a:cubicBezTo>
                  <a:pt x="1" y="6674"/>
                  <a:pt x="171" y="7155"/>
                  <a:pt x="512" y="7527"/>
                </a:cubicBezTo>
                <a:cubicBezTo>
                  <a:pt x="863" y="7902"/>
                  <a:pt x="1341" y="8093"/>
                  <a:pt x="1823" y="8093"/>
                </a:cubicBezTo>
                <a:cubicBezTo>
                  <a:pt x="2257" y="8093"/>
                  <a:pt x="2694" y="7937"/>
                  <a:pt x="3040" y="7620"/>
                </a:cubicBezTo>
                <a:cubicBezTo>
                  <a:pt x="3428" y="7264"/>
                  <a:pt x="3645" y="6736"/>
                  <a:pt x="3614" y="6193"/>
                </a:cubicBezTo>
                <a:lnTo>
                  <a:pt x="3614" y="6100"/>
                </a:lnTo>
                <a:lnTo>
                  <a:pt x="3273" y="2533"/>
                </a:lnTo>
                <a:lnTo>
                  <a:pt x="3164" y="1246"/>
                </a:lnTo>
                <a:cubicBezTo>
                  <a:pt x="3106" y="553"/>
                  <a:pt x="2528" y="1"/>
                  <a:pt x="18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238446" y="3611996"/>
            <a:ext cx="242626" cy="242626"/>
          </a:xfrm>
          <a:custGeom>
            <a:rect b="b" l="l" r="r" t="t"/>
            <a:pathLst>
              <a:path extrusionOk="0" h="2715" w="2715">
                <a:moveTo>
                  <a:pt x="1350" y="0"/>
                </a:moveTo>
                <a:cubicBezTo>
                  <a:pt x="606" y="0"/>
                  <a:pt x="1" y="605"/>
                  <a:pt x="1" y="1365"/>
                </a:cubicBezTo>
                <a:cubicBezTo>
                  <a:pt x="1" y="2109"/>
                  <a:pt x="606" y="2714"/>
                  <a:pt x="1350" y="2714"/>
                </a:cubicBezTo>
                <a:cubicBezTo>
                  <a:pt x="2110" y="2714"/>
                  <a:pt x="2715" y="2109"/>
                  <a:pt x="2715" y="1365"/>
                </a:cubicBezTo>
                <a:cubicBezTo>
                  <a:pt x="2715" y="605"/>
                  <a:pt x="2110" y="0"/>
                  <a:pt x="13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1274549" y="3648010"/>
            <a:ext cx="170508" cy="170598"/>
          </a:xfrm>
          <a:custGeom>
            <a:rect b="b" l="l" r="r" t="t"/>
            <a:pathLst>
              <a:path extrusionOk="0" h="1909" w="1908">
                <a:moveTo>
                  <a:pt x="962" y="0"/>
                </a:moveTo>
                <a:cubicBezTo>
                  <a:pt x="434" y="0"/>
                  <a:pt x="0" y="435"/>
                  <a:pt x="0" y="962"/>
                </a:cubicBezTo>
                <a:cubicBezTo>
                  <a:pt x="0" y="1474"/>
                  <a:pt x="434" y="1908"/>
                  <a:pt x="962" y="1908"/>
                </a:cubicBezTo>
                <a:cubicBezTo>
                  <a:pt x="1473" y="1893"/>
                  <a:pt x="1908" y="1474"/>
                  <a:pt x="1908" y="962"/>
                </a:cubicBezTo>
                <a:cubicBezTo>
                  <a:pt x="1908" y="435"/>
                  <a:pt x="1473" y="0"/>
                  <a:pt x="9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1274549" y="3207977"/>
            <a:ext cx="170508" cy="156657"/>
          </a:xfrm>
          <a:custGeom>
            <a:rect b="b" l="l" r="r" t="t"/>
            <a:pathLst>
              <a:path extrusionOk="0" h="1753" w="1908">
                <a:moveTo>
                  <a:pt x="954" y="0"/>
                </a:moveTo>
                <a:cubicBezTo>
                  <a:pt x="733" y="0"/>
                  <a:pt x="512" y="85"/>
                  <a:pt x="341" y="256"/>
                </a:cubicBezTo>
                <a:cubicBezTo>
                  <a:pt x="0" y="597"/>
                  <a:pt x="0" y="1156"/>
                  <a:pt x="341" y="1497"/>
                </a:cubicBezTo>
                <a:cubicBezTo>
                  <a:pt x="512" y="1667"/>
                  <a:pt x="733" y="1753"/>
                  <a:pt x="954" y="1753"/>
                </a:cubicBezTo>
                <a:cubicBezTo>
                  <a:pt x="1175" y="1753"/>
                  <a:pt x="1396" y="1667"/>
                  <a:pt x="1567" y="1497"/>
                </a:cubicBezTo>
                <a:cubicBezTo>
                  <a:pt x="1908" y="1156"/>
                  <a:pt x="1908" y="597"/>
                  <a:pt x="1567" y="256"/>
                </a:cubicBezTo>
                <a:cubicBezTo>
                  <a:pt x="1396" y="85"/>
                  <a:pt x="1175" y="0"/>
                  <a:pt x="9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1303593" y="3230854"/>
            <a:ext cx="112421" cy="110902"/>
          </a:xfrm>
          <a:custGeom>
            <a:rect b="b" l="l" r="r" t="t"/>
            <a:pathLst>
              <a:path extrusionOk="0" h="1241" w="1258">
                <a:moveTo>
                  <a:pt x="621" y="0"/>
                </a:moveTo>
                <a:cubicBezTo>
                  <a:pt x="280" y="0"/>
                  <a:pt x="1" y="264"/>
                  <a:pt x="1" y="620"/>
                </a:cubicBezTo>
                <a:cubicBezTo>
                  <a:pt x="1" y="977"/>
                  <a:pt x="280" y="1241"/>
                  <a:pt x="621" y="1241"/>
                </a:cubicBezTo>
                <a:cubicBezTo>
                  <a:pt x="978" y="1241"/>
                  <a:pt x="1257" y="977"/>
                  <a:pt x="1257" y="620"/>
                </a:cubicBezTo>
                <a:cubicBezTo>
                  <a:pt x="1257" y="279"/>
                  <a:pt x="978" y="0"/>
                  <a:pt x="6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792157" y="2325050"/>
            <a:ext cx="224664" cy="618227"/>
          </a:xfrm>
          <a:custGeom>
            <a:rect b="b" l="l" r="r" t="t"/>
            <a:pathLst>
              <a:path extrusionOk="0" h="6918" w="2514">
                <a:moveTo>
                  <a:pt x="883" y="1"/>
                </a:moveTo>
                <a:cubicBezTo>
                  <a:pt x="848" y="1"/>
                  <a:pt x="812" y="3"/>
                  <a:pt x="776" y="8"/>
                </a:cubicBezTo>
                <a:cubicBezTo>
                  <a:pt x="311" y="70"/>
                  <a:pt x="1" y="505"/>
                  <a:pt x="47" y="970"/>
                </a:cubicBezTo>
                <a:lnTo>
                  <a:pt x="792" y="6197"/>
                </a:lnTo>
                <a:cubicBezTo>
                  <a:pt x="848" y="6622"/>
                  <a:pt x="1204" y="6918"/>
                  <a:pt x="1620" y="6918"/>
                </a:cubicBezTo>
                <a:cubicBezTo>
                  <a:pt x="1659" y="6918"/>
                  <a:pt x="1698" y="6915"/>
                  <a:pt x="1738" y="6910"/>
                </a:cubicBezTo>
                <a:cubicBezTo>
                  <a:pt x="2203" y="6864"/>
                  <a:pt x="2513" y="6429"/>
                  <a:pt x="2451" y="5964"/>
                </a:cubicBezTo>
                <a:lnTo>
                  <a:pt x="1722" y="737"/>
                </a:lnTo>
                <a:cubicBezTo>
                  <a:pt x="1651" y="310"/>
                  <a:pt x="1279" y="1"/>
                  <a:pt x="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904489" y="2836576"/>
            <a:ext cx="63807" cy="56300"/>
          </a:xfrm>
          <a:custGeom>
            <a:rect b="b" l="l" r="r" t="t"/>
            <a:pathLst>
              <a:path extrusionOk="0" h="630" w="714">
                <a:moveTo>
                  <a:pt x="352" y="1"/>
                </a:moveTo>
                <a:cubicBezTo>
                  <a:pt x="249" y="1"/>
                  <a:pt x="150" y="45"/>
                  <a:pt x="93" y="131"/>
                </a:cubicBezTo>
                <a:cubicBezTo>
                  <a:pt x="0" y="286"/>
                  <a:pt x="31" y="473"/>
                  <a:pt x="171" y="566"/>
                </a:cubicBezTo>
                <a:cubicBezTo>
                  <a:pt x="232" y="609"/>
                  <a:pt x="299" y="630"/>
                  <a:pt x="364" y="630"/>
                </a:cubicBezTo>
                <a:cubicBezTo>
                  <a:pt x="461" y="630"/>
                  <a:pt x="555" y="582"/>
                  <a:pt x="620" y="488"/>
                </a:cubicBezTo>
                <a:cubicBezTo>
                  <a:pt x="713" y="349"/>
                  <a:pt x="682" y="147"/>
                  <a:pt x="543" y="54"/>
                </a:cubicBezTo>
                <a:cubicBezTo>
                  <a:pt x="483" y="18"/>
                  <a:pt x="417" y="1"/>
                  <a:pt x="3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837912" y="2370269"/>
            <a:ext cx="65236" cy="56568"/>
          </a:xfrm>
          <a:custGeom>
            <a:rect b="b" l="l" r="r" t="t"/>
            <a:pathLst>
              <a:path extrusionOk="0" h="633" w="730">
                <a:moveTo>
                  <a:pt x="361" y="1"/>
                </a:moveTo>
                <a:cubicBezTo>
                  <a:pt x="261" y="1"/>
                  <a:pt x="167" y="51"/>
                  <a:pt x="109" y="138"/>
                </a:cubicBezTo>
                <a:cubicBezTo>
                  <a:pt x="1" y="262"/>
                  <a:pt x="47" y="464"/>
                  <a:pt x="187" y="572"/>
                </a:cubicBezTo>
                <a:cubicBezTo>
                  <a:pt x="245" y="614"/>
                  <a:pt x="309" y="632"/>
                  <a:pt x="369" y="632"/>
                </a:cubicBezTo>
                <a:cubicBezTo>
                  <a:pt x="469" y="632"/>
                  <a:pt x="563" y="582"/>
                  <a:pt x="621" y="495"/>
                </a:cubicBezTo>
                <a:cubicBezTo>
                  <a:pt x="730" y="340"/>
                  <a:pt x="683" y="154"/>
                  <a:pt x="543" y="61"/>
                </a:cubicBezTo>
                <a:cubicBezTo>
                  <a:pt x="485" y="20"/>
                  <a:pt x="421" y="1"/>
                  <a:pt x="3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1092960" y="2134435"/>
            <a:ext cx="128954" cy="167827"/>
          </a:xfrm>
          <a:custGeom>
            <a:rect b="b" l="l" r="r" t="t"/>
            <a:pathLst>
              <a:path extrusionOk="0" h="1878" w="1443">
                <a:moveTo>
                  <a:pt x="404" y="1"/>
                </a:moveTo>
                <a:lnTo>
                  <a:pt x="0" y="265"/>
                </a:lnTo>
                <a:lnTo>
                  <a:pt x="1039" y="1878"/>
                </a:lnTo>
                <a:lnTo>
                  <a:pt x="1443" y="1614"/>
                </a:lnTo>
                <a:lnTo>
                  <a:pt x="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1141485" y="2060977"/>
            <a:ext cx="209382" cy="196960"/>
          </a:xfrm>
          <a:custGeom>
            <a:rect b="b" l="l" r="r" t="t"/>
            <a:pathLst>
              <a:path extrusionOk="0" h="2204" w="2343">
                <a:moveTo>
                  <a:pt x="1598" y="1"/>
                </a:moveTo>
                <a:lnTo>
                  <a:pt x="0" y="1040"/>
                </a:lnTo>
                <a:lnTo>
                  <a:pt x="760" y="2203"/>
                </a:lnTo>
                <a:lnTo>
                  <a:pt x="2342" y="1164"/>
                </a:lnTo>
                <a:lnTo>
                  <a:pt x="15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1249527" y="1961246"/>
            <a:ext cx="208042" cy="255137"/>
          </a:xfrm>
          <a:custGeom>
            <a:rect b="b" l="l" r="r" t="t"/>
            <a:pathLst>
              <a:path extrusionOk="0" h="2855" w="2328">
                <a:moveTo>
                  <a:pt x="807" y="0"/>
                </a:moveTo>
                <a:lnTo>
                  <a:pt x="1" y="528"/>
                </a:lnTo>
                <a:lnTo>
                  <a:pt x="1521" y="2854"/>
                </a:lnTo>
                <a:lnTo>
                  <a:pt x="2327" y="2311"/>
                </a:lnTo>
                <a:lnTo>
                  <a:pt x="8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1288401" y="2003336"/>
            <a:ext cx="47185" cy="43521"/>
          </a:xfrm>
          <a:custGeom>
            <a:rect b="b" l="l" r="r" t="t"/>
            <a:pathLst>
              <a:path extrusionOk="0" h="487" w="528">
                <a:moveTo>
                  <a:pt x="270" y="1"/>
                </a:moveTo>
                <a:cubicBezTo>
                  <a:pt x="227" y="1"/>
                  <a:pt x="183" y="9"/>
                  <a:pt x="140" y="26"/>
                </a:cubicBezTo>
                <a:cubicBezTo>
                  <a:pt x="16" y="103"/>
                  <a:pt x="0" y="243"/>
                  <a:pt x="62" y="367"/>
                </a:cubicBezTo>
                <a:cubicBezTo>
                  <a:pt x="111" y="445"/>
                  <a:pt x="185" y="487"/>
                  <a:pt x="261" y="487"/>
                </a:cubicBezTo>
                <a:cubicBezTo>
                  <a:pt x="304" y="487"/>
                  <a:pt x="348" y="473"/>
                  <a:pt x="388" y="444"/>
                </a:cubicBezTo>
                <a:cubicBezTo>
                  <a:pt x="512" y="367"/>
                  <a:pt x="527" y="227"/>
                  <a:pt x="465" y="103"/>
                </a:cubicBezTo>
                <a:cubicBezTo>
                  <a:pt x="425" y="32"/>
                  <a:pt x="351" y="1"/>
                  <a:pt x="2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1370170" y="2130682"/>
            <a:ext cx="49955" cy="43074"/>
          </a:xfrm>
          <a:custGeom>
            <a:rect b="b" l="l" r="r" t="t"/>
            <a:pathLst>
              <a:path extrusionOk="0" h="482" w="559">
                <a:moveTo>
                  <a:pt x="283" y="1"/>
                </a:moveTo>
                <a:cubicBezTo>
                  <a:pt x="239" y="1"/>
                  <a:pt x="195" y="15"/>
                  <a:pt x="155" y="43"/>
                </a:cubicBezTo>
                <a:cubicBezTo>
                  <a:pt x="31" y="120"/>
                  <a:pt x="0" y="260"/>
                  <a:pt x="78" y="369"/>
                </a:cubicBezTo>
                <a:cubicBezTo>
                  <a:pt x="126" y="447"/>
                  <a:pt x="200" y="482"/>
                  <a:pt x="274" y="482"/>
                </a:cubicBezTo>
                <a:cubicBezTo>
                  <a:pt x="318" y="482"/>
                  <a:pt x="363" y="469"/>
                  <a:pt x="403" y="446"/>
                </a:cubicBezTo>
                <a:cubicBezTo>
                  <a:pt x="528" y="369"/>
                  <a:pt x="559" y="229"/>
                  <a:pt x="481" y="120"/>
                </a:cubicBezTo>
                <a:cubicBezTo>
                  <a:pt x="432" y="42"/>
                  <a:pt x="358" y="1"/>
                  <a:pt x="2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1334066" y="1753293"/>
            <a:ext cx="119302" cy="310543"/>
          </a:xfrm>
          <a:custGeom>
            <a:rect b="b" l="l" r="r" t="t"/>
            <a:pathLst>
              <a:path extrusionOk="0" h="3475" w="1335">
                <a:moveTo>
                  <a:pt x="932" y="1"/>
                </a:moveTo>
                <a:lnTo>
                  <a:pt x="1" y="2560"/>
                </a:lnTo>
                <a:lnTo>
                  <a:pt x="606" y="3475"/>
                </a:lnTo>
                <a:lnTo>
                  <a:pt x="1335" y="621"/>
                </a:lnTo>
                <a:lnTo>
                  <a:pt x="9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>
            <a:off x="1417265" y="1740871"/>
            <a:ext cx="183020" cy="68007"/>
          </a:xfrm>
          <a:custGeom>
            <a:rect b="b" l="l" r="r" t="t"/>
            <a:pathLst>
              <a:path extrusionOk="0" h="761" w="2048">
                <a:moveTo>
                  <a:pt x="1862" y="0"/>
                </a:moveTo>
                <a:lnTo>
                  <a:pt x="1" y="140"/>
                </a:lnTo>
                <a:lnTo>
                  <a:pt x="404" y="760"/>
                </a:lnTo>
                <a:lnTo>
                  <a:pt x="2048" y="326"/>
                </a:lnTo>
                <a:lnTo>
                  <a:pt x="18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1389562" y="2066518"/>
            <a:ext cx="296692" cy="97140"/>
          </a:xfrm>
          <a:custGeom>
            <a:rect b="b" l="l" r="r" t="t"/>
            <a:pathLst>
              <a:path extrusionOk="0" h="1087" w="3320">
                <a:moveTo>
                  <a:pt x="0" y="1"/>
                </a:moveTo>
                <a:lnTo>
                  <a:pt x="621" y="932"/>
                </a:lnTo>
                <a:lnTo>
                  <a:pt x="3319" y="1087"/>
                </a:lnTo>
                <a:lnTo>
                  <a:pt x="2901" y="466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1648721" y="1988949"/>
            <a:ext cx="115102" cy="174709"/>
          </a:xfrm>
          <a:custGeom>
            <a:rect b="b" l="l" r="r" t="t"/>
            <a:pathLst>
              <a:path extrusionOk="0" h="1955" w="1288">
                <a:moveTo>
                  <a:pt x="1071" y="0"/>
                </a:moveTo>
                <a:lnTo>
                  <a:pt x="1" y="1334"/>
                </a:lnTo>
                <a:lnTo>
                  <a:pt x="419" y="1955"/>
                </a:lnTo>
                <a:lnTo>
                  <a:pt x="1288" y="326"/>
                </a:lnTo>
                <a:lnTo>
                  <a:pt x="10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9"/>
          <p:cNvGrpSpPr/>
          <p:nvPr/>
        </p:nvGrpSpPr>
        <p:grpSpPr>
          <a:xfrm>
            <a:off x="6702865" y="3739967"/>
            <a:ext cx="300770" cy="54726"/>
            <a:chOff x="4770650" y="685575"/>
            <a:chExt cx="158250" cy="28800"/>
          </a:xfrm>
        </p:grpSpPr>
        <p:sp>
          <p:nvSpPr>
            <p:cNvPr id="225" name="Google Shape;225;p19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9"/>
          <p:cNvGrpSpPr/>
          <p:nvPr/>
        </p:nvGrpSpPr>
        <p:grpSpPr>
          <a:xfrm>
            <a:off x="1970341" y="2490644"/>
            <a:ext cx="2142883" cy="1548249"/>
            <a:chOff x="2198941" y="2490644"/>
            <a:chExt cx="2142883" cy="1548249"/>
          </a:xfrm>
        </p:grpSpPr>
        <p:sp>
          <p:nvSpPr>
            <p:cNvPr id="229" name="Google Shape;229;p19"/>
            <p:cNvSpPr/>
            <p:nvPr/>
          </p:nvSpPr>
          <p:spPr>
            <a:xfrm>
              <a:off x="4287669" y="2490644"/>
              <a:ext cx="54155" cy="1217062"/>
            </a:xfrm>
            <a:custGeom>
              <a:rect b="b" l="l" r="r" t="t"/>
              <a:pathLst>
                <a:path extrusionOk="0" h="13619" w="606">
                  <a:moveTo>
                    <a:pt x="1" y="1"/>
                  </a:moveTo>
                  <a:lnTo>
                    <a:pt x="16" y="13169"/>
                  </a:lnTo>
                  <a:cubicBezTo>
                    <a:pt x="402" y="13276"/>
                    <a:pt x="603" y="13446"/>
                    <a:pt x="606" y="13615"/>
                  </a:cubicBezTo>
                  <a:lnTo>
                    <a:pt x="606" y="13615"/>
                  </a:lnTo>
                  <a:cubicBezTo>
                    <a:pt x="590" y="11515"/>
                    <a:pt x="590" y="2559"/>
                    <a:pt x="590" y="451"/>
                  </a:cubicBezTo>
                  <a:cubicBezTo>
                    <a:pt x="590" y="280"/>
                    <a:pt x="389" y="125"/>
                    <a:pt x="1" y="1"/>
                  </a:cubicBezTo>
                  <a:close/>
                  <a:moveTo>
                    <a:pt x="606" y="13615"/>
                  </a:moveTo>
                  <a:cubicBezTo>
                    <a:pt x="606" y="13616"/>
                    <a:pt x="606" y="13617"/>
                    <a:pt x="606" y="13618"/>
                  </a:cubicBezTo>
                  <a:cubicBezTo>
                    <a:pt x="606" y="13617"/>
                    <a:pt x="606" y="13616"/>
                    <a:pt x="606" y="136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2198941" y="2530858"/>
              <a:ext cx="2142883" cy="1508034"/>
            </a:xfrm>
            <a:custGeom>
              <a:rect b="b" l="l" r="r" t="t"/>
              <a:pathLst>
                <a:path extrusionOk="0" h="16875" w="23979">
                  <a:moveTo>
                    <a:pt x="1" y="3025"/>
                  </a:moveTo>
                  <a:cubicBezTo>
                    <a:pt x="1" y="3025"/>
                    <a:pt x="1" y="3025"/>
                    <a:pt x="1" y="3026"/>
                  </a:cubicBezTo>
                  <a:lnTo>
                    <a:pt x="1" y="3026"/>
                  </a:lnTo>
                  <a:lnTo>
                    <a:pt x="1" y="3025"/>
                  </a:lnTo>
                  <a:close/>
                  <a:moveTo>
                    <a:pt x="23963" y="1"/>
                  </a:moveTo>
                  <a:cubicBezTo>
                    <a:pt x="23963" y="683"/>
                    <a:pt x="21110" y="1691"/>
                    <a:pt x="16565" y="2482"/>
                  </a:cubicBezTo>
                  <a:cubicBezTo>
                    <a:pt x="12463" y="3209"/>
                    <a:pt x="6976" y="3726"/>
                    <a:pt x="3504" y="3726"/>
                  </a:cubicBezTo>
                  <a:cubicBezTo>
                    <a:pt x="2159" y="3726"/>
                    <a:pt x="1116" y="3648"/>
                    <a:pt x="575" y="3475"/>
                  </a:cubicBezTo>
                  <a:cubicBezTo>
                    <a:pt x="188" y="3351"/>
                    <a:pt x="1" y="3196"/>
                    <a:pt x="1" y="3026"/>
                  </a:cubicBezTo>
                  <a:lnTo>
                    <a:pt x="1" y="3026"/>
                  </a:lnTo>
                  <a:lnTo>
                    <a:pt x="16" y="16193"/>
                  </a:lnTo>
                  <a:cubicBezTo>
                    <a:pt x="16" y="16363"/>
                    <a:pt x="203" y="16518"/>
                    <a:pt x="590" y="16627"/>
                  </a:cubicBezTo>
                  <a:cubicBezTo>
                    <a:pt x="1136" y="16797"/>
                    <a:pt x="2192" y="16874"/>
                    <a:pt x="3553" y="16874"/>
                  </a:cubicBezTo>
                  <a:cubicBezTo>
                    <a:pt x="7027" y="16874"/>
                    <a:pt x="12496" y="16374"/>
                    <a:pt x="16596" y="15650"/>
                  </a:cubicBezTo>
                  <a:cubicBezTo>
                    <a:pt x="21125" y="14859"/>
                    <a:pt x="23979" y="13851"/>
                    <a:pt x="23979" y="13168"/>
                  </a:cubicBezTo>
                  <a:lnTo>
                    <a:pt x="23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456759" y="2826120"/>
              <a:ext cx="1624388" cy="205003"/>
            </a:xfrm>
            <a:custGeom>
              <a:rect b="b" l="l" r="r" t="t"/>
              <a:pathLst>
                <a:path extrusionOk="0" h="2294" w="18177">
                  <a:moveTo>
                    <a:pt x="18176" y="1"/>
                  </a:moveTo>
                  <a:cubicBezTo>
                    <a:pt x="15199" y="791"/>
                    <a:pt x="12160" y="1365"/>
                    <a:pt x="9089" y="1753"/>
                  </a:cubicBezTo>
                  <a:cubicBezTo>
                    <a:pt x="6201" y="2123"/>
                    <a:pt x="3313" y="2281"/>
                    <a:pt x="412" y="2281"/>
                  </a:cubicBezTo>
                  <a:cubicBezTo>
                    <a:pt x="275" y="2281"/>
                    <a:pt x="138" y="2281"/>
                    <a:pt x="1" y="2280"/>
                  </a:cubicBezTo>
                  <a:lnTo>
                    <a:pt x="1" y="2280"/>
                  </a:lnTo>
                  <a:cubicBezTo>
                    <a:pt x="435" y="2289"/>
                    <a:pt x="869" y="2293"/>
                    <a:pt x="1303" y="2293"/>
                  </a:cubicBezTo>
                  <a:cubicBezTo>
                    <a:pt x="3909" y="2293"/>
                    <a:pt x="6510" y="2134"/>
                    <a:pt x="9089" y="1815"/>
                  </a:cubicBezTo>
                  <a:cubicBezTo>
                    <a:pt x="12175" y="1412"/>
                    <a:pt x="15199" y="791"/>
                    <a:pt x="18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2456759" y="2881526"/>
              <a:ext cx="1624477" cy="203663"/>
            </a:xfrm>
            <a:custGeom>
              <a:rect b="b" l="l" r="r" t="t"/>
              <a:pathLst>
                <a:path extrusionOk="0" h="2279" w="18178">
                  <a:moveTo>
                    <a:pt x="18178" y="1"/>
                  </a:moveTo>
                  <a:cubicBezTo>
                    <a:pt x="15200" y="792"/>
                    <a:pt x="12160" y="1365"/>
                    <a:pt x="9089" y="1753"/>
                  </a:cubicBezTo>
                  <a:cubicBezTo>
                    <a:pt x="6314" y="2109"/>
                    <a:pt x="3540" y="2269"/>
                    <a:pt x="753" y="2269"/>
                  </a:cubicBezTo>
                  <a:cubicBezTo>
                    <a:pt x="502" y="2269"/>
                    <a:pt x="251" y="2268"/>
                    <a:pt x="1" y="2265"/>
                  </a:cubicBezTo>
                  <a:lnTo>
                    <a:pt x="1" y="2265"/>
                  </a:lnTo>
                  <a:cubicBezTo>
                    <a:pt x="435" y="2274"/>
                    <a:pt x="869" y="2278"/>
                    <a:pt x="1303" y="2278"/>
                  </a:cubicBezTo>
                  <a:cubicBezTo>
                    <a:pt x="3909" y="2278"/>
                    <a:pt x="6510" y="2119"/>
                    <a:pt x="9089" y="1800"/>
                  </a:cubicBezTo>
                  <a:cubicBezTo>
                    <a:pt x="12176" y="1412"/>
                    <a:pt x="15200" y="807"/>
                    <a:pt x="18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2456759" y="2938362"/>
              <a:ext cx="1624477" cy="205003"/>
            </a:xfrm>
            <a:custGeom>
              <a:rect b="b" l="l" r="r" t="t"/>
              <a:pathLst>
                <a:path extrusionOk="0" h="2294" w="18178">
                  <a:moveTo>
                    <a:pt x="18178" y="1"/>
                  </a:moveTo>
                  <a:lnTo>
                    <a:pt x="18178" y="1"/>
                  </a:lnTo>
                  <a:cubicBezTo>
                    <a:pt x="15200" y="791"/>
                    <a:pt x="12160" y="1381"/>
                    <a:pt x="9089" y="1769"/>
                  </a:cubicBezTo>
                  <a:cubicBezTo>
                    <a:pt x="6314" y="2124"/>
                    <a:pt x="3540" y="2284"/>
                    <a:pt x="753" y="2284"/>
                  </a:cubicBezTo>
                  <a:cubicBezTo>
                    <a:pt x="502" y="2284"/>
                    <a:pt x="251" y="2283"/>
                    <a:pt x="1" y="2280"/>
                  </a:cubicBezTo>
                  <a:lnTo>
                    <a:pt x="1" y="2280"/>
                  </a:lnTo>
                  <a:cubicBezTo>
                    <a:pt x="435" y="2289"/>
                    <a:pt x="869" y="2294"/>
                    <a:pt x="1303" y="2294"/>
                  </a:cubicBezTo>
                  <a:cubicBezTo>
                    <a:pt x="3909" y="2294"/>
                    <a:pt x="6510" y="2134"/>
                    <a:pt x="9089" y="1815"/>
                  </a:cubicBezTo>
                  <a:cubicBezTo>
                    <a:pt x="12176" y="1412"/>
                    <a:pt x="15200" y="807"/>
                    <a:pt x="18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2456759" y="2995199"/>
              <a:ext cx="1624298" cy="205897"/>
            </a:xfrm>
            <a:custGeom>
              <a:rect b="b" l="l" r="r" t="t"/>
              <a:pathLst>
                <a:path extrusionOk="0" h="2304" w="18176">
                  <a:moveTo>
                    <a:pt x="18176" y="1"/>
                  </a:moveTo>
                  <a:cubicBezTo>
                    <a:pt x="15199" y="792"/>
                    <a:pt x="12160" y="1381"/>
                    <a:pt x="9089" y="1768"/>
                  </a:cubicBezTo>
                  <a:cubicBezTo>
                    <a:pt x="6201" y="2139"/>
                    <a:pt x="3313" y="2297"/>
                    <a:pt x="412" y="2297"/>
                  </a:cubicBezTo>
                  <a:cubicBezTo>
                    <a:pt x="275" y="2297"/>
                    <a:pt x="138" y="2297"/>
                    <a:pt x="1" y="2296"/>
                  </a:cubicBezTo>
                  <a:lnTo>
                    <a:pt x="1" y="2296"/>
                  </a:lnTo>
                  <a:cubicBezTo>
                    <a:pt x="352" y="2301"/>
                    <a:pt x="702" y="2304"/>
                    <a:pt x="1053" y="2304"/>
                  </a:cubicBezTo>
                  <a:cubicBezTo>
                    <a:pt x="3742" y="2304"/>
                    <a:pt x="6428" y="2146"/>
                    <a:pt x="9089" y="1831"/>
                  </a:cubicBezTo>
                  <a:cubicBezTo>
                    <a:pt x="12175" y="1412"/>
                    <a:pt x="15199" y="792"/>
                    <a:pt x="18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456759" y="3050605"/>
              <a:ext cx="1624477" cy="203663"/>
            </a:xfrm>
            <a:custGeom>
              <a:rect b="b" l="l" r="r" t="t"/>
              <a:pathLst>
                <a:path extrusionOk="0" h="2279" w="18178">
                  <a:moveTo>
                    <a:pt x="18178" y="1"/>
                  </a:moveTo>
                  <a:lnTo>
                    <a:pt x="18178" y="1"/>
                  </a:lnTo>
                  <a:cubicBezTo>
                    <a:pt x="15200" y="792"/>
                    <a:pt x="12160" y="1381"/>
                    <a:pt x="9089" y="1769"/>
                  </a:cubicBezTo>
                  <a:cubicBezTo>
                    <a:pt x="6411" y="2112"/>
                    <a:pt x="3732" y="2273"/>
                    <a:pt x="1043" y="2273"/>
                  </a:cubicBezTo>
                  <a:cubicBezTo>
                    <a:pt x="696" y="2273"/>
                    <a:pt x="348" y="2271"/>
                    <a:pt x="1" y="2265"/>
                  </a:cubicBezTo>
                  <a:lnTo>
                    <a:pt x="1" y="2265"/>
                  </a:lnTo>
                  <a:cubicBezTo>
                    <a:pt x="435" y="2274"/>
                    <a:pt x="869" y="2278"/>
                    <a:pt x="1303" y="2278"/>
                  </a:cubicBezTo>
                  <a:cubicBezTo>
                    <a:pt x="3909" y="2278"/>
                    <a:pt x="6510" y="2119"/>
                    <a:pt x="9089" y="1800"/>
                  </a:cubicBezTo>
                  <a:cubicBezTo>
                    <a:pt x="12176" y="1412"/>
                    <a:pt x="15200" y="823"/>
                    <a:pt x="18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2456759" y="3107441"/>
              <a:ext cx="1624477" cy="206433"/>
            </a:xfrm>
            <a:custGeom>
              <a:rect b="b" l="l" r="r" t="t"/>
              <a:pathLst>
                <a:path extrusionOk="0" h="2310" w="18178">
                  <a:moveTo>
                    <a:pt x="18178" y="1"/>
                  </a:moveTo>
                  <a:cubicBezTo>
                    <a:pt x="15200" y="807"/>
                    <a:pt x="12160" y="1381"/>
                    <a:pt x="9089" y="1769"/>
                  </a:cubicBezTo>
                  <a:cubicBezTo>
                    <a:pt x="6201" y="2139"/>
                    <a:pt x="3313" y="2297"/>
                    <a:pt x="412" y="2297"/>
                  </a:cubicBezTo>
                  <a:cubicBezTo>
                    <a:pt x="275" y="2297"/>
                    <a:pt x="138" y="2297"/>
                    <a:pt x="1" y="2296"/>
                  </a:cubicBezTo>
                  <a:lnTo>
                    <a:pt x="1" y="2296"/>
                  </a:lnTo>
                  <a:cubicBezTo>
                    <a:pt x="435" y="2305"/>
                    <a:pt x="869" y="2309"/>
                    <a:pt x="1303" y="2309"/>
                  </a:cubicBezTo>
                  <a:cubicBezTo>
                    <a:pt x="3909" y="2309"/>
                    <a:pt x="6510" y="2150"/>
                    <a:pt x="9089" y="1831"/>
                  </a:cubicBezTo>
                  <a:cubicBezTo>
                    <a:pt x="12176" y="1428"/>
                    <a:pt x="15200" y="823"/>
                    <a:pt x="18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56759" y="3165707"/>
              <a:ext cx="1624388" cy="203573"/>
            </a:xfrm>
            <a:custGeom>
              <a:rect b="b" l="l" r="r" t="t"/>
              <a:pathLst>
                <a:path extrusionOk="0" h="2278" w="18177">
                  <a:moveTo>
                    <a:pt x="18176" y="1"/>
                  </a:moveTo>
                  <a:cubicBezTo>
                    <a:pt x="15199" y="791"/>
                    <a:pt x="12160" y="1365"/>
                    <a:pt x="9089" y="1753"/>
                  </a:cubicBezTo>
                  <a:cubicBezTo>
                    <a:pt x="6314" y="2108"/>
                    <a:pt x="3540" y="2268"/>
                    <a:pt x="753" y="2268"/>
                  </a:cubicBezTo>
                  <a:cubicBezTo>
                    <a:pt x="502" y="2268"/>
                    <a:pt x="251" y="2267"/>
                    <a:pt x="1" y="2264"/>
                  </a:cubicBezTo>
                  <a:lnTo>
                    <a:pt x="1" y="2264"/>
                  </a:lnTo>
                  <a:cubicBezTo>
                    <a:pt x="435" y="2273"/>
                    <a:pt x="869" y="2278"/>
                    <a:pt x="1303" y="2278"/>
                  </a:cubicBezTo>
                  <a:cubicBezTo>
                    <a:pt x="3909" y="2278"/>
                    <a:pt x="6510" y="2118"/>
                    <a:pt x="9089" y="1799"/>
                  </a:cubicBezTo>
                  <a:cubicBezTo>
                    <a:pt x="12175" y="1412"/>
                    <a:pt x="15199" y="791"/>
                    <a:pt x="18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2456759" y="3219684"/>
              <a:ext cx="1624477" cy="204646"/>
            </a:xfrm>
            <a:custGeom>
              <a:rect b="b" l="l" r="r" t="t"/>
              <a:pathLst>
                <a:path extrusionOk="0" h="2290" w="18178">
                  <a:moveTo>
                    <a:pt x="18178" y="1"/>
                  </a:moveTo>
                  <a:cubicBezTo>
                    <a:pt x="15200" y="807"/>
                    <a:pt x="12160" y="1381"/>
                    <a:pt x="9089" y="1769"/>
                  </a:cubicBezTo>
                  <a:cubicBezTo>
                    <a:pt x="6314" y="2125"/>
                    <a:pt x="3540" y="2285"/>
                    <a:pt x="753" y="2285"/>
                  </a:cubicBezTo>
                  <a:cubicBezTo>
                    <a:pt x="502" y="2285"/>
                    <a:pt x="251" y="2283"/>
                    <a:pt x="1" y="2281"/>
                  </a:cubicBezTo>
                  <a:lnTo>
                    <a:pt x="1" y="2281"/>
                  </a:lnTo>
                  <a:cubicBezTo>
                    <a:pt x="375" y="2287"/>
                    <a:pt x="749" y="2289"/>
                    <a:pt x="1123" y="2289"/>
                  </a:cubicBezTo>
                  <a:cubicBezTo>
                    <a:pt x="3789" y="2289"/>
                    <a:pt x="6451" y="2142"/>
                    <a:pt x="9089" y="1816"/>
                  </a:cubicBezTo>
                  <a:cubicBezTo>
                    <a:pt x="12176" y="1428"/>
                    <a:pt x="15200" y="823"/>
                    <a:pt x="18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2456759" y="3277949"/>
              <a:ext cx="1624477" cy="205003"/>
            </a:xfrm>
            <a:custGeom>
              <a:rect b="b" l="l" r="r" t="t"/>
              <a:pathLst>
                <a:path extrusionOk="0" h="2294" w="18178">
                  <a:moveTo>
                    <a:pt x="18178" y="0"/>
                  </a:moveTo>
                  <a:lnTo>
                    <a:pt x="18178" y="0"/>
                  </a:lnTo>
                  <a:cubicBezTo>
                    <a:pt x="15200" y="791"/>
                    <a:pt x="12160" y="1381"/>
                    <a:pt x="9089" y="1768"/>
                  </a:cubicBezTo>
                  <a:cubicBezTo>
                    <a:pt x="6314" y="2124"/>
                    <a:pt x="3540" y="2284"/>
                    <a:pt x="753" y="2284"/>
                  </a:cubicBezTo>
                  <a:cubicBezTo>
                    <a:pt x="502" y="2284"/>
                    <a:pt x="251" y="2283"/>
                    <a:pt x="1" y="2280"/>
                  </a:cubicBezTo>
                  <a:lnTo>
                    <a:pt x="1" y="2280"/>
                  </a:lnTo>
                  <a:cubicBezTo>
                    <a:pt x="435" y="2289"/>
                    <a:pt x="869" y="2294"/>
                    <a:pt x="1303" y="2294"/>
                  </a:cubicBezTo>
                  <a:cubicBezTo>
                    <a:pt x="3909" y="2294"/>
                    <a:pt x="6510" y="2134"/>
                    <a:pt x="9089" y="1815"/>
                  </a:cubicBezTo>
                  <a:cubicBezTo>
                    <a:pt x="12176" y="1412"/>
                    <a:pt x="15200" y="807"/>
                    <a:pt x="18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2456759" y="3334786"/>
              <a:ext cx="1624298" cy="203573"/>
            </a:xfrm>
            <a:custGeom>
              <a:rect b="b" l="l" r="r" t="t"/>
              <a:pathLst>
                <a:path extrusionOk="0" h="2278" w="18176">
                  <a:moveTo>
                    <a:pt x="18176" y="1"/>
                  </a:moveTo>
                  <a:cubicBezTo>
                    <a:pt x="15199" y="792"/>
                    <a:pt x="12160" y="1381"/>
                    <a:pt x="9089" y="1768"/>
                  </a:cubicBezTo>
                  <a:cubicBezTo>
                    <a:pt x="6411" y="2112"/>
                    <a:pt x="3732" y="2273"/>
                    <a:pt x="1043" y="2273"/>
                  </a:cubicBezTo>
                  <a:cubicBezTo>
                    <a:pt x="696" y="2273"/>
                    <a:pt x="348" y="2270"/>
                    <a:pt x="1" y="2265"/>
                  </a:cubicBezTo>
                  <a:lnTo>
                    <a:pt x="1" y="2265"/>
                  </a:lnTo>
                  <a:cubicBezTo>
                    <a:pt x="435" y="2274"/>
                    <a:pt x="869" y="2278"/>
                    <a:pt x="1303" y="2278"/>
                  </a:cubicBezTo>
                  <a:cubicBezTo>
                    <a:pt x="3909" y="2278"/>
                    <a:pt x="6510" y="2118"/>
                    <a:pt x="9089" y="1799"/>
                  </a:cubicBezTo>
                  <a:cubicBezTo>
                    <a:pt x="12175" y="1412"/>
                    <a:pt x="15199" y="792"/>
                    <a:pt x="18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2456759" y="3390192"/>
              <a:ext cx="1624477" cy="205986"/>
            </a:xfrm>
            <a:custGeom>
              <a:rect b="b" l="l" r="r" t="t"/>
              <a:pathLst>
                <a:path extrusionOk="0" h="2305" w="18178">
                  <a:moveTo>
                    <a:pt x="18178" y="1"/>
                  </a:moveTo>
                  <a:lnTo>
                    <a:pt x="18178" y="1"/>
                  </a:lnTo>
                  <a:cubicBezTo>
                    <a:pt x="15200" y="792"/>
                    <a:pt x="12160" y="1381"/>
                    <a:pt x="9089" y="1769"/>
                  </a:cubicBezTo>
                  <a:cubicBezTo>
                    <a:pt x="6201" y="2139"/>
                    <a:pt x="3313" y="2297"/>
                    <a:pt x="412" y="2297"/>
                  </a:cubicBezTo>
                  <a:cubicBezTo>
                    <a:pt x="275" y="2297"/>
                    <a:pt x="138" y="2297"/>
                    <a:pt x="1" y="2296"/>
                  </a:cubicBezTo>
                  <a:lnTo>
                    <a:pt x="1" y="2296"/>
                  </a:lnTo>
                  <a:cubicBezTo>
                    <a:pt x="352" y="2301"/>
                    <a:pt x="702" y="2304"/>
                    <a:pt x="1053" y="2304"/>
                  </a:cubicBezTo>
                  <a:cubicBezTo>
                    <a:pt x="3742" y="2304"/>
                    <a:pt x="6428" y="2146"/>
                    <a:pt x="9089" y="1831"/>
                  </a:cubicBezTo>
                  <a:cubicBezTo>
                    <a:pt x="12176" y="1412"/>
                    <a:pt x="15200" y="807"/>
                    <a:pt x="18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2456759" y="3447028"/>
              <a:ext cx="1624477" cy="206433"/>
            </a:xfrm>
            <a:custGeom>
              <a:rect b="b" l="l" r="r" t="t"/>
              <a:pathLst>
                <a:path extrusionOk="0" h="2310" w="18178">
                  <a:moveTo>
                    <a:pt x="18178" y="1"/>
                  </a:moveTo>
                  <a:cubicBezTo>
                    <a:pt x="15200" y="807"/>
                    <a:pt x="12160" y="1381"/>
                    <a:pt x="9089" y="1769"/>
                  </a:cubicBezTo>
                  <a:cubicBezTo>
                    <a:pt x="6201" y="2139"/>
                    <a:pt x="3313" y="2297"/>
                    <a:pt x="412" y="2297"/>
                  </a:cubicBezTo>
                  <a:cubicBezTo>
                    <a:pt x="275" y="2297"/>
                    <a:pt x="138" y="2297"/>
                    <a:pt x="1" y="2296"/>
                  </a:cubicBezTo>
                  <a:lnTo>
                    <a:pt x="1" y="2296"/>
                  </a:lnTo>
                  <a:cubicBezTo>
                    <a:pt x="435" y="2305"/>
                    <a:pt x="869" y="2309"/>
                    <a:pt x="1303" y="2309"/>
                  </a:cubicBezTo>
                  <a:cubicBezTo>
                    <a:pt x="3909" y="2309"/>
                    <a:pt x="6510" y="2150"/>
                    <a:pt x="9089" y="1831"/>
                  </a:cubicBezTo>
                  <a:cubicBezTo>
                    <a:pt x="12176" y="1427"/>
                    <a:pt x="15200" y="823"/>
                    <a:pt x="18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2456759" y="3505294"/>
              <a:ext cx="1624388" cy="203573"/>
            </a:xfrm>
            <a:custGeom>
              <a:rect b="b" l="l" r="r" t="t"/>
              <a:pathLst>
                <a:path extrusionOk="0" h="2278" w="18177">
                  <a:moveTo>
                    <a:pt x="18176" y="0"/>
                  </a:moveTo>
                  <a:cubicBezTo>
                    <a:pt x="15199" y="791"/>
                    <a:pt x="12160" y="1365"/>
                    <a:pt x="9089" y="1753"/>
                  </a:cubicBezTo>
                  <a:cubicBezTo>
                    <a:pt x="6314" y="2108"/>
                    <a:pt x="3540" y="2268"/>
                    <a:pt x="753" y="2268"/>
                  </a:cubicBezTo>
                  <a:cubicBezTo>
                    <a:pt x="502" y="2268"/>
                    <a:pt x="251" y="2267"/>
                    <a:pt x="1" y="2264"/>
                  </a:cubicBezTo>
                  <a:lnTo>
                    <a:pt x="1" y="2264"/>
                  </a:lnTo>
                  <a:cubicBezTo>
                    <a:pt x="435" y="2273"/>
                    <a:pt x="869" y="2278"/>
                    <a:pt x="1303" y="2278"/>
                  </a:cubicBezTo>
                  <a:cubicBezTo>
                    <a:pt x="3909" y="2278"/>
                    <a:pt x="6510" y="2118"/>
                    <a:pt x="9089" y="1799"/>
                  </a:cubicBezTo>
                  <a:cubicBezTo>
                    <a:pt x="12175" y="1411"/>
                    <a:pt x="15199" y="791"/>
                    <a:pt x="18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2456759" y="3560700"/>
              <a:ext cx="1624477" cy="205003"/>
            </a:xfrm>
            <a:custGeom>
              <a:rect b="b" l="l" r="r" t="t"/>
              <a:pathLst>
                <a:path extrusionOk="0" h="2294" w="18178">
                  <a:moveTo>
                    <a:pt x="18178" y="0"/>
                  </a:moveTo>
                  <a:lnTo>
                    <a:pt x="18178" y="0"/>
                  </a:lnTo>
                  <a:cubicBezTo>
                    <a:pt x="15200" y="791"/>
                    <a:pt x="12160" y="1365"/>
                    <a:pt x="9089" y="1753"/>
                  </a:cubicBezTo>
                  <a:cubicBezTo>
                    <a:pt x="6201" y="2123"/>
                    <a:pt x="3313" y="2281"/>
                    <a:pt x="412" y="2281"/>
                  </a:cubicBezTo>
                  <a:cubicBezTo>
                    <a:pt x="275" y="2281"/>
                    <a:pt x="138" y="2281"/>
                    <a:pt x="1" y="2280"/>
                  </a:cubicBezTo>
                  <a:lnTo>
                    <a:pt x="1" y="2280"/>
                  </a:lnTo>
                  <a:cubicBezTo>
                    <a:pt x="435" y="2289"/>
                    <a:pt x="869" y="2294"/>
                    <a:pt x="1303" y="2294"/>
                  </a:cubicBezTo>
                  <a:cubicBezTo>
                    <a:pt x="3909" y="2294"/>
                    <a:pt x="6510" y="2134"/>
                    <a:pt x="9089" y="1815"/>
                  </a:cubicBezTo>
                  <a:cubicBezTo>
                    <a:pt x="12176" y="1412"/>
                    <a:pt x="15200" y="807"/>
                    <a:pt x="18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2456759" y="3617536"/>
              <a:ext cx="1624477" cy="205003"/>
            </a:xfrm>
            <a:custGeom>
              <a:rect b="b" l="l" r="r" t="t"/>
              <a:pathLst>
                <a:path extrusionOk="0" h="2294" w="18178">
                  <a:moveTo>
                    <a:pt x="18178" y="0"/>
                  </a:moveTo>
                  <a:cubicBezTo>
                    <a:pt x="15200" y="791"/>
                    <a:pt x="12160" y="1381"/>
                    <a:pt x="9089" y="1768"/>
                  </a:cubicBezTo>
                  <a:cubicBezTo>
                    <a:pt x="6314" y="2124"/>
                    <a:pt x="3540" y="2284"/>
                    <a:pt x="753" y="2284"/>
                  </a:cubicBezTo>
                  <a:cubicBezTo>
                    <a:pt x="502" y="2284"/>
                    <a:pt x="251" y="2283"/>
                    <a:pt x="1" y="2280"/>
                  </a:cubicBezTo>
                  <a:lnTo>
                    <a:pt x="1" y="2280"/>
                  </a:lnTo>
                  <a:cubicBezTo>
                    <a:pt x="435" y="2289"/>
                    <a:pt x="869" y="2293"/>
                    <a:pt x="1303" y="2293"/>
                  </a:cubicBezTo>
                  <a:cubicBezTo>
                    <a:pt x="3909" y="2293"/>
                    <a:pt x="6510" y="2134"/>
                    <a:pt x="9089" y="1815"/>
                  </a:cubicBezTo>
                  <a:cubicBezTo>
                    <a:pt x="12176" y="1412"/>
                    <a:pt x="15200" y="807"/>
                    <a:pt x="18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3787314" y="3264098"/>
              <a:ext cx="123502" cy="490703"/>
            </a:xfrm>
            <a:custGeom>
              <a:rect b="b" l="l" r="r" t="t"/>
              <a:pathLst>
                <a:path extrusionOk="0" h="5491" w="1382">
                  <a:moveTo>
                    <a:pt x="1381" y="0"/>
                  </a:moveTo>
                  <a:cubicBezTo>
                    <a:pt x="916" y="109"/>
                    <a:pt x="466" y="217"/>
                    <a:pt x="1" y="310"/>
                  </a:cubicBezTo>
                  <a:lnTo>
                    <a:pt x="1" y="5491"/>
                  </a:lnTo>
                  <a:cubicBezTo>
                    <a:pt x="466" y="5382"/>
                    <a:pt x="916" y="5289"/>
                    <a:pt x="1381" y="5180"/>
                  </a:cubicBezTo>
                  <a:lnTo>
                    <a:pt x="13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558629" y="3118522"/>
              <a:ext cx="123502" cy="680604"/>
            </a:xfrm>
            <a:custGeom>
              <a:rect b="b" l="l" r="r" t="t"/>
              <a:pathLst>
                <a:path extrusionOk="0" h="7616" w="1382">
                  <a:moveTo>
                    <a:pt x="1381" y="1"/>
                  </a:moveTo>
                  <a:cubicBezTo>
                    <a:pt x="916" y="78"/>
                    <a:pt x="466" y="171"/>
                    <a:pt x="1" y="249"/>
                  </a:cubicBezTo>
                  <a:lnTo>
                    <a:pt x="1" y="7616"/>
                  </a:lnTo>
                  <a:cubicBezTo>
                    <a:pt x="466" y="7538"/>
                    <a:pt x="916" y="7461"/>
                    <a:pt x="1381" y="7368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3329944" y="3300112"/>
              <a:ext cx="123502" cy="533688"/>
            </a:xfrm>
            <a:custGeom>
              <a:rect b="b" l="l" r="r" t="t"/>
              <a:pathLst>
                <a:path extrusionOk="0" h="5972" w="1382">
                  <a:moveTo>
                    <a:pt x="1381" y="1"/>
                  </a:moveTo>
                  <a:cubicBezTo>
                    <a:pt x="931" y="63"/>
                    <a:pt x="466" y="140"/>
                    <a:pt x="1" y="202"/>
                  </a:cubicBezTo>
                  <a:lnTo>
                    <a:pt x="1" y="5972"/>
                  </a:lnTo>
                  <a:cubicBezTo>
                    <a:pt x="451" y="5910"/>
                    <a:pt x="916" y="5848"/>
                    <a:pt x="1381" y="577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3101259" y="3158737"/>
              <a:ext cx="123502" cy="702766"/>
            </a:xfrm>
            <a:custGeom>
              <a:rect b="b" l="l" r="r" t="t"/>
              <a:pathLst>
                <a:path extrusionOk="0" h="7864" w="1382">
                  <a:moveTo>
                    <a:pt x="1381" y="1"/>
                  </a:moveTo>
                  <a:cubicBezTo>
                    <a:pt x="931" y="47"/>
                    <a:pt x="466" y="109"/>
                    <a:pt x="1" y="156"/>
                  </a:cubicBezTo>
                  <a:lnTo>
                    <a:pt x="1" y="7864"/>
                  </a:lnTo>
                  <a:cubicBezTo>
                    <a:pt x="450" y="7802"/>
                    <a:pt x="916" y="7771"/>
                    <a:pt x="1381" y="7709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2871234" y="3273749"/>
              <a:ext cx="121983" cy="604375"/>
            </a:xfrm>
            <a:custGeom>
              <a:rect b="b" l="l" r="r" t="t"/>
              <a:pathLst>
                <a:path extrusionOk="0" h="6763" w="1365">
                  <a:moveTo>
                    <a:pt x="1365" y="1"/>
                  </a:moveTo>
                  <a:cubicBezTo>
                    <a:pt x="900" y="47"/>
                    <a:pt x="465" y="78"/>
                    <a:pt x="0" y="109"/>
                  </a:cubicBezTo>
                  <a:lnTo>
                    <a:pt x="0" y="6763"/>
                  </a:lnTo>
                  <a:cubicBezTo>
                    <a:pt x="434" y="6732"/>
                    <a:pt x="900" y="6716"/>
                    <a:pt x="1365" y="6670"/>
                  </a:cubicBezTo>
                  <a:lnTo>
                    <a:pt x="1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2643889" y="3624418"/>
              <a:ext cx="123413" cy="260678"/>
            </a:xfrm>
            <a:custGeom>
              <a:rect b="b" l="l" r="r" t="t"/>
              <a:pathLst>
                <a:path extrusionOk="0" h="2917" w="1381">
                  <a:moveTo>
                    <a:pt x="1381" y="1"/>
                  </a:moveTo>
                  <a:cubicBezTo>
                    <a:pt x="916" y="16"/>
                    <a:pt x="466" y="32"/>
                    <a:pt x="1" y="32"/>
                  </a:cubicBezTo>
                  <a:lnTo>
                    <a:pt x="1" y="2917"/>
                  </a:lnTo>
                  <a:cubicBezTo>
                    <a:pt x="466" y="2917"/>
                    <a:pt x="916" y="2901"/>
                    <a:pt x="1381" y="2886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2456759" y="2798417"/>
              <a:ext cx="1592663" cy="1090879"/>
            </a:xfrm>
            <a:custGeom>
              <a:rect b="b" l="l" r="r" t="t"/>
              <a:pathLst>
                <a:path extrusionOk="0" h="12207" w="17822">
                  <a:moveTo>
                    <a:pt x="17697" y="0"/>
                  </a:moveTo>
                  <a:cubicBezTo>
                    <a:pt x="17682" y="822"/>
                    <a:pt x="17682" y="1675"/>
                    <a:pt x="17666" y="2513"/>
                  </a:cubicBezTo>
                  <a:lnTo>
                    <a:pt x="17635" y="5041"/>
                  </a:lnTo>
                  <a:cubicBezTo>
                    <a:pt x="17620" y="6688"/>
                    <a:pt x="17620" y="8335"/>
                    <a:pt x="17620" y="9997"/>
                  </a:cubicBezTo>
                  <a:lnTo>
                    <a:pt x="17620" y="9997"/>
                  </a:lnTo>
                  <a:cubicBezTo>
                    <a:pt x="16177" y="10375"/>
                    <a:pt x="14735" y="10707"/>
                    <a:pt x="13292" y="10965"/>
                  </a:cubicBezTo>
                  <a:cubicBezTo>
                    <a:pt x="11819" y="11244"/>
                    <a:pt x="10346" y="11477"/>
                    <a:pt x="8857" y="11663"/>
                  </a:cubicBezTo>
                  <a:cubicBezTo>
                    <a:pt x="7383" y="11865"/>
                    <a:pt x="5910" y="11989"/>
                    <a:pt x="4421" y="12066"/>
                  </a:cubicBezTo>
                  <a:cubicBezTo>
                    <a:pt x="3101" y="12136"/>
                    <a:pt x="1782" y="12193"/>
                    <a:pt x="462" y="12193"/>
                  </a:cubicBezTo>
                  <a:cubicBezTo>
                    <a:pt x="308" y="12193"/>
                    <a:pt x="155" y="12192"/>
                    <a:pt x="1" y="12191"/>
                  </a:cubicBezTo>
                  <a:lnTo>
                    <a:pt x="1" y="12191"/>
                  </a:lnTo>
                  <a:cubicBezTo>
                    <a:pt x="492" y="12201"/>
                    <a:pt x="983" y="12206"/>
                    <a:pt x="1474" y="12206"/>
                  </a:cubicBezTo>
                  <a:cubicBezTo>
                    <a:pt x="2456" y="12206"/>
                    <a:pt x="3439" y="12185"/>
                    <a:pt x="4421" y="12144"/>
                  </a:cubicBezTo>
                  <a:cubicBezTo>
                    <a:pt x="5894" y="12098"/>
                    <a:pt x="7368" y="11973"/>
                    <a:pt x="8857" y="11787"/>
                  </a:cubicBezTo>
                  <a:cubicBezTo>
                    <a:pt x="10330" y="11601"/>
                    <a:pt x="11819" y="11369"/>
                    <a:pt x="13292" y="11105"/>
                  </a:cubicBezTo>
                  <a:cubicBezTo>
                    <a:pt x="14766" y="10826"/>
                    <a:pt x="16239" y="10485"/>
                    <a:pt x="17713" y="10097"/>
                  </a:cubicBezTo>
                  <a:lnTo>
                    <a:pt x="17821" y="10081"/>
                  </a:lnTo>
                  <a:lnTo>
                    <a:pt x="17821" y="10004"/>
                  </a:lnTo>
                  <a:cubicBezTo>
                    <a:pt x="17821" y="8329"/>
                    <a:pt x="17821" y="6638"/>
                    <a:pt x="17790" y="4979"/>
                  </a:cubicBezTo>
                  <a:cubicBezTo>
                    <a:pt x="17790" y="4141"/>
                    <a:pt x="17775" y="3304"/>
                    <a:pt x="17775" y="2482"/>
                  </a:cubicBezTo>
                  <a:cubicBezTo>
                    <a:pt x="17775" y="1644"/>
                    <a:pt x="17713" y="822"/>
                    <a:pt x="17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787314" y="3772763"/>
              <a:ext cx="123502" cy="38874"/>
            </a:xfrm>
            <a:custGeom>
              <a:rect b="b" l="l" r="r" t="t"/>
              <a:pathLst>
                <a:path extrusionOk="0" h="435" w="1382">
                  <a:moveTo>
                    <a:pt x="1381" y="0"/>
                  </a:moveTo>
                  <a:cubicBezTo>
                    <a:pt x="916" y="124"/>
                    <a:pt x="466" y="217"/>
                    <a:pt x="1" y="310"/>
                  </a:cubicBezTo>
                  <a:lnTo>
                    <a:pt x="1" y="435"/>
                  </a:lnTo>
                  <a:cubicBezTo>
                    <a:pt x="466" y="341"/>
                    <a:pt x="916" y="233"/>
                    <a:pt x="1381" y="124"/>
                  </a:cubicBezTo>
                  <a:lnTo>
                    <a:pt x="1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558629" y="3824059"/>
              <a:ext cx="123502" cy="31903"/>
            </a:xfrm>
            <a:custGeom>
              <a:rect b="b" l="l" r="r" t="t"/>
              <a:pathLst>
                <a:path extrusionOk="0" h="357" w="1382">
                  <a:moveTo>
                    <a:pt x="1381" y="0"/>
                  </a:moveTo>
                  <a:cubicBezTo>
                    <a:pt x="916" y="93"/>
                    <a:pt x="466" y="171"/>
                    <a:pt x="1" y="248"/>
                  </a:cubicBezTo>
                  <a:lnTo>
                    <a:pt x="1" y="357"/>
                  </a:lnTo>
                  <a:cubicBezTo>
                    <a:pt x="466" y="279"/>
                    <a:pt x="916" y="186"/>
                    <a:pt x="1381" y="109"/>
                  </a:cubicBezTo>
                  <a:lnTo>
                    <a:pt x="1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329944" y="3862843"/>
              <a:ext cx="123502" cy="27793"/>
            </a:xfrm>
            <a:custGeom>
              <a:rect b="b" l="l" r="r" t="t"/>
              <a:pathLst>
                <a:path extrusionOk="0" h="311" w="1382">
                  <a:moveTo>
                    <a:pt x="1381" y="0"/>
                  </a:moveTo>
                  <a:cubicBezTo>
                    <a:pt x="916" y="78"/>
                    <a:pt x="451" y="140"/>
                    <a:pt x="1" y="202"/>
                  </a:cubicBezTo>
                  <a:lnTo>
                    <a:pt x="1" y="311"/>
                  </a:lnTo>
                  <a:cubicBezTo>
                    <a:pt x="466" y="264"/>
                    <a:pt x="931" y="171"/>
                    <a:pt x="1381" y="124"/>
                  </a:cubicBezTo>
                  <a:lnTo>
                    <a:pt x="1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101259" y="3894747"/>
              <a:ext cx="123502" cy="23592"/>
            </a:xfrm>
            <a:custGeom>
              <a:rect b="b" l="l" r="r" t="t"/>
              <a:pathLst>
                <a:path extrusionOk="0" h="264" w="1382">
                  <a:moveTo>
                    <a:pt x="1381" y="0"/>
                  </a:moveTo>
                  <a:cubicBezTo>
                    <a:pt x="916" y="62"/>
                    <a:pt x="450" y="93"/>
                    <a:pt x="1" y="155"/>
                  </a:cubicBezTo>
                  <a:lnTo>
                    <a:pt x="1" y="264"/>
                  </a:lnTo>
                  <a:cubicBezTo>
                    <a:pt x="466" y="233"/>
                    <a:pt x="931" y="171"/>
                    <a:pt x="1381" y="109"/>
                  </a:cubicBezTo>
                  <a:lnTo>
                    <a:pt x="1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2871234" y="3916909"/>
              <a:ext cx="121983" cy="19482"/>
            </a:xfrm>
            <a:custGeom>
              <a:rect b="b" l="l" r="r" t="t"/>
              <a:pathLst>
                <a:path extrusionOk="0" h="218" w="1365">
                  <a:moveTo>
                    <a:pt x="1365" y="0"/>
                  </a:moveTo>
                  <a:cubicBezTo>
                    <a:pt x="900" y="47"/>
                    <a:pt x="434" y="62"/>
                    <a:pt x="0" y="93"/>
                  </a:cubicBezTo>
                  <a:lnTo>
                    <a:pt x="0" y="217"/>
                  </a:lnTo>
                  <a:cubicBezTo>
                    <a:pt x="465" y="202"/>
                    <a:pt x="900" y="155"/>
                    <a:pt x="1365" y="124"/>
                  </a:cubicBezTo>
                  <a:lnTo>
                    <a:pt x="1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2643889" y="3929331"/>
              <a:ext cx="123413" cy="13941"/>
            </a:xfrm>
            <a:custGeom>
              <a:rect b="b" l="l" r="r" t="t"/>
              <a:pathLst>
                <a:path extrusionOk="0" h="156" w="1381">
                  <a:moveTo>
                    <a:pt x="1381" y="1"/>
                  </a:moveTo>
                  <a:cubicBezTo>
                    <a:pt x="916" y="16"/>
                    <a:pt x="466" y="32"/>
                    <a:pt x="1" y="32"/>
                  </a:cubicBezTo>
                  <a:lnTo>
                    <a:pt x="1" y="156"/>
                  </a:lnTo>
                  <a:cubicBezTo>
                    <a:pt x="466" y="156"/>
                    <a:pt x="916" y="140"/>
                    <a:pt x="1381" y="109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19"/>
          <p:cNvGrpSpPr/>
          <p:nvPr/>
        </p:nvGrpSpPr>
        <p:grpSpPr>
          <a:xfrm rot="365578">
            <a:off x="2152283" y="1819263"/>
            <a:ext cx="1332628" cy="765230"/>
            <a:chOff x="3779150" y="446725"/>
            <a:chExt cx="1180700" cy="749125"/>
          </a:xfrm>
        </p:grpSpPr>
        <p:sp>
          <p:nvSpPr>
            <p:cNvPr id="260" name="Google Shape;260;p19"/>
            <p:cNvSpPr/>
            <p:nvPr/>
          </p:nvSpPr>
          <p:spPr>
            <a:xfrm>
              <a:off x="3819875" y="480850"/>
              <a:ext cx="235375" cy="160525"/>
            </a:xfrm>
            <a:custGeom>
              <a:rect b="b" l="l" r="r" t="t"/>
              <a:pathLst>
                <a:path extrusionOk="0" h="6421" w="9415">
                  <a:moveTo>
                    <a:pt x="9353" y="62"/>
                  </a:moveTo>
                  <a:lnTo>
                    <a:pt x="9353" y="6359"/>
                  </a:lnTo>
                  <a:lnTo>
                    <a:pt x="78" y="6359"/>
                  </a:lnTo>
                  <a:lnTo>
                    <a:pt x="78" y="62"/>
                  </a:lnTo>
                  <a:close/>
                  <a:moveTo>
                    <a:pt x="1" y="0"/>
                  </a:moveTo>
                  <a:lnTo>
                    <a:pt x="1" y="6421"/>
                  </a:lnTo>
                  <a:lnTo>
                    <a:pt x="9415" y="6421"/>
                  </a:lnTo>
                  <a:lnTo>
                    <a:pt x="94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3828800" y="4862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86" y="0"/>
                  </a:moveTo>
                  <a:cubicBezTo>
                    <a:pt x="78" y="0"/>
                    <a:pt x="0" y="93"/>
                    <a:pt x="0" y="202"/>
                  </a:cubicBezTo>
                  <a:cubicBezTo>
                    <a:pt x="0" y="310"/>
                    <a:pt x="78" y="388"/>
                    <a:pt x="186" y="388"/>
                  </a:cubicBezTo>
                  <a:cubicBezTo>
                    <a:pt x="310" y="388"/>
                    <a:pt x="388" y="295"/>
                    <a:pt x="388" y="202"/>
                  </a:cubicBezTo>
                  <a:cubicBezTo>
                    <a:pt x="388" y="93"/>
                    <a:pt x="279" y="0"/>
                    <a:pt x="186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3847800" y="4862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86" y="0"/>
                  </a:moveTo>
                  <a:cubicBezTo>
                    <a:pt x="78" y="0"/>
                    <a:pt x="0" y="93"/>
                    <a:pt x="0" y="202"/>
                  </a:cubicBezTo>
                  <a:cubicBezTo>
                    <a:pt x="0" y="310"/>
                    <a:pt x="93" y="388"/>
                    <a:pt x="186" y="388"/>
                  </a:cubicBezTo>
                  <a:cubicBezTo>
                    <a:pt x="310" y="388"/>
                    <a:pt x="388" y="295"/>
                    <a:pt x="388" y="202"/>
                  </a:cubicBezTo>
                  <a:cubicBezTo>
                    <a:pt x="388" y="93"/>
                    <a:pt x="295" y="0"/>
                    <a:pt x="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867175" y="486275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87" y="0"/>
                  </a:moveTo>
                  <a:cubicBezTo>
                    <a:pt x="78" y="0"/>
                    <a:pt x="1" y="93"/>
                    <a:pt x="1" y="202"/>
                  </a:cubicBezTo>
                  <a:cubicBezTo>
                    <a:pt x="1" y="310"/>
                    <a:pt x="94" y="388"/>
                    <a:pt x="187" y="388"/>
                  </a:cubicBezTo>
                  <a:cubicBezTo>
                    <a:pt x="311" y="388"/>
                    <a:pt x="388" y="295"/>
                    <a:pt x="388" y="202"/>
                  </a:cubicBezTo>
                  <a:cubicBezTo>
                    <a:pt x="388" y="93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3821050" y="499450"/>
              <a:ext cx="233050" cy="1975"/>
            </a:xfrm>
            <a:custGeom>
              <a:rect b="b" l="l" r="r" t="t"/>
              <a:pathLst>
                <a:path extrusionOk="0" h="79" w="9322">
                  <a:moveTo>
                    <a:pt x="0" y="0"/>
                  </a:moveTo>
                  <a:lnTo>
                    <a:pt x="0" y="78"/>
                  </a:lnTo>
                  <a:lnTo>
                    <a:pt x="9321" y="78"/>
                  </a:lnTo>
                  <a:lnTo>
                    <a:pt x="93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3788075" y="586300"/>
              <a:ext cx="77575" cy="76800"/>
            </a:xfrm>
            <a:custGeom>
              <a:rect b="b" l="l" r="r" t="t"/>
              <a:pathLst>
                <a:path extrusionOk="0" h="3072" w="3103">
                  <a:moveTo>
                    <a:pt x="1566" y="817"/>
                  </a:moveTo>
                  <a:cubicBezTo>
                    <a:pt x="1677" y="817"/>
                    <a:pt x="1789" y="844"/>
                    <a:pt x="1893" y="900"/>
                  </a:cubicBezTo>
                  <a:cubicBezTo>
                    <a:pt x="2250" y="1102"/>
                    <a:pt x="2389" y="1521"/>
                    <a:pt x="2188" y="1877"/>
                  </a:cubicBezTo>
                  <a:cubicBezTo>
                    <a:pt x="2058" y="2115"/>
                    <a:pt x="1808" y="2255"/>
                    <a:pt x="1553" y="2255"/>
                  </a:cubicBezTo>
                  <a:cubicBezTo>
                    <a:pt x="1441" y="2255"/>
                    <a:pt x="1329" y="2228"/>
                    <a:pt x="1226" y="2172"/>
                  </a:cubicBezTo>
                  <a:cubicBezTo>
                    <a:pt x="869" y="1970"/>
                    <a:pt x="730" y="1521"/>
                    <a:pt x="931" y="1195"/>
                  </a:cubicBezTo>
                  <a:cubicBezTo>
                    <a:pt x="1061" y="957"/>
                    <a:pt x="1311" y="817"/>
                    <a:pt x="1566" y="817"/>
                  </a:cubicBezTo>
                  <a:close/>
                  <a:moveTo>
                    <a:pt x="1924" y="1"/>
                  </a:moveTo>
                  <a:lnTo>
                    <a:pt x="1040" y="16"/>
                  </a:lnTo>
                  <a:lnTo>
                    <a:pt x="1040" y="280"/>
                  </a:lnTo>
                  <a:cubicBezTo>
                    <a:pt x="1040" y="357"/>
                    <a:pt x="1009" y="435"/>
                    <a:pt x="931" y="481"/>
                  </a:cubicBezTo>
                  <a:cubicBezTo>
                    <a:pt x="885" y="497"/>
                    <a:pt x="854" y="512"/>
                    <a:pt x="807" y="559"/>
                  </a:cubicBezTo>
                  <a:cubicBezTo>
                    <a:pt x="778" y="579"/>
                    <a:pt x="724" y="598"/>
                    <a:pt x="676" y="598"/>
                  </a:cubicBezTo>
                  <a:cubicBezTo>
                    <a:pt x="648" y="598"/>
                    <a:pt x="623" y="592"/>
                    <a:pt x="606" y="574"/>
                  </a:cubicBezTo>
                  <a:lnTo>
                    <a:pt x="404" y="419"/>
                  </a:lnTo>
                  <a:lnTo>
                    <a:pt x="1" y="1195"/>
                  </a:lnTo>
                  <a:lnTo>
                    <a:pt x="233" y="1334"/>
                  </a:lnTo>
                  <a:cubicBezTo>
                    <a:pt x="311" y="1365"/>
                    <a:pt x="342" y="1443"/>
                    <a:pt x="342" y="1521"/>
                  </a:cubicBezTo>
                  <a:cubicBezTo>
                    <a:pt x="342" y="1567"/>
                    <a:pt x="342" y="1629"/>
                    <a:pt x="373" y="1660"/>
                  </a:cubicBezTo>
                  <a:cubicBezTo>
                    <a:pt x="373" y="1738"/>
                    <a:pt x="326" y="1815"/>
                    <a:pt x="264" y="1862"/>
                  </a:cubicBezTo>
                  <a:lnTo>
                    <a:pt x="63" y="1986"/>
                  </a:lnTo>
                  <a:lnTo>
                    <a:pt x="528" y="2730"/>
                  </a:lnTo>
                  <a:lnTo>
                    <a:pt x="699" y="2560"/>
                  </a:lnTo>
                  <a:cubicBezTo>
                    <a:pt x="722" y="2536"/>
                    <a:pt x="761" y="2525"/>
                    <a:pt x="801" y="2525"/>
                  </a:cubicBezTo>
                  <a:cubicBezTo>
                    <a:pt x="842" y="2525"/>
                    <a:pt x="885" y="2536"/>
                    <a:pt x="916" y="2560"/>
                  </a:cubicBezTo>
                  <a:cubicBezTo>
                    <a:pt x="931" y="2575"/>
                    <a:pt x="947" y="2575"/>
                    <a:pt x="962" y="2591"/>
                  </a:cubicBezTo>
                  <a:cubicBezTo>
                    <a:pt x="993" y="2606"/>
                    <a:pt x="1009" y="2606"/>
                    <a:pt x="1024" y="2637"/>
                  </a:cubicBezTo>
                  <a:cubicBezTo>
                    <a:pt x="1102" y="2668"/>
                    <a:pt x="1133" y="2730"/>
                    <a:pt x="1133" y="2808"/>
                  </a:cubicBezTo>
                  <a:lnTo>
                    <a:pt x="1133" y="3072"/>
                  </a:lnTo>
                  <a:lnTo>
                    <a:pt x="2017" y="3056"/>
                  </a:lnTo>
                  <a:lnTo>
                    <a:pt x="2017" y="2792"/>
                  </a:lnTo>
                  <a:cubicBezTo>
                    <a:pt x="2017" y="2715"/>
                    <a:pt x="2048" y="2637"/>
                    <a:pt x="2126" y="2591"/>
                  </a:cubicBezTo>
                  <a:lnTo>
                    <a:pt x="2250" y="2529"/>
                  </a:lnTo>
                  <a:cubicBezTo>
                    <a:pt x="2278" y="2509"/>
                    <a:pt x="2331" y="2496"/>
                    <a:pt x="2381" y="2496"/>
                  </a:cubicBezTo>
                  <a:cubicBezTo>
                    <a:pt x="2413" y="2496"/>
                    <a:pt x="2443" y="2501"/>
                    <a:pt x="2467" y="2513"/>
                  </a:cubicBezTo>
                  <a:lnTo>
                    <a:pt x="2699" y="2653"/>
                  </a:lnTo>
                  <a:lnTo>
                    <a:pt x="3103" y="1877"/>
                  </a:lnTo>
                  <a:lnTo>
                    <a:pt x="2870" y="1753"/>
                  </a:lnTo>
                  <a:cubicBezTo>
                    <a:pt x="2792" y="1722"/>
                    <a:pt x="2746" y="1645"/>
                    <a:pt x="2746" y="1567"/>
                  </a:cubicBezTo>
                  <a:lnTo>
                    <a:pt x="2746" y="1427"/>
                  </a:lnTo>
                  <a:cubicBezTo>
                    <a:pt x="2746" y="1350"/>
                    <a:pt x="2792" y="1272"/>
                    <a:pt x="2854" y="1241"/>
                  </a:cubicBezTo>
                  <a:lnTo>
                    <a:pt x="3056" y="1102"/>
                  </a:lnTo>
                  <a:lnTo>
                    <a:pt x="2591" y="357"/>
                  </a:lnTo>
                  <a:lnTo>
                    <a:pt x="2358" y="497"/>
                  </a:lnTo>
                  <a:cubicBezTo>
                    <a:pt x="2335" y="520"/>
                    <a:pt x="2296" y="532"/>
                    <a:pt x="2257" y="532"/>
                  </a:cubicBezTo>
                  <a:cubicBezTo>
                    <a:pt x="2219" y="532"/>
                    <a:pt x="2180" y="520"/>
                    <a:pt x="2157" y="497"/>
                  </a:cubicBezTo>
                  <a:cubicBezTo>
                    <a:pt x="2126" y="481"/>
                    <a:pt x="2110" y="481"/>
                    <a:pt x="2095" y="466"/>
                  </a:cubicBezTo>
                  <a:cubicBezTo>
                    <a:pt x="2079" y="435"/>
                    <a:pt x="2048" y="435"/>
                    <a:pt x="2032" y="435"/>
                  </a:cubicBezTo>
                  <a:cubicBezTo>
                    <a:pt x="1955" y="404"/>
                    <a:pt x="1924" y="342"/>
                    <a:pt x="1924" y="264"/>
                  </a:cubicBezTo>
                  <a:lnTo>
                    <a:pt x="19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4863675" y="786000"/>
              <a:ext cx="78350" cy="77550"/>
            </a:xfrm>
            <a:custGeom>
              <a:rect b="b" l="l" r="r" t="t"/>
              <a:pathLst>
                <a:path extrusionOk="0" h="3102" w="3134">
                  <a:moveTo>
                    <a:pt x="1568" y="837"/>
                  </a:moveTo>
                  <a:cubicBezTo>
                    <a:pt x="1683" y="837"/>
                    <a:pt x="1800" y="867"/>
                    <a:pt x="1908" y="931"/>
                  </a:cubicBezTo>
                  <a:cubicBezTo>
                    <a:pt x="2265" y="1117"/>
                    <a:pt x="2404" y="1551"/>
                    <a:pt x="2203" y="1892"/>
                  </a:cubicBezTo>
                  <a:cubicBezTo>
                    <a:pt x="2075" y="2138"/>
                    <a:pt x="1829" y="2273"/>
                    <a:pt x="1577" y="2273"/>
                  </a:cubicBezTo>
                  <a:cubicBezTo>
                    <a:pt x="1463" y="2273"/>
                    <a:pt x="1348" y="2245"/>
                    <a:pt x="1241" y="2187"/>
                  </a:cubicBezTo>
                  <a:cubicBezTo>
                    <a:pt x="884" y="1985"/>
                    <a:pt x="776" y="1567"/>
                    <a:pt x="946" y="1210"/>
                  </a:cubicBezTo>
                  <a:cubicBezTo>
                    <a:pt x="1074" y="976"/>
                    <a:pt x="1317" y="837"/>
                    <a:pt x="1568" y="837"/>
                  </a:cubicBezTo>
                  <a:close/>
                  <a:moveTo>
                    <a:pt x="1955" y="0"/>
                  </a:moveTo>
                  <a:lnTo>
                    <a:pt x="1086" y="16"/>
                  </a:lnTo>
                  <a:lnTo>
                    <a:pt x="1086" y="279"/>
                  </a:lnTo>
                  <a:cubicBezTo>
                    <a:pt x="1086" y="357"/>
                    <a:pt x="1039" y="434"/>
                    <a:pt x="962" y="481"/>
                  </a:cubicBezTo>
                  <a:cubicBezTo>
                    <a:pt x="931" y="496"/>
                    <a:pt x="884" y="512"/>
                    <a:pt x="853" y="558"/>
                  </a:cubicBezTo>
                  <a:cubicBezTo>
                    <a:pt x="814" y="578"/>
                    <a:pt x="762" y="598"/>
                    <a:pt x="714" y="598"/>
                  </a:cubicBezTo>
                  <a:cubicBezTo>
                    <a:pt x="686" y="598"/>
                    <a:pt x="659" y="591"/>
                    <a:pt x="636" y="574"/>
                  </a:cubicBezTo>
                  <a:lnTo>
                    <a:pt x="404" y="465"/>
                  </a:lnTo>
                  <a:lnTo>
                    <a:pt x="0" y="1241"/>
                  </a:lnTo>
                  <a:lnTo>
                    <a:pt x="233" y="1349"/>
                  </a:lnTo>
                  <a:cubicBezTo>
                    <a:pt x="310" y="1396"/>
                    <a:pt x="342" y="1473"/>
                    <a:pt x="342" y="1551"/>
                  </a:cubicBezTo>
                  <a:lnTo>
                    <a:pt x="342" y="1675"/>
                  </a:lnTo>
                  <a:cubicBezTo>
                    <a:pt x="342" y="1753"/>
                    <a:pt x="310" y="1830"/>
                    <a:pt x="248" y="1877"/>
                  </a:cubicBezTo>
                  <a:lnTo>
                    <a:pt x="31" y="2016"/>
                  </a:lnTo>
                  <a:lnTo>
                    <a:pt x="497" y="2745"/>
                  </a:lnTo>
                  <a:lnTo>
                    <a:pt x="729" y="2590"/>
                  </a:lnTo>
                  <a:cubicBezTo>
                    <a:pt x="760" y="2575"/>
                    <a:pt x="799" y="2567"/>
                    <a:pt x="838" y="2567"/>
                  </a:cubicBezTo>
                  <a:cubicBezTo>
                    <a:pt x="877" y="2567"/>
                    <a:pt x="915" y="2575"/>
                    <a:pt x="946" y="2590"/>
                  </a:cubicBezTo>
                  <a:lnTo>
                    <a:pt x="1008" y="2637"/>
                  </a:lnTo>
                  <a:lnTo>
                    <a:pt x="1055" y="2652"/>
                  </a:lnTo>
                  <a:cubicBezTo>
                    <a:pt x="1133" y="2683"/>
                    <a:pt x="1179" y="2745"/>
                    <a:pt x="1179" y="2823"/>
                  </a:cubicBezTo>
                  <a:lnTo>
                    <a:pt x="1179" y="3102"/>
                  </a:lnTo>
                  <a:lnTo>
                    <a:pt x="2048" y="3071"/>
                  </a:lnTo>
                  <a:lnTo>
                    <a:pt x="2048" y="2807"/>
                  </a:lnTo>
                  <a:cubicBezTo>
                    <a:pt x="2048" y="2730"/>
                    <a:pt x="2094" y="2652"/>
                    <a:pt x="2172" y="2606"/>
                  </a:cubicBezTo>
                  <a:cubicBezTo>
                    <a:pt x="2203" y="2590"/>
                    <a:pt x="2249" y="2575"/>
                    <a:pt x="2280" y="2528"/>
                  </a:cubicBezTo>
                  <a:cubicBezTo>
                    <a:pt x="2319" y="2509"/>
                    <a:pt x="2369" y="2496"/>
                    <a:pt x="2416" y="2496"/>
                  </a:cubicBezTo>
                  <a:cubicBezTo>
                    <a:pt x="2445" y="2496"/>
                    <a:pt x="2474" y="2501"/>
                    <a:pt x="2497" y="2513"/>
                  </a:cubicBezTo>
                  <a:lnTo>
                    <a:pt x="2730" y="2652"/>
                  </a:lnTo>
                  <a:lnTo>
                    <a:pt x="3133" y="1877"/>
                  </a:lnTo>
                  <a:lnTo>
                    <a:pt x="2901" y="1753"/>
                  </a:lnTo>
                  <a:cubicBezTo>
                    <a:pt x="2823" y="1722"/>
                    <a:pt x="2792" y="1644"/>
                    <a:pt x="2792" y="1567"/>
                  </a:cubicBezTo>
                  <a:lnTo>
                    <a:pt x="2792" y="1427"/>
                  </a:lnTo>
                  <a:cubicBezTo>
                    <a:pt x="2792" y="1349"/>
                    <a:pt x="2823" y="1272"/>
                    <a:pt x="2885" y="1241"/>
                  </a:cubicBezTo>
                  <a:lnTo>
                    <a:pt x="3102" y="1101"/>
                  </a:lnTo>
                  <a:lnTo>
                    <a:pt x="2637" y="357"/>
                  </a:lnTo>
                  <a:lnTo>
                    <a:pt x="2404" y="496"/>
                  </a:lnTo>
                  <a:cubicBezTo>
                    <a:pt x="2373" y="520"/>
                    <a:pt x="2334" y="531"/>
                    <a:pt x="2296" y="531"/>
                  </a:cubicBezTo>
                  <a:cubicBezTo>
                    <a:pt x="2257" y="531"/>
                    <a:pt x="2218" y="520"/>
                    <a:pt x="2187" y="496"/>
                  </a:cubicBezTo>
                  <a:lnTo>
                    <a:pt x="2125" y="465"/>
                  </a:lnTo>
                  <a:cubicBezTo>
                    <a:pt x="2110" y="434"/>
                    <a:pt x="2094" y="434"/>
                    <a:pt x="2063" y="434"/>
                  </a:cubicBezTo>
                  <a:cubicBezTo>
                    <a:pt x="1986" y="403"/>
                    <a:pt x="1955" y="341"/>
                    <a:pt x="1955" y="264"/>
                  </a:cubicBezTo>
                  <a:lnTo>
                    <a:pt x="19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3845850" y="684800"/>
              <a:ext cx="53925" cy="53525"/>
            </a:xfrm>
            <a:custGeom>
              <a:rect b="b" l="l" r="r" t="t"/>
              <a:pathLst>
                <a:path extrusionOk="0" h="2141" w="2157">
                  <a:moveTo>
                    <a:pt x="1055" y="574"/>
                  </a:moveTo>
                  <a:cubicBezTo>
                    <a:pt x="1334" y="574"/>
                    <a:pt x="1567" y="807"/>
                    <a:pt x="1567" y="1070"/>
                  </a:cubicBezTo>
                  <a:cubicBezTo>
                    <a:pt x="1567" y="1349"/>
                    <a:pt x="1334" y="1582"/>
                    <a:pt x="1055" y="1582"/>
                  </a:cubicBezTo>
                  <a:cubicBezTo>
                    <a:pt x="792" y="1582"/>
                    <a:pt x="559" y="1349"/>
                    <a:pt x="559" y="1070"/>
                  </a:cubicBezTo>
                  <a:cubicBezTo>
                    <a:pt x="574" y="807"/>
                    <a:pt x="792" y="574"/>
                    <a:pt x="1055" y="574"/>
                  </a:cubicBezTo>
                  <a:close/>
                  <a:moveTo>
                    <a:pt x="792" y="0"/>
                  </a:moveTo>
                  <a:lnTo>
                    <a:pt x="792" y="202"/>
                  </a:lnTo>
                  <a:cubicBezTo>
                    <a:pt x="792" y="264"/>
                    <a:pt x="745" y="295"/>
                    <a:pt x="714" y="341"/>
                  </a:cubicBezTo>
                  <a:cubicBezTo>
                    <a:pt x="699" y="357"/>
                    <a:pt x="652" y="372"/>
                    <a:pt x="637" y="372"/>
                  </a:cubicBezTo>
                  <a:cubicBezTo>
                    <a:pt x="608" y="382"/>
                    <a:pt x="580" y="397"/>
                    <a:pt x="548" y="397"/>
                  </a:cubicBezTo>
                  <a:cubicBezTo>
                    <a:pt x="528" y="397"/>
                    <a:pt x="506" y="391"/>
                    <a:pt x="481" y="372"/>
                  </a:cubicBezTo>
                  <a:lnTo>
                    <a:pt x="326" y="279"/>
                  </a:lnTo>
                  <a:lnTo>
                    <a:pt x="16" y="807"/>
                  </a:lnTo>
                  <a:lnTo>
                    <a:pt x="156" y="900"/>
                  </a:lnTo>
                  <a:cubicBezTo>
                    <a:pt x="187" y="915"/>
                    <a:pt x="233" y="977"/>
                    <a:pt x="233" y="1039"/>
                  </a:cubicBezTo>
                  <a:lnTo>
                    <a:pt x="233" y="1070"/>
                  </a:lnTo>
                  <a:lnTo>
                    <a:pt x="233" y="1117"/>
                  </a:lnTo>
                  <a:cubicBezTo>
                    <a:pt x="233" y="1179"/>
                    <a:pt x="202" y="1225"/>
                    <a:pt x="156" y="1256"/>
                  </a:cubicBezTo>
                  <a:lnTo>
                    <a:pt x="1" y="1349"/>
                  </a:lnTo>
                  <a:lnTo>
                    <a:pt x="311" y="1877"/>
                  </a:lnTo>
                  <a:lnTo>
                    <a:pt x="466" y="1768"/>
                  </a:lnTo>
                  <a:cubicBezTo>
                    <a:pt x="481" y="1760"/>
                    <a:pt x="505" y="1757"/>
                    <a:pt x="532" y="1757"/>
                  </a:cubicBezTo>
                  <a:cubicBezTo>
                    <a:pt x="559" y="1757"/>
                    <a:pt x="590" y="1760"/>
                    <a:pt x="621" y="1768"/>
                  </a:cubicBezTo>
                  <a:cubicBezTo>
                    <a:pt x="637" y="1799"/>
                    <a:pt x="668" y="1815"/>
                    <a:pt x="699" y="1815"/>
                  </a:cubicBezTo>
                  <a:cubicBezTo>
                    <a:pt x="745" y="1830"/>
                    <a:pt x="761" y="1892"/>
                    <a:pt x="761" y="1954"/>
                  </a:cubicBezTo>
                  <a:lnTo>
                    <a:pt x="761" y="2140"/>
                  </a:lnTo>
                  <a:lnTo>
                    <a:pt x="1397" y="2140"/>
                  </a:lnTo>
                  <a:lnTo>
                    <a:pt x="1397" y="1954"/>
                  </a:lnTo>
                  <a:cubicBezTo>
                    <a:pt x="1397" y="1892"/>
                    <a:pt x="1428" y="1846"/>
                    <a:pt x="1474" y="1815"/>
                  </a:cubicBezTo>
                  <a:cubicBezTo>
                    <a:pt x="1490" y="1799"/>
                    <a:pt x="1521" y="1799"/>
                    <a:pt x="1536" y="1768"/>
                  </a:cubicBezTo>
                  <a:cubicBezTo>
                    <a:pt x="1559" y="1753"/>
                    <a:pt x="1586" y="1745"/>
                    <a:pt x="1614" y="1745"/>
                  </a:cubicBezTo>
                  <a:cubicBezTo>
                    <a:pt x="1641" y="1745"/>
                    <a:pt x="1668" y="1753"/>
                    <a:pt x="1691" y="1768"/>
                  </a:cubicBezTo>
                  <a:lnTo>
                    <a:pt x="1846" y="1877"/>
                  </a:lnTo>
                  <a:lnTo>
                    <a:pt x="2156" y="1349"/>
                  </a:lnTo>
                  <a:lnTo>
                    <a:pt x="2001" y="1256"/>
                  </a:lnTo>
                  <a:cubicBezTo>
                    <a:pt x="1955" y="1225"/>
                    <a:pt x="1924" y="1179"/>
                    <a:pt x="1924" y="1117"/>
                  </a:cubicBezTo>
                  <a:lnTo>
                    <a:pt x="1924" y="1070"/>
                  </a:lnTo>
                  <a:lnTo>
                    <a:pt x="1924" y="1039"/>
                  </a:lnTo>
                  <a:cubicBezTo>
                    <a:pt x="1924" y="977"/>
                    <a:pt x="1955" y="915"/>
                    <a:pt x="2001" y="900"/>
                  </a:cubicBezTo>
                  <a:lnTo>
                    <a:pt x="2156" y="807"/>
                  </a:lnTo>
                  <a:lnTo>
                    <a:pt x="1846" y="279"/>
                  </a:lnTo>
                  <a:lnTo>
                    <a:pt x="1691" y="372"/>
                  </a:lnTo>
                  <a:cubicBezTo>
                    <a:pt x="1676" y="380"/>
                    <a:pt x="1652" y="384"/>
                    <a:pt x="1625" y="384"/>
                  </a:cubicBezTo>
                  <a:cubicBezTo>
                    <a:pt x="1598" y="384"/>
                    <a:pt x="1567" y="380"/>
                    <a:pt x="1536" y="372"/>
                  </a:cubicBezTo>
                  <a:cubicBezTo>
                    <a:pt x="1521" y="357"/>
                    <a:pt x="1490" y="341"/>
                    <a:pt x="1474" y="341"/>
                  </a:cubicBezTo>
                  <a:cubicBezTo>
                    <a:pt x="1412" y="326"/>
                    <a:pt x="1397" y="264"/>
                    <a:pt x="1397" y="202"/>
                  </a:cubicBezTo>
                  <a:lnTo>
                    <a:pt x="13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3819100" y="806400"/>
              <a:ext cx="56250" cy="117450"/>
            </a:xfrm>
            <a:custGeom>
              <a:rect b="b" l="l" r="r" t="t"/>
              <a:pathLst>
                <a:path extrusionOk="0" h="4698" w="2250">
                  <a:moveTo>
                    <a:pt x="1947" y="0"/>
                  </a:moveTo>
                  <a:cubicBezTo>
                    <a:pt x="1929" y="0"/>
                    <a:pt x="1911" y="2"/>
                    <a:pt x="1893" y="6"/>
                  </a:cubicBezTo>
                  <a:cubicBezTo>
                    <a:pt x="1024" y="208"/>
                    <a:pt x="791" y="549"/>
                    <a:pt x="791" y="1092"/>
                  </a:cubicBezTo>
                  <a:cubicBezTo>
                    <a:pt x="791" y="1200"/>
                    <a:pt x="807" y="1402"/>
                    <a:pt x="807" y="1510"/>
                  </a:cubicBezTo>
                  <a:cubicBezTo>
                    <a:pt x="807" y="1914"/>
                    <a:pt x="667" y="2084"/>
                    <a:pt x="280" y="2100"/>
                  </a:cubicBezTo>
                  <a:cubicBezTo>
                    <a:pt x="94" y="2115"/>
                    <a:pt x="0" y="2224"/>
                    <a:pt x="0" y="2379"/>
                  </a:cubicBezTo>
                  <a:cubicBezTo>
                    <a:pt x="0" y="2534"/>
                    <a:pt x="109" y="2627"/>
                    <a:pt x="280" y="2643"/>
                  </a:cubicBezTo>
                  <a:cubicBezTo>
                    <a:pt x="652" y="2643"/>
                    <a:pt x="807" y="2844"/>
                    <a:pt x="807" y="3248"/>
                  </a:cubicBezTo>
                  <a:cubicBezTo>
                    <a:pt x="807" y="3341"/>
                    <a:pt x="791" y="3573"/>
                    <a:pt x="791" y="3651"/>
                  </a:cubicBezTo>
                  <a:cubicBezTo>
                    <a:pt x="791" y="4194"/>
                    <a:pt x="1024" y="4550"/>
                    <a:pt x="1893" y="4690"/>
                  </a:cubicBezTo>
                  <a:cubicBezTo>
                    <a:pt x="1914" y="4695"/>
                    <a:pt x="1936" y="4698"/>
                    <a:pt x="1958" y="4698"/>
                  </a:cubicBezTo>
                  <a:cubicBezTo>
                    <a:pt x="2062" y="4698"/>
                    <a:pt x="2162" y="4640"/>
                    <a:pt x="2187" y="4550"/>
                  </a:cubicBezTo>
                  <a:cubicBezTo>
                    <a:pt x="2249" y="4426"/>
                    <a:pt x="2172" y="4302"/>
                    <a:pt x="2048" y="4240"/>
                  </a:cubicBezTo>
                  <a:cubicBezTo>
                    <a:pt x="1505" y="4085"/>
                    <a:pt x="1427" y="3914"/>
                    <a:pt x="1427" y="3527"/>
                  </a:cubicBezTo>
                  <a:cubicBezTo>
                    <a:pt x="1427" y="3418"/>
                    <a:pt x="1443" y="3232"/>
                    <a:pt x="1443" y="3108"/>
                  </a:cubicBezTo>
                  <a:cubicBezTo>
                    <a:pt x="1443" y="2689"/>
                    <a:pt x="1241" y="2472"/>
                    <a:pt x="869" y="2364"/>
                  </a:cubicBezTo>
                  <a:cubicBezTo>
                    <a:pt x="1241" y="2224"/>
                    <a:pt x="1443" y="2007"/>
                    <a:pt x="1443" y="1588"/>
                  </a:cubicBezTo>
                  <a:cubicBezTo>
                    <a:pt x="1443" y="1464"/>
                    <a:pt x="1427" y="1293"/>
                    <a:pt x="1427" y="1169"/>
                  </a:cubicBezTo>
                  <a:cubicBezTo>
                    <a:pt x="1427" y="813"/>
                    <a:pt x="1505" y="626"/>
                    <a:pt x="2048" y="456"/>
                  </a:cubicBezTo>
                  <a:cubicBezTo>
                    <a:pt x="2156" y="425"/>
                    <a:pt x="2203" y="301"/>
                    <a:pt x="2187" y="192"/>
                  </a:cubicBezTo>
                  <a:cubicBezTo>
                    <a:pt x="2160" y="84"/>
                    <a:pt x="2063" y="0"/>
                    <a:pt x="1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885025" y="807325"/>
              <a:ext cx="55075" cy="117875"/>
            </a:xfrm>
            <a:custGeom>
              <a:rect b="b" l="l" r="r" t="t"/>
              <a:pathLst>
                <a:path extrusionOk="0" h="4715" w="2203">
                  <a:moveTo>
                    <a:pt x="264" y="0"/>
                  </a:moveTo>
                  <a:cubicBezTo>
                    <a:pt x="124" y="0"/>
                    <a:pt x="31" y="93"/>
                    <a:pt x="31" y="233"/>
                  </a:cubicBezTo>
                  <a:cubicBezTo>
                    <a:pt x="16" y="341"/>
                    <a:pt x="93" y="419"/>
                    <a:pt x="186" y="465"/>
                  </a:cubicBezTo>
                  <a:cubicBezTo>
                    <a:pt x="729" y="620"/>
                    <a:pt x="807" y="791"/>
                    <a:pt x="807" y="1179"/>
                  </a:cubicBezTo>
                  <a:cubicBezTo>
                    <a:pt x="807" y="1272"/>
                    <a:pt x="791" y="1473"/>
                    <a:pt x="791" y="1582"/>
                  </a:cubicBezTo>
                  <a:cubicBezTo>
                    <a:pt x="791" y="2032"/>
                    <a:pt x="1008" y="2249"/>
                    <a:pt x="1365" y="2358"/>
                  </a:cubicBezTo>
                  <a:cubicBezTo>
                    <a:pt x="1008" y="2466"/>
                    <a:pt x="791" y="2683"/>
                    <a:pt x="791" y="3117"/>
                  </a:cubicBezTo>
                  <a:cubicBezTo>
                    <a:pt x="791" y="3226"/>
                    <a:pt x="807" y="3412"/>
                    <a:pt x="807" y="3521"/>
                  </a:cubicBezTo>
                  <a:cubicBezTo>
                    <a:pt x="807" y="3893"/>
                    <a:pt x="729" y="4064"/>
                    <a:pt x="186" y="4234"/>
                  </a:cubicBezTo>
                  <a:cubicBezTo>
                    <a:pt x="47" y="4281"/>
                    <a:pt x="0" y="4405"/>
                    <a:pt x="31" y="4544"/>
                  </a:cubicBezTo>
                  <a:cubicBezTo>
                    <a:pt x="67" y="4653"/>
                    <a:pt x="151" y="4715"/>
                    <a:pt x="252" y="4715"/>
                  </a:cubicBezTo>
                  <a:cubicBezTo>
                    <a:pt x="280" y="4715"/>
                    <a:pt x="310" y="4710"/>
                    <a:pt x="341" y="4699"/>
                  </a:cubicBezTo>
                  <a:cubicBezTo>
                    <a:pt x="1194" y="4513"/>
                    <a:pt x="1427" y="4157"/>
                    <a:pt x="1427" y="3614"/>
                  </a:cubicBezTo>
                  <a:cubicBezTo>
                    <a:pt x="1427" y="3521"/>
                    <a:pt x="1411" y="3304"/>
                    <a:pt x="1411" y="3211"/>
                  </a:cubicBezTo>
                  <a:cubicBezTo>
                    <a:pt x="1411" y="2807"/>
                    <a:pt x="1551" y="2637"/>
                    <a:pt x="1939" y="2606"/>
                  </a:cubicBezTo>
                  <a:cubicBezTo>
                    <a:pt x="2109" y="2590"/>
                    <a:pt x="2202" y="2497"/>
                    <a:pt x="2202" y="2342"/>
                  </a:cubicBezTo>
                  <a:cubicBezTo>
                    <a:pt x="2202" y="2187"/>
                    <a:pt x="2109" y="2078"/>
                    <a:pt x="1939" y="2063"/>
                  </a:cubicBezTo>
                  <a:cubicBezTo>
                    <a:pt x="1567" y="2063"/>
                    <a:pt x="1411" y="1877"/>
                    <a:pt x="1411" y="1473"/>
                  </a:cubicBezTo>
                  <a:cubicBezTo>
                    <a:pt x="1411" y="1365"/>
                    <a:pt x="1427" y="1132"/>
                    <a:pt x="1427" y="1055"/>
                  </a:cubicBezTo>
                  <a:cubicBezTo>
                    <a:pt x="1427" y="512"/>
                    <a:pt x="1194" y="186"/>
                    <a:pt x="341" y="16"/>
                  </a:cubicBezTo>
                  <a:cubicBezTo>
                    <a:pt x="326" y="0"/>
                    <a:pt x="295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4776825" y="544325"/>
              <a:ext cx="48475" cy="81175"/>
            </a:xfrm>
            <a:custGeom>
              <a:rect b="b" l="l" r="r" t="t"/>
              <a:pathLst>
                <a:path extrusionOk="0" h="3247" w="1939">
                  <a:moveTo>
                    <a:pt x="1582" y="1"/>
                  </a:moveTo>
                  <a:cubicBezTo>
                    <a:pt x="1505" y="1"/>
                    <a:pt x="1427" y="28"/>
                    <a:pt x="1365" y="82"/>
                  </a:cubicBezTo>
                  <a:lnTo>
                    <a:pt x="31" y="1447"/>
                  </a:lnTo>
                  <a:cubicBezTo>
                    <a:pt x="31" y="1462"/>
                    <a:pt x="16" y="1462"/>
                    <a:pt x="16" y="1478"/>
                  </a:cubicBezTo>
                  <a:lnTo>
                    <a:pt x="0" y="1525"/>
                  </a:lnTo>
                  <a:lnTo>
                    <a:pt x="0" y="1556"/>
                  </a:lnTo>
                  <a:lnTo>
                    <a:pt x="0" y="1571"/>
                  </a:lnTo>
                  <a:lnTo>
                    <a:pt x="0" y="1618"/>
                  </a:lnTo>
                  <a:lnTo>
                    <a:pt x="0" y="1633"/>
                  </a:lnTo>
                  <a:lnTo>
                    <a:pt x="0" y="1649"/>
                  </a:lnTo>
                  <a:lnTo>
                    <a:pt x="0" y="1695"/>
                  </a:lnTo>
                  <a:lnTo>
                    <a:pt x="0" y="1711"/>
                  </a:lnTo>
                  <a:lnTo>
                    <a:pt x="0" y="1726"/>
                  </a:lnTo>
                  <a:lnTo>
                    <a:pt x="16" y="1757"/>
                  </a:lnTo>
                  <a:cubicBezTo>
                    <a:pt x="16" y="1773"/>
                    <a:pt x="31" y="1773"/>
                    <a:pt x="31" y="1788"/>
                  </a:cubicBezTo>
                  <a:lnTo>
                    <a:pt x="62" y="1788"/>
                  </a:lnTo>
                  <a:cubicBezTo>
                    <a:pt x="62" y="1788"/>
                    <a:pt x="62" y="1804"/>
                    <a:pt x="78" y="1804"/>
                  </a:cubicBezTo>
                  <a:lnTo>
                    <a:pt x="1412" y="3169"/>
                  </a:lnTo>
                  <a:cubicBezTo>
                    <a:pt x="1474" y="3231"/>
                    <a:pt x="1551" y="3246"/>
                    <a:pt x="1629" y="3246"/>
                  </a:cubicBezTo>
                  <a:cubicBezTo>
                    <a:pt x="1706" y="3246"/>
                    <a:pt x="1784" y="3200"/>
                    <a:pt x="1846" y="3153"/>
                  </a:cubicBezTo>
                  <a:cubicBezTo>
                    <a:pt x="1939" y="3029"/>
                    <a:pt x="1939" y="2843"/>
                    <a:pt x="1815" y="2719"/>
                  </a:cubicBezTo>
                  <a:lnTo>
                    <a:pt x="683" y="1649"/>
                  </a:lnTo>
                  <a:lnTo>
                    <a:pt x="1799" y="516"/>
                  </a:lnTo>
                  <a:cubicBezTo>
                    <a:pt x="1923" y="392"/>
                    <a:pt x="1923" y="206"/>
                    <a:pt x="1799" y="82"/>
                  </a:cubicBezTo>
                  <a:cubicBezTo>
                    <a:pt x="1737" y="28"/>
                    <a:pt x="1660" y="1"/>
                    <a:pt x="1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4850875" y="543050"/>
              <a:ext cx="44225" cy="82050"/>
            </a:xfrm>
            <a:custGeom>
              <a:rect b="b" l="l" r="r" t="t"/>
              <a:pathLst>
                <a:path extrusionOk="0" h="3282" w="1769">
                  <a:moveTo>
                    <a:pt x="1463" y="0"/>
                  </a:moveTo>
                  <a:cubicBezTo>
                    <a:pt x="1366" y="0"/>
                    <a:pt x="1271" y="58"/>
                    <a:pt x="1226" y="149"/>
                  </a:cubicBezTo>
                  <a:lnTo>
                    <a:pt x="63" y="2925"/>
                  </a:lnTo>
                  <a:cubicBezTo>
                    <a:pt x="0" y="3064"/>
                    <a:pt x="78" y="3220"/>
                    <a:pt x="202" y="3251"/>
                  </a:cubicBezTo>
                  <a:cubicBezTo>
                    <a:pt x="233" y="3282"/>
                    <a:pt x="249" y="3282"/>
                    <a:pt x="295" y="3282"/>
                  </a:cubicBezTo>
                  <a:cubicBezTo>
                    <a:pt x="404" y="3282"/>
                    <a:pt x="512" y="3220"/>
                    <a:pt x="543" y="3126"/>
                  </a:cubicBezTo>
                  <a:lnTo>
                    <a:pt x="1707" y="350"/>
                  </a:lnTo>
                  <a:cubicBezTo>
                    <a:pt x="1769" y="226"/>
                    <a:pt x="1707" y="71"/>
                    <a:pt x="1567" y="25"/>
                  </a:cubicBezTo>
                  <a:cubicBezTo>
                    <a:pt x="1534" y="8"/>
                    <a:pt x="1498" y="0"/>
                    <a:pt x="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903225" y="542100"/>
              <a:ext cx="48875" cy="83100"/>
            </a:xfrm>
            <a:custGeom>
              <a:rect b="b" l="l" r="r" t="t"/>
              <a:pathLst>
                <a:path extrusionOk="0" h="3324" w="1955">
                  <a:moveTo>
                    <a:pt x="332" y="1"/>
                  </a:moveTo>
                  <a:cubicBezTo>
                    <a:pt x="252" y="1"/>
                    <a:pt x="171" y="32"/>
                    <a:pt x="109" y="94"/>
                  </a:cubicBezTo>
                  <a:cubicBezTo>
                    <a:pt x="0" y="202"/>
                    <a:pt x="0" y="404"/>
                    <a:pt x="109" y="512"/>
                  </a:cubicBezTo>
                  <a:lnTo>
                    <a:pt x="1241" y="1660"/>
                  </a:lnTo>
                  <a:lnTo>
                    <a:pt x="109" y="2808"/>
                  </a:lnTo>
                  <a:cubicBezTo>
                    <a:pt x="0" y="2932"/>
                    <a:pt x="0" y="3118"/>
                    <a:pt x="109" y="3242"/>
                  </a:cubicBezTo>
                  <a:cubicBezTo>
                    <a:pt x="171" y="3296"/>
                    <a:pt x="252" y="3323"/>
                    <a:pt x="332" y="3323"/>
                  </a:cubicBezTo>
                  <a:cubicBezTo>
                    <a:pt x="411" y="3323"/>
                    <a:pt x="489" y="3296"/>
                    <a:pt x="543" y="3242"/>
                  </a:cubicBezTo>
                  <a:lnTo>
                    <a:pt x="1877" y="1877"/>
                  </a:lnTo>
                  <a:lnTo>
                    <a:pt x="1923" y="1846"/>
                  </a:lnTo>
                  <a:cubicBezTo>
                    <a:pt x="1939" y="1815"/>
                    <a:pt x="1939" y="1784"/>
                    <a:pt x="1939" y="1753"/>
                  </a:cubicBezTo>
                  <a:lnTo>
                    <a:pt x="1939" y="1738"/>
                  </a:lnTo>
                  <a:cubicBezTo>
                    <a:pt x="1939" y="1722"/>
                    <a:pt x="1954" y="1722"/>
                    <a:pt x="1954" y="1707"/>
                  </a:cubicBezTo>
                  <a:lnTo>
                    <a:pt x="1954" y="1660"/>
                  </a:lnTo>
                  <a:lnTo>
                    <a:pt x="1954" y="1645"/>
                  </a:lnTo>
                  <a:lnTo>
                    <a:pt x="1954" y="1629"/>
                  </a:lnTo>
                  <a:lnTo>
                    <a:pt x="1954" y="1582"/>
                  </a:lnTo>
                  <a:lnTo>
                    <a:pt x="1954" y="1567"/>
                  </a:lnTo>
                  <a:cubicBezTo>
                    <a:pt x="1939" y="1551"/>
                    <a:pt x="1939" y="1551"/>
                    <a:pt x="1939" y="1520"/>
                  </a:cubicBezTo>
                  <a:cubicBezTo>
                    <a:pt x="1939" y="1505"/>
                    <a:pt x="1923" y="1505"/>
                    <a:pt x="1923" y="1489"/>
                  </a:cubicBezTo>
                  <a:lnTo>
                    <a:pt x="1877" y="1443"/>
                  </a:lnTo>
                  <a:lnTo>
                    <a:pt x="543" y="94"/>
                  </a:lnTo>
                  <a:cubicBezTo>
                    <a:pt x="489" y="32"/>
                    <a:pt x="411" y="1"/>
                    <a:pt x="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3779150" y="1014275"/>
              <a:ext cx="1172175" cy="2050"/>
            </a:xfrm>
            <a:custGeom>
              <a:rect b="b" l="l" r="r" t="t"/>
              <a:pathLst>
                <a:path extrusionOk="0" h="82" w="46887">
                  <a:moveTo>
                    <a:pt x="23438" y="0"/>
                  </a:moveTo>
                  <a:cubicBezTo>
                    <a:pt x="15472" y="0"/>
                    <a:pt x="7508" y="12"/>
                    <a:pt x="1" y="35"/>
                  </a:cubicBezTo>
                  <a:cubicBezTo>
                    <a:pt x="7508" y="66"/>
                    <a:pt x="15472" y="82"/>
                    <a:pt x="23438" y="82"/>
                  </a:cubicBezTo>
                  <a:cubicBezTo>
                    <a:pt x="31404" y="82"/>
                    <a:pt x="39372" y="66"/>
                    <a:pt x="46886" y="35"/>
                  </a:cubicBezTo>
                  <a:cubicBezTo>
                    <a:pt x="39372" y="12"/>
                    <a:pt x="31404" y="0"/>
                    <a:pt x="234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4852050" y="738850"/>
              <a:ext cx="107800" cy="202675"/>
            </a:xfrm>
            <a:custGeom>
              <a:rect b="b" l="l" r="r" t="t"/>
              <a:pathLst>
                <a:path extrusionOk="0" h="8107" w="4312">
                  <a:moveTo>
                    <a:pt x="4062" y="1"/>
                  </a:moveTo>
                  <a:cubicBezTo>
                    <a:pt x="4036" y="1"/>
                    <a:pt x="4006" y="13"/>
                    <a:pt x="3986" y="40"/>
                  </a:cubicBezTo>
                  <a:cubicBezTo>
                    <a:pt x="2249" y="2382"/>
                    <a:pt x="434" y="5112"/>
                    <a:pt x="0" y="8059"/>
                  </a:cubicBezTo>
                  <a:cubicBezTo>
                    <a:pt x="0" y="8089"/>
                    <a:pt x="19" y="8106"/>
                    <a:pt x="42" y="8106"/>
                  </a:cubicBezTo>
                  <a:cubicBezTo>
                    <a:pt x="54" y="8106"/>
                    <a:pt x="67" y="8101"/>
                    <a:pt x="78" y="8090"/>
                  </a:cubicBezTo>
                  <a:cubicBezTo>
                    <a:pt x="264" y="7283"/>
                    <a:pt x="543" y="6492"/>
                    <a:pt x="853" y="5717"/>
                  </a:cubicBezTo>
                  <a:cubicBezTo>
                    <a:pt x="1985" y="5407"/>
                    <a:pt x="3117" y="5143"/>
                    <a:pt x="3707" y="4011"/>
                  </a:cubicBezTo>
                  <a:cubicBezTo>
                    <a:pt x="4312" y="2848"/>
                    <a:pt x="4250" y="1343"/>
                    <a:pt x="4126" y="56"/>
                  </a:cubicBezTo>
                  <a:cubicBezTo>
                    <a:pt x="4126" y="21"/>
                    <a:pt x="4096" y="1"/>
                    <a:pt x="4062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4873450" y="757300"/>
              <a:ext cx="76700" cy="125125"/>
            </a:xfrm>
            <a:custGeom>
              <a:rect b="b" l="l" r="r" t="t"/>
              <a:pathLst>
                <a:path extrusionOk="0" h="5005" w="3068">
                  <a:moveTo>
                    <a:pt x="3052" y="0"/>
                  </a:moveTo>
                  <a:cubicBezTo>
                    <a:pt x="1796" y="1427"/>
                    <a:pt x="788" y="3195"/>
                    <a:pt x="13" y="4948"/>
                  </a:cubicBezTo>
                  <a:cubicBezTo>
                    <a:pt x="1" y="4972"/>
                    <a:pt x="25" y="5005"/>
                    <a:pt x="37" y="5005"/>
                  </a:cubicBezTo>
                  <a:cubicBezTo>
                    <a:pt x="41" y="5005"/>
                    <a:pt x="44" y="5002"/>
                    <a:pt x="44" y="4994"/>
                  </a:cubicBezTo>
                  <a:cubicBezTo>
                    <a:pt x="152" y="4824"/>
                    <a:pt x="230" y="4669"/>
                    <a:pt x="323" y="4498"/>
                  </a:cubicBezTo>
                  <a:cubicBezTo>
                    <a:pt x="354" y="4467"/>
                    <a:pt x="416" y="4436"/>
                    <a:pt x="478" y="4421"/>
                  </a:cubicBezTo>
                  <a:cubicBezTo>
                    <a:pt x="493" y="4390"/>
                    <a:pt x="478" y="4390"/>
                    <a:pt x="478" y="4390"/>
                  </a:cubicBezTo>
                  <a:cubicBezTo>
                    <a:pt x="431" y="4421"/>
                    <a:pt x="385" y="4452"/>
                    <a:pt x="338" y="4467"/>
                  </a:cubicBezTo>
                  <a:lnTo>
                    <a:pt x="928" y="3428"/>
                  </a:lnTo>
                  <a:cubicBezTo>
                    <a:pt x="1641" y="2947"/>
                    <a:pt x="2215" y="2218"/>
                    <a:pt x="2758" y="1582"/>
                  </a:cubicBezTo>
                  <a:cubicBezTo>
                    <a:pt x="2758" y="1571"/>
                    <a:pt x="2758" y="1560"/>
                    <a:pt x="2752" y="1560"/>
                  </a:cubicBezTo>
                  <a:cubicBezTo>
                    <a:pt x="2750" y="1560"/>
                    <a:pt x="2747" y="1562"/>
                    <a:pt x="2742" y="1567"/>
                  </a:cubicBezTo>
                  <a:cubicBezTo>
                    <a:pt x="2199" y="2187"/>
                    <a:pt x="1579" y="2715"/>
                    <a:pt x="1005" y="3288"/>
                  </a:cubicBezTo>
                  <a:cubicBezTo>
                    <a:pt x="1595" y="2141"/>
                    <a:pt x="2246" y="1039"/>
                    <a:pt x="3068" y="16"/>
                  </a:cubicBezTo>
                  <a:cubicBezTo>
                    <a:pt x="3068" y="0"/>
                    <a:pt x="3052" y="0"/>
                    <a:pt x="30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4887700" y="8433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366" y="0"/>
                  </a:moveTo>
                  <a:cubicBezTo>
                    <a:pt x="931" y="342"/>
                    <a:pt x="482" y="636"/>
                    <a:pt x="16" y="900"/>
                  </a:cubicBezTo>
                  <a:cubicBezTo>
                    <a:pt x="1" y="916"/>
                    <a:pt x="16" y="931"/>
                    <a:pt x="47" y="931"/>
                  </a:cubicBezTo>
                  <a:cubicBezTo>
                    <a:pt x="528" y="683"/>
                    <a:pt x="978" y="373"/>
                    <a:pt x="1381" y="31"/>
                  </a:cubicBezTo>
                  <a:cubicBezTo>
                    <a:pt x="1381" y="0"/>
                    <a:pt x="1381" y="0"/>
                    <a:pt x="1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4842350" y="626925"/>
              <a:ext cx="75575" cy="303125"/>
            </a:xfrm>
            <a:custGeom>
              <a:rect b="b" l="l" r="r" t="t"/>
              <a:pathLst>
                <a:path extrusionOk="0" h="12125" w="3023">
                  <a:moveTo>
                    <a:pt x="2211" y="1"/>
                  </a:moveTo>
                  <a:cubicBezTo>
                    <a:pt x="2203" y="1"/>
                    <a:pt x="2195" y="2"/>
                    <a:pt x="2187" y="4"/>
                  </a:cubicBezTo>
                  <a:cubicBezTo>
                    <a:pt x="1954" y="51"/>
                    <a:pt x="1210" y="1757"/>
                    <a:pt x="1024" y="2331"/>
                  </a:cubicBezTo>
                  <a:cubicBezTo>
                    <a:pt x="714" y="3261"/>
                    <a:pt x="481" y="4207"/>
                    <a:pt x="326" y="5169"/>
                  </a:cubicBezTo>
                  <a:cubicBezTo>
                    <a:pt x="0" y="7449"/>
                    <a:pt x="16" y="9806"/>
                    <a:pt x="186" y="12102"/>
                  </a:cubicBezTo>
                  <a:cubicBezTo>
                    <a:pt x="186" y="12117"/>
                    <a:pt x="202" y="12125"/>
                    <a:pt x="217" y="12125"/>
                  </a:cubicBezTo>
                  <a:cubicBezTo>
                    <a:pt x="233" y="12125"/>
                    <a:pt x="248" y="12117"/>
                    <a:pt x="248" y="12102"/>
                  </a:cubicBezTo>
                  <a:cubicBezTo>
                    <a:pt x="248" y="11124"/>
                    <a:pt x="248" y="10163"/>
                    <a:pt x="264" y="9170"/>
                  </a:cubicBezTo>
                  <a:cubicBezTo>
                    <a:pt x="512" y="8658"/>
                    <a:pt x="1039" y="8395"/>
                    <a:pt x="1427" y="7992"/>
                  </a:cubicBezTo>
                  <a:cubicBezTo>
                    <a:pt x="1706" y="7697"/>
                    <a:pt x="1939" y="7371"/>
                    <a:pt x="2125" y="7014"/>
                  </a:cubicBezTo>
                  <a:cubicBezTo>
                    <a:pt x="2590" y="6208"/>
                    <a:pt x="2823" y="5277"/>
                    <a:pt x="2916" y="4347"/>
                  </a:cubicBezTo>
                  <a:cubicBezTo>
                    <a:pt x="3023" y="3311"/>
                    <a:pt x="2651" y="1"/>
                    <a:pt x="2211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4846600" y="641575"/>
              <a:ext cx="52775" cy="192425"/>
            </a:xfrm>
            <a:custGeom>
              <a:rect b="b" l="l" r="r" t="t"/>
              <a:pathLst>
                <a:path extrusionOk="0" h="7697" w="2111">
                  <a:moveTo>
                    <a:pt x="1889" y="1"/>
                  </a:moveTo>
                  <a:cubicBezTo>
                    <a:pt x="1884" y="1"/>
                    <a:pt x="1878" y="7"/>
                    <a:pt x="1878" y="7"/>
                  </a:cubicBezTo>
                  <a:cubicBezTo>
                    <a:pt x="1226" y="1155"/>
                    <a:pt x="885" y="2380"/>
                    <a:pt x="621" y="3652"/>
                  </a:cubicBezTo>
                  <a:cubicBezTo>
                    <a:pt x="342" y="4846"/>
                    <a:pt x="78" y="6087"/>
                    <a:pt x="16" y="7328"/>
                  </a:cubicBezTo>
                  <a:cubicBezTo>
                    <a:pt x="1" y="7344"/>
                    <a:pt x="16" y="7359"/>
                    <a:pt x="32" y="7359"/>
                  </a:cubicBezTo>
                  <a:cubicBezTo>
                    <a:pt x="16" y="7483"/>
                    <a:pt x="16" y="7576"/>
                    <a:pt x="16" y="7685"/>
                  </a:cubicBezTo>
                  <a:cubicBezTo>
                    <a:pt x="16" y="7692"/>
                    <a:pt x="28" y="7696"/>
                    <a:pt x="40" y="7696"/>
                  </a:cubicBezTo>
                  <a:cubicBezTo>
                    <a:pt x="51" y="7696"/>
                    <a:pt x="63" y="7692"/>
                    <a:pt x="63" y="7685"/>
                  </a:cubicBezTo>
                  <a:lnTo>
                    <a:pt x="109" y="7297"/>
                  </a:lnTo>
                  <a:cubicBezTo>
                    <a:pt x="1087" y="6646"/>
                    <a:pt x="1707" y="5668"/>
                    <a:pt x="2110" y="4583"/>
                  </a:cubicBezTo>
                  <a:lnTo>
                    <a:pt x="2110" y="4583"/>
                  </a:lnTo>
                  <a:cubicBezTo>
                    <a:pt x="1707" y="5637"/>
                    <a:pt x="993" y="6490"/>
                    <a:pt x="140" y="7204"/>
                  </a:cubicBezTo>
                  <a:cubicBezTo>
                    <a:pt x="187" y="6739"/>
                    <a:pt x="249" y="6258"/>
                    <a:pt x="327" y="5793"/>
                  </a:cubicBezTo>
                  <a:cubicBezTo>
                    <a:pt x="342" y="5746"/>
                    <a:pt x="373" y="5731"/>
                    <a:pt x="389" y="5699"/>
                  </a:cubicBezTo>
                  <a:lnTo>
                    <a:pt x="373" y="5699"/>
                  </a:lnTo>
                  <a:lnTo>
                    <a:pt x="327" y="5731"/>
                  </a:lnTo>
                  <a:cubicBezTo>
                    <a:pt x="466" y="4800"/>
                    <a:pt x="621" y="3854"/>
                    <a:pt x="854" y="2939"/>
                  </a:cubicBezTo>
                  <a:cubicBezTo>
                    <a:pt x="931" y="2846"/>
                    <a:pt x="1009" y="2753"/>
                    <a:pt x="1071" y="2644"/>
                  </a:cubicBezTo>
                  <a:cubicBezTo>
                    <a:pt x="1082" y="2633"/>
                    <a:pt x="1062" y="2622"/>
                    <a:pt x="1044" y="2622"/>
                  </a:cubicBezTo>
                  <a:cubicBezTo>
                    <a:pt x="1036" y="2622"/>
                    <a:pt x="1029" y="2624"/>
                    <a:pt x="1025" y="2629"/>
                  </a:cubicBezTo>
                  <a:cubicBezTo>
                    <a:pt x="993" y="2691"/>
                    <a:pt x="931" y="2753"/>
                    <a:pt x="885" y="2830"/>
                  </a:cubicBezTo>
                  <a:cubicBezTo>
                    <a:pt x="1118" y="1853"/>
                    <a:pt x="1459" y="923"/>
                    <a:pt x="1893" y="38"/>
                  </a:cubicBezTo>
                  <a:cubicBezTo>
                    <a:pt x="1924" y="38"/>
                    <a:pt x="1893" y="7"/>
                    <a:pt x="1893" y="7"/>
                  </a:cubicBezTo>
                  <a:cubicBezTo>
                    <a:pt x="1893" y="2"/>
                    <a:pt x="1891" y="1"/>
                    <a:pt x="18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4856800" y="705550"/>
              <a:ext cx="44125" cy="75200"/>
            </a:xfrm>
            <a:custGeom>
              <a:rect b="b" l="l" r="r" t="t"/>
              <a:pathLst>
                <a:path extrusionOk="0" h="3008" w="1765">
                  <a:moveTo>
                    <a:pt x="1753" y="1"/>
                  </a:moveTo>
                  <a:cubicBezTo>
                    <a:pt x="1750" y="1"/>
                    <a:pt x="1749" y="2"/>
                    <a:pt x="1749" y="8"/>
                  </a:cubicBezTo>
                  <a:cubicBezTo>
                    <a:pt x="1252" y="1078"/>
                    <a:pt x="663" y="2008"/>
                    <a:pt x="12" y="2985"/>
                  </a:cubicBezTo>
                  <a:cubicBezTo>
                    <a:pt x="1" y="2996"/>
                    <a:pt x="5" y="3007"/>
                    <a:pt x="25" y="3007"/>
                  </a:cubicBezTo>
                  <a:cubicBezTo>
                    <a:pt x="34" y="3007"/>
                    <a:pt x="45" y="3005"/>
                    <a:pt x="58" y="3001"/>
                  </a:cubicBezTo>
                  <a:cubicBezTo>
                    <a:pt x="818" y="2148"/>
                    <a:pt x="1361" y="1078"/>
                    <a:pt x="1764" y="8"/>
                  </a:cubicBezTo>
                  <a:cubicBezTo>
                    <a:pt x="1764" y="8"/>
                    <a:pt x="1757" y="1"/>
                    <a:pt x="1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4878025" y="664475"/>
              <a:ext cx="20950" cy="36625"/>
            </a:xfrm>
            <a:custGeom>
              <a:rect b="b" l="l" r="r" t="t"/>
              <a:pathLst>
                <a:path extrusionOk="0" h="1465" w="838">
                  <a:moveTo>
                    <a:pt x="825" y="0"/>
                  </a:moveTo>
                  <a:cubicBezTo>
                    <a:pt x="823" y="0"/>
                    <a:pt x="822" y="2"/>
                    <a:pt x="822" y="7"/>
                  </a:cubicBezTo>
                  <a:cubicBezTo>
                    <a:pt x="559" y="487"/>
                    <a:pt x="295" y="953"/>
                    <a:pt x="16" y="1418"/>
                  </a:cubicBezTo>
                  <a:cubicBezTo>
                    <a:pt x="0" y="1449"/>
                    <a:pt x="47" y="1464"/>
                    <a:pt x="62" y="1464"/>
                  </a:cubicBezTo>
                  <a:cubicBezTo>
                    <a:pt x="372" y="1015"/>
                    <a:pt x="621" y="534"/>
                    <a:pt x="838" y="22"/>
                  </a:cubicBezTo>
                  <a:cubicBezTo>
                    <a:pt x="838" y="11"/>
                    <a:pt x="830" y="0"/>
                    <a:pt x="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4875700" y="705350"/>
              <a:ext cx="400" cy="25"/>
            </a:xfrm>
            <a:custGeom>
              <a:rect b="b" l="l" r="r" t="t"/>
              <a:pathLst>
                <a:path extrusionOk="0" h="1" w="16">
                  <a:moveTo>
                    <a:pt x="0" y="0"/>
                  </a:moveTo>
                  <a:cubicBezTo>
                    <a:pt x="16" y="0"/>
                    <a:pt x="16" y="0"/>
                    <a:pt x="0" y="0"/>
                  </a:cubicBezTo>
                  <a:cubicBezTo>
                    <a:pt x="16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4757825" y="664200"/>
              <a:ext cx="77575" cy="248225"/>
            </a:xfrm>
            <a:custGeom>
              <a:rect b="b" l="l" r="r" t="t"/>
              <a:pathLst>
                <a:path extrusionOk="0" h="9929" w="3103">
                  <a:moveTo>
                    <a:pt x="591" y="1"/>
                  </a:moveTo>
                  <a:cubicBezTo>
                    <a:pt x="564" y="1"/>
                    <a:pt x="537" y="14"/>
                    <a:pt x="528" y="33"/>
                  </a:cubicBezTo>
                  <a:cubicBezTo>
                    <a:pt x="528" y="33"/>
                    <a:pt x="528" y="49"/>
                    <a:pt x="496" y="49"/>
                  </a:cubicBezTo>
                  <a:cubicBezTo>
                    <a:pt x="0" y="1336"/>
                    <a:pt x="171" y="2856"/>
                    <a:pt x="605" y="4128"/>
                  </a:cubicBezTo>
                  <a:cubicBezTo>
                    <a:pt x="838" y="4826"/>
                    <a:pt x="1163" y="5461"/>
                    <a:pt x="1598" y="6066"/>
                  </a:cubicBezTo>
                  <a:cubicBezTo>
                    <a:pt x="2032" y="6625"/>
                    <a:pt x="2575" y="7136"/>
                    <a:pt x="2916" y="7788"/>
                  </a:cubicBezTo>
                  <a:cubicBezTo>
                    <a:pt x="2885" y="8439"/>
                    <a:pt x="2807" y="9075"/>
                    <a:pt x="2683" y="9711"/>
                  </a:cubicBezTo>
                  <a:cubicBezTo>
                    <a:pt x="2683" y="9789"/>
                    <a:pt x="2699" y="9851"/>
                    <a:pt x="2714" y="9928"/>
                  </a:cubicBezTo>
                  <a:cubicBezTo>
                    <a:pt x="2916" y="9230"/>
                    <a:pt x="3025" y="8501"/>
                    <a:pt x="3071" y="7788"/>
                  </a:cubicBezTo>
                  <a:cubicBezTo>
                    <a:pt x="3087" y="7772"/>
                    <a:pt x="3087" y="7757"/>
                    <a:pt x="3071" y="7741"/>
                  </a:cubicBezTo>
                  <a:cubicBezTo>
                    <a:pt x="3102" y="6764"/>
                    <a:pt x="3025" y="5803"/>
                    <a:pt x="2854" y="4841"/>
                  </a:cubicBezTo>
                  <a:cubicBezTo>
                    <a:pt x="2544" y="3057"/>
                    <a:pt x="1908" y="1351"/>
                    <a:pt x="636" y="18"/>
                  </a:cubicBezTo>
                  <a:cubicBezTo>
                    <a:pt x="624" y="6"/>
                    <a:pt x="608" y="1"/>
                    <a:pt x="591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4775650" y="677800"/>
              <a:ext cx="54300" cy="163225"/>
            </a:xfrm>
            <a:custGeom>
              <a:rect b="b" l="l" r="r" t="t"/>
              <a:pathLst>
                <a:path extrusionOk="0" h="6529" w="2172">
                  <a:moveTo>
                    <a:pt x="32" y="1"/>
                  </a:moveTo>
                  <a:cubicBezTo>
                    <a:pt x="1" y="16"/>
                    <a:pt x="1" y="16"/>
                    <a:pt x="1" y="32"/>
                  </a:cubicBezTo>
                  <a:cubicBezTo>
                    <a:pt x="373" y="699"/>
                    <a:pt x="699" y="1350"/>
                    <a:pt x="978" y="2048"/>
                  </a:cubicBezTo>
                  <a:cubicBezTo>
                    <a:pt x="900" y="1955"/>
                    <a:pt x="807" y="1878"/>
                    <a:pt x="730" y="1784"/>
                  </a:cubicBezTo>
                  <a:cubicBezTo>
                    <a:pt x="528" y="1552"/>
                    <a:pt x="357" y="1319"/>
                    <a:pt x="187" y="1071"/>
                  </a:cubicBezTo>
                  <a:lnTo>
                    <a:pt x="156" y="1071"/>
                  </a:lnTo>
                  <a:lnTo>
                    <a:pt x="156" y="1087"/>
                  </a:lnTo>
                  <a:cubicBezTo>
                    <a:pt x="373" y="1536"/>
                    <a:pt x="730" y="1847"/>
                    <a:pt x="1009" y="2188"/>
                  </a:cubicBezTo>
                  <a:cubicBezTo>
                    <a:pt x="1272" y="2824"/>
                    <a:pt x="1459" y="3491"/>
                    <a:pt x="1629" y="4142"/>
                  </a:cubicBezTo>
                  <a:lnTo>
                    <a:pt x="1614" y="4111"/>
                  </a:lnTo>
                  <a:cubicBezTo>
                    <a:pt x="1611" y="4108"/>
                    <a:pt x="1607" y="4107"/>
                    <a:pt x="1602" y="4107"/>
                  </a:cubicBezTo>
                  <a:cubicBezTo>
                    <a:pt x="1583" y="4107"/>
                    <a:pt x="1558" y="4129"/>
                    <a:pt x="1583" y="4142"/>
                  </a:cubicBezTo>
                  <a:cubicBezTo>
                    <a:pt x="1614" y="4188"/>
                    <a:pt x="1629" y="4219"/>
                    <a:pt x="1676" y="4266"/>
                  </a:cubicBezTo>
                  <a:cubicBezTo>
                    <a:pt x="1784" y="4747"/>
                    <a:pt x="1908" y="5228"/>
                    <a:pt x="1986" y="5739"/>
                  </a:cubicBezTo>
                  <a:cubicBezTo>
                    <a:pt x="1505" y="5305"/>
                    <a:pt x="1117" y="4809"/>
                    <a:pt x="683" y="4328"/>
                  </a:cubicBezTo>
                  <a:cubicBezTo>
                    <a:pt x="668" y="4328"/>
                    <a:pt x="668" y="4328"/>
                    <a:pt x="668" y="4344"/>
                  </a:cubicBezTo>
                  <a:cubicBezTo>
                    <a:pt x="1009" y="4917"/>
                    <a:pt x="1521" y="5429"/>
                    <a:pt x="2001" y="5895"/>
                  </a:cubicBezTo>
                  <a:cubicBezTo>
                    <a:pt x="2048" y="6081"/>
                    <a:pt x="2079" y="6298"/>
                    <a:pt x="2094" y="6499"/>
                  </a:cubicBezTo>
                  <a:cubicBezTo>
                    <a:pt x="2108" y="6520"/>
                    <a:pt x="2126" y="6529"/>
                    <a:pt x="2140" y="6529"/>
                  </a:cubicBezTo>
                  <a:cubicBezTo>
                    <a:pt x="2158" y="6529"/>
                    <a:pt x="2172" y="6516"/>
                    <a:pt x="2172" y="6499"/>
                  </a:cubicBezTo>
                  <a:cubicBezTo>
                    <a:pt x="2079" y="4250"/>
                    <a:pt x="1272" y="1971"/>
                    <a:pt x="78" y="63"/>
                  </a:cubicBezTo>
                  <a:cubicBezTo>
                    <a:pt x="78" y="32"/>
                    <a:pt x="63" y="32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782800" y="738050"/>
              <a:ext cx="30250" cy="39200"/>
            </a:xfrm>
            <a:custGeom>
              <a:rect b="b" l="l" r="r" t="t"/>
              <a:pathLst>
                <a:path extrusionOk="0" h="1568" w="1210">
                  <a:moveTo>
                    <a:pt x="14" y="0"/>
                  </a:moveTo>
                  <a:cubicBezTo>
                    <a:pt x="7" y="0"/>
                    <a:pt x="0" y="8"/>
                    <a:pt x="9" y="26"/>
                  </a:cubicBezTo>
                  <a:cubicBezTo>
                    <a:pt x="335" y="553"/>
                    <a:pt x="723" y="1143"/>
                    <a:pt x="1173" y="1561"/>
                  </a:cubicBezTo>
                  <a:cubicBezTo>
                    <a:pt x="1173" y="1566"/>
                    <a:pt x="1177" y="1568"/>
                    <a:pt x="1181" y="1568"/>
                  </a:cubicBezTo>
                  <a:cubicBezTo>
                    <a:pt x="1193" y="1568"/>
                    <a:pt x="1210" y="1557"/>
                    <a:pt x="1188" y="1546"/>
                  </a:cubicBezTo>
                  <a:cubicBezTo>
                    <a:pt x="847" y="1018"/>
                    <a:pt x="413" y="522"/>
                    <a:pt x="25" y="10"/>
                  </a:cubicBezTo>
                  <a:cubicBezTo>
                    <a:pt x="25" y="4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4813900" y="7792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8" y="0"/>
                  </a:moveTo>
                  <a:cubicBezTo>
                    <a:pt x="1" y="0"/>
                    <a:pt x="1" y="7"/>
                    <a:pt x="22" y="7"/>
                  </a:cubicBezTo>
                  <a:cubicBezTo>
                    <a:pt x="16" y="2"/>
                    <a:pt x="11" y="0"/>
                    <a:pt x="8" y="0"/>
                  </a:cubicBezTo>
                  <a:close/>
                  <a:moveTo>
                    <a:pt x="22" y="7"/>
                  </a:moveTo>
                  <a:lnTo>
                    <a:pt x="22" y="54"/>
                  </a:lnTo>
                  <a:cubicBezTo>
                    <a:pt x="22" y="54"/>
                    <a:pt x="53" y="38"/>
                    <a:pt x="22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731850" y="768250"/>
              <a:ext cx="102775" cy="154250"/>
            </a:xfrm>
            <a:custGeom>
              <a:rect b="b" l="l" r="r" t="t"/>
              <a:pathLst>
                <a:path extrusionOk="0" h="6170" w="4111">
                  <a:moveTo>
                    <a:pt x="72" y="1"/>
                  </a:moveTo>
                  <a:cubicBezTo>
                    <a:pt x="42" y="1"/>
                    <a:pt x="9" y="21"/>
                    <a:pt x="0" y="59"/>
                  </a:cubicBezTo>
                  <a:lnTo>
                    <a:pt x="0" y="121"/>
                  </a:lnTo>
                  <a:cubicBezTo>
                    <a:pt x="93" y="1113"/>
                    <a:pt x="620" y="2277"/>
                    <a:pt x="1241" y="3052"/>
                  </a:cubicBezTo>
                  <a:cubicBezTo>
                    <a:pt x="1504" y="3378"/>
                    <a:pt x="1861" y="3641"/>
                    <a:pt x="2249" y="3843"/>
                  </a:cubicBezTo>
                  <a:cubicBezTo>
                    <a:pt x="2683" y="4060"/>
                    <a:pt x="3133" y="4308"/>
                    <a:pt x="3583" y="4479"/>
                  </a:cubicBezTo>
                  <a:cubicBezTo>
                    <a:pt x="3800" y="5022"/>
                    <a:pt x="3955" y="5580"/>
                    <a:pt x="4064" y="6169"/>
                  </a:cubicBezTo>
                  <a:cubicBezTo>
                    <a:pt x="4079" y="6107"/>
                    <a:pt x="4079" y="6076"/>
                    <a:pt x="4110" y="6014"/>
                  </a:cubicBezTo>
                  <a:cubicBezTo>
                    <a:pt x="3815" y="3517"/>
                    <a:pt x="2202" y="1392"/>
                    <a:pt x="124" y="28"/>
                  </a:cubicBezTo>
                  <a:cubicBezTo>
                    <a:pt x="112" y="9"/>
                    <a:pt x="92" y="1"/>
                    <a:pt x="72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749400" y="788950"/>
              <a:ext cx="66900" cy="82500"/>
            </a:xfrm>
            <a:custGeom>
              <a:rect b="b" l="l" r="r" t="t"/>
              <a:pathLst>
                <a:path extrusionOk="0" h="3300" w="2676">
                  <a:moveTo>
                    <a:pt x="15" y="0"/>
                  </a:moveTo>
                  <a:cubicBezTo>
                    <a:pt x="5" y="0"/>
                    <a:pt x="0" y="14"/>
                    <a:pt x="11" y="37"/>
                  </a:cubicBezTo>
                  <a:cubicBezTo>
                    <a:pt x="198" y="208"/>
                    <a:pt x="399" y="378"/>
                    <a:pt x="632" y="611"/>
                  </a:cubicBezTo>
                  <a:cubicBezTo>
                    <a:pt x="508" y="533"/>
                    <a:pt x="399" y="471"/>
                    <a:pt x="260" y="440"/>
                  </a:cubicBezTo>
                  <a:cubicBezTo>
                    <a:pt x="244" y="440"/>
                    <a:pt x="229" y="456"/>
                    <a:pt x="244" y="456"/>
                  </a:cubicBezTo>
                  <a:cubicBezTo>
                    <a:pt x="399" y="533"/>
                    <a:pt x="570" y="627"/>
                    <a:pt x="725" y="704"/>
                  </a:cubicBezTo>
                  <a:cubicBezTo>
                    <a:pt x="1051" y="1061"/>
                    <a:pt x="1361" y="1402"/>
                    <a:pt x="1656" y="1790"/>
                  </a:cubicBezTo>
                  <a:cubicBezTo>
                    <a:pt x="1206" y="1588"/>
                    <a:pt x="771" y="1355"/>
                    <a:pt x="337" y="1092"/>
                  </a:cubicBezTo>
                  <a:cubicBezTo>
                    <a:pt x="335" y="1090"/>
                    <a:pt x="333" y="1089"/>
                    <a:pt x="331" y="1089"/>
                  </a:cubicBezTo>
                  <a:cubicBezTo>
                    <a:pt x="318" y="1089"/>
                    <a:pt x="308" y="1123"/>
                    <a:pt x="322" y="1123"/>
                  </a:cubicBezTo>
                  <a:cubicBezTo>
                    <a:pt x="740" y="1433"/>
                    <a:pt x="1237" y="1743"/>
                    <a:pt x="1733" y="1914"/>
                  </a:cubicBezTo>
                  <a:cubicBezTo>
                    <a:pt x="1935" y="2162"/>
                    <a:pt x="2105" y="2441"/>
                    <a:pt x="2276" y="2705"/>
                  </a:cubicBezTo>
                  <a:cubicBezTo>
                    <a:pt x="2090" y="2627"/>
                    <a:pt x="1873" y="2565"/>
                    <a:pt x="1671" y="2472"/>
                  </a:cubicBezTo>
                  <a:cubicBezTo>
                    <a:pt x="1469" y="2364"/>
                    <a:pt x="1252" y="2208"/>
                    <a:pt x="1082" y="2053"/>
                  </a:cubicBezTo>
                  <a:cubicBezTo>
                    <a:pt x="1051" y="2053"/>
                    <a:pt x="1051" y="2069"/>
                    <a:pt x="1051" y="2069"/>
                  </a:cubicBezTo>
                  <a:cubicBezTo>
                    <a:pt x="1407" y="2379"/>
                    <a:pt x="1857" y="2705"/>
                    <a:pt x="2322" y="2798"/>
                  </a:cubicBezTo>
                  <a:cubicBezTo>
                    <a:pt x="2415" y="2953"/>
                    <a:pt x="2509" y="3108"/>
                    <a:pt x="2602" y="3294"/>
                  </a:cubicBezTo>
                  <a:cubicBezTo>
                    <a:pt x="2609" y="3298"/>
                    <a:pt x="2618" y="3300"/>
                    <a:pt x="2627" y="3300"/>
                  </a:cubicBezTo>
                  <a:cubicBezTo>
                    <a:pt x="2652" y="3300"/>
                    <a:pt x="2675" y="3283"/>
                    <a:pt x="2664" y="3248"/>
                  </a:cubicBezTo>
                  <a:cubicBezTo>
                    <a:pt x="2105" y="2007"/>
                    <a:pt x="1113" y="828"/>
                    <a:pt x="27" y="6"/>
                  </a:cubicBezTo>
                  <a:cubicBezTo>
                    <a:pt x="23" y="2"/>
                    <a:pt x="19" y="0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749775" y="810925"/>
              <a:ext cx="2650" cy="2225"/>
            </a:xfrm>
            <a:custGeom>
              <a:rect b="b" l="l" r="r" t="t"/>
              <a:pathLst>
                <a:path extrusionOk="0" h="89" w="106">
                  <a:moveTo>
                    <a:pt x="17" y="1"/>
                  </a:moveTo>
                  <a:cubicBezTo>
                    <a:pt x="6" y="1"/>
                    <a:pt x="0" y="30"/>
                    <a:pt x="12" y="42"/>
                  </a:cubicBezTo>
                  <a:cubicBezTo>
                    <a:pt x="28" y="42"/>
                    <a:pt x="74" y="58"/>
                    <a:pt x="90" y="89"/>
                  </a:cubicBezTo>
                  <a:cubicBezTo>
                    <a:pt x="105" y="89"/>
                    <a:pt x="105" y="58"/>
                    <a:pt x="105" y="58"/>
                  </a:cubicBezTo>
                  <a:cubicBezTo>
                    <a:pt x="90" y="42"/>
                    <a:pt x="59" y="27"/>
                    <a:pt x="28" y="11"/>
                  </a:cubicBezTo>
                  <a:cubicBezTo>
                    <a:pt x="24" y="4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4788450" y="899600"/>
              <a:ext cx="112075" cy="115575"/>
            </a:xfrm>
            <a:custGeom>
              <a:rect b="b" l="l" r="r" t="t"/>
              <a:pathLst>
                <a:path extrusionOk="0" h="4623" w="4483">
                  <a:moveTo>
                    <a:pt x="0" y="0"/>
                  </a:moveTo>
                  <a:lnTo>
                    <a:pt x="450" y="4622"/>
                  </a:lnTo>
                  <a:lnTo>
                    <a:pt x="4033" y="4622"/>
                  </a:lnTo>
                  <a:lnTo>
                    <a:pt x="448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4788450" y="899600"/>
              <a:ext cx="112075" cy="22500"/>
            </a:xfrm>
            <a:custGeom>
              <a:rect b="b" l="l" r="r" t="t"/>
              <a:pathLst>
                <a:path extrusionOk="0" h="900" w="4483">
                  <a:moveTo>
                    <a:pt x="0" y="0"/>
                  </a:moveTo>
                  <a:lnTo>
                    <a:pt x="94" y="900"/>
                  </a:lnTo>
                  <a:lnTo>
                    <a:pt x="4421" y="590"/>
                  </a:lnTo>
                  <a:lnTo>
                    <a:pt x="448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4781075" y="880200"/>
              <a:ext cx="126825" cy="28350"/>
            </a:xfrm>
            <a:custGeom>
              <a:rect b="b" l="l" r="r" t="t"/>
              <a:pathLst>
                <a:path extrusionOk="0" h="1134" w="5073">
                  <a:moveTo>
                    <a:pt x="1" y="1"/>
                  </a:moveTo>
                  <a:lnTo>
                    <a:pt x="1" y="1133"/>
                  </a:lnTo>
                  <a:lnTo>
                    <a:pt x="5072" y="1133"/>
                  </a:lnTo>
                  <a:lnTo>
                    <a:pt x="507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3934250" y="446725"/>
              <a:ext cx="860825" cy="575800"/>
            </a:xfrm>
            <a:custGeom>
              <a:rect b="b" l="l" r="r" t="t"/>
              <a:pathLst>
                <a:path extrusionOk="0" h="23032" w="34433">
                  <a:moveTo>
                    <a:pt x="1" y="0"/>
                  </a:moveTo>
                  <a:lnTo>
                    <a:pt x="1" y="23032"/>
                  </a:lnTo>
                  <a:lnTo>
                    <a:pt x="34432" y="23032"/>
                  </a:lnTo>
                  <a:lnTo>
                    <a:pt x="344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3940850" y="453300"/>
              <a:ext cx="848000" cy="561875"/>
            </a:xfrm>
            <a:custGeom>
              <a:rect b="b" l="l" r="r" t="t"/>
              <a:pathLst>
                <a:path extrusionOk="0" h="22475" w="33920">
                  <a:moveTo>
                    <a:pt x="0" y="1"/>
                  </a:moveTo>
                  <a:lnTo>
                    <a:pt x="0" y="22474"/>
                  </a:lnTo>
                  <a:lnTo>
                    <a:pt x="33920" y="22474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3822600" y="1155900"/>
              <a:ext cx="1084900" cy="39950"/>
            </a:xfrm>
            <a:custGeom>
              <a:rect b="b" l="l" r="r" t="t"/>
              <a:pathLst>
                <a:path extrusionOk="0" h="1598" w="43396">
                  <a:moveTo>
                    <a:pt x="0" y="0"/>
                  </a:moveTo>
                  <a:lnTo>
                    <a:pt x="0" y="1598"/>
                  </a:lnTo>
                  <a:lnTo>
                    <a:pt x="43396" y="1598"/>
                  </a:lnTo>
                  <a:lnTo>
                    <a:pt x="433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3822600" y="1022500"/>
              <a:ext cx="1084900" cy="133800"/>
            </a:xfrm>
            <a:custGeom>
              <a:rect b="b" l="l" r="r" t="t"/>
              <a:pathLst>
                <a:path extrusionOk="0" h="5352" w="43396">
                  <a:moveTo>
                    <a:pt x="4467" y="1"/>
                  </a:moveTo>
                  <a:lnTo>
                    <a:pt x="0" y="5352"/>
                  </a:lnTo>
                  <a:lnTo>
                    <a:pt x="43396" y="5352"/>
                  </a:lnTo>
                  <a:lnTo>
                    <a:pt x="388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3937750" y="1022500"/>
              <a:ext cx="857325" cy="60525"/>
            </a:xfrm>
            <a:custGeom>
              <a:rect b="b" l="l" r="r" t="t"/>
              <a:pathLst>
                <a:path extrusionOk="0" h="2421" w="34293">
                  <a:moveTo>
                    <a:pt x="1769" y="1"/>
                  </a:moveTo>
                  <a:lnTo>
                    <a:pt x="0" y="2420"/>
                  </a:lnTo>
                  <a:lnTo>
                    <a:pt x="34292" y="2420"/>
                  </a:lnTo>
                  <a:lnTo>
                    <a:pt x="325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3953250" y="1059350"/>
              <a:ext cx="827075" cy="2350"/>
            </a:xfrm>
            <a:custGeom>
              <a:rect b="b" l="l" r="r" t="t"/>
              <a:pathLst>
                <a:path extrusionOk="0" h="94" w="33083">
                  <a:moveTo>
                    <a:pt x="63" y="0"/>
                  </a:moveTo>
                  <a:lnTo>
                    <a:pt x="1" y="93"/>
                  </a:lnTo>
                  <a:lnTo>
                    <a:pt x="33083" y="93"/>
                  </a:lnTo>
                  <a:lnTo>
                    <a:pt x="33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969150" y="1036850"/>
              <a:ext cx="794500" cy="3125"/>
            </a:xfrm>
            <a:custGeom>
              <a:rect b="b" l="l" r="r" t="t"/>
              <a:pathLst>
                <a:path extrusionOk="0" h="125" w="31780">
                  <a:moveTo>
                    <a:pt x="78" y="1"/>
                  </a:moveTo>
                  <a:lnTo>
                    <a:pt x="1" y="125"/>
                  </a:lnTo>
                  <a:lnTo>
                    <a:pt x="31780" y="125"/>
                  </a:lnTo>
                  <a:lnTo>
                    <a:pt x="317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4232050" y="1098500"/>
              <a:ext cx="269100" cy="42675"/>
            </a:xfrm>
            <a:custGeom>
              <a:rect b="b" l="l" r="r" t="t"/>
              <a:pathLst>
                <a:path extrusionOk="0" h="1707" w="10764">
                  <a:moveTo>
                    <a:pt x="1117" y="1"/>
                  </a:moveTo>
                  <a:lnTo>
                    <a:pt x="0" y="1707"/>
                  </a:lnTo>
                  <a:lnTo>
                    <a:pt x="10764" y="1707"/>
                  </a:lnTo>
                  <a:lnTo>
                    <a:pt x="9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4284775" y="1156275"/>
              <a:ext cx="164050" cy="15925"/>
            </a:xfrm>
            <a:custGeom>
              <a:rect b="b" l="l" r="r" t="t"/>
              <a:pathLst>
                <a:path extrusionOk="0" h="637" w="6562">
                  <a:moveTo>
                    <a:pt x="0" y="1"/>
                  </a:moveTo>
                  <a:lnTo>
                    <a:pt x="156" y="637"/>
                  </a:lnTo>
                  <a:lnTo>
                    <a:pt x="6406" y="63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3988150" y="495950"/>
              <a:ext cx="753800" cy="477350"/>
            </a:xfrm>
            <a:custGeom>
              <a:rect b="b" l="l" r="r" t="t"/>
              <a:pathLst>
                <a:path extrusionOk="0" h="19094" w="30152">
                  <a:moveTo>
                    <a:pt x="1" y="1"/>
                  </a:moveTo>
                  <a:lnTo>
                    <a:pt x="1" y="19093"/>
                  </a:lnTo>
                  <a:lnTo>
                    <a:pt x="30151" y="19093"/>
                  </a:lnTo>
                  <a:lnTo>
                    <a:pt x="30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3988150" y="495950"/>
              <a:ext cx="753800" cy="18650"/>
            </a:xfrm>
            <a:custGeom>
              <a:rect b="b" l="l" r="r" t="t"/>
              <a:pathLst>
                <a:path extrusionOk="0" h="746" w="30152">
                  <a:moveTo>
                    <a:pt x="1" y="1"/>
                  </a:moveTo>
                  <a:lnTo>
                    <a:pt x="1" y="745"/>
                  </a:lnTo>
                  <a:lnTo>
                    <a:pt x="30151" y="745"/>
                  </a:lnTo>
                  <a:lnTo>
                    <a:pt x="30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3998225" y="501775"/>
              <a:ext cx="7025" cy="7000"/>
            </a:xfrm>
            <a:custGeom>
              <a:rect b="b" l="l" r="r" t="t"/>
              <a:pathLst>
                <a:path extrusionOk="0" h="280" w="281">
                  <a:moveTo>
                    <a:pt x="140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8"/>
                    <a:pt x="63" y="280"/>
                    <a:pt x="140" y="280"/>
                  </a:cubicBezTo>
                  <a:cubicBezTo>
                    <a:pt x="218" y="280"/>
                    <a:pt x="280" y="218"/>
                    <a:pt x="280" y="140"/>
                  </a:cubicBezTo>
                  <a:cubicBezTo>
                    <a:pt x="280" y="63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4012975" y="501775"/>
              <a:ext cx="6600" cy="7000"/>
            </a:xfrm>
            <a:custGeom>
              <a:rect b="b" l="l" r="r" t="t"/>
              <a:pathLst>
                <a:path extrusionOk="0" h="280" w="264">
                  <a:moveTo>
                    <a:pt x="140" y="1"/>
                  </a:moveTo>
                  <a:cubicBezTo>
                    <a:pt x="47" y="1"/>
                    <a:pt x="0" y="63"/>
                    <a:pt x="0" y="140"/>
                  </a:cubicBezTo>
                  <a:cubicBezTo>
                    <a:pt x="0" y="218"/>
                    <a:pt x="62" y="280"/>
                    <a:pt x="140" y="280"/>
                  </a:cubicBezTo>
                  <a:cubicBezTo>
                    <a:pt x="217" y="280"/>
                    <a:pt x="264" y="218"/>
                    <a:pt x="264" y="140"/>
                  </a:cubicBezTo>
                  <a:cubicBezTo>
                    <a:pt x="264" y="63"/>
                    <a:pt x="186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4026925" y="501775"/>
              <a:ext cx="7000" cy="7000"/>
            </a:xfrm>
            <a:custGeom>
              <a:rect b="b" l="l" r="r" t="t"/>
              <a:pathLst>
                <a:path extrusionOk="0" h="280" w="280">
                  <a:moveTo>
                    <a:pt x="140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8"/>
                    <a:pt x="63" y="280"/>
                    <a:pt x="140" y="280"/>
                  </a:cubicBezTo>
                  <a:cubicBezTo>
                    <a:pt x="218" y="280"/>
                    <a:pt x="280" y="218"/>
                    <a:pt x="280" y="140"/>
                  </a:cubicBezTo>
                  <a:cubicBezTo>
                    <a:pt x="280" y="63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4036225" y="596375"/>
              <a:ext cx="21350" cy="6250"/>
            </a:xfrm>
            <a:custGeom>
              <a:rect b="b" l="l" r="r" t="t"/>
              <a:pathLst>
                <a:path extrusionOk="0" h="250" w="854">
                  <a:moveTo>
                    <a:pt x="1" y="1"/>
                  </a:moveTo>
                  <a:lnTo>
                    <a:pt x="1" y="249"/>
                  </a:lnTo>
                  <a:lnTo>
                    <a:pt x="854" y="249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4082775" y="596375"/>
              <a:ext cx="469950" cy="6250"/>
            </a:xfrm>
            <a:custGeom>
              <a:rect b="b" l="l" r="r" t="t"/>
              <a:pathLst>
                <a:path extrusionOk="0" h="250" w="18798">
                  <a:moveTo>
                    <a:pt x="0" y="1"/>
                  </a:moveTo>
                  <a:lnTo>
                    <a:pt x="0" y="249"/>
                  </a:lnTo>
                  <a:lnTo>
                    <a:pt x="18798" y="249"/>
                  </a:lnTo>
                  <a:lnTo>
                    <a:pt x="187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4565500" y="596375"/>
              <a:ext cx="39950" cy="6250"/>
            </a:xfrm>
            <a:custGeom>
              <a:rect b="b" l="l" r="r" t="t"/>
              <a:pathLst>
                <a:path extrusionOk="0" h="250" w="1598">
                  <a:moveTo>
                    <a:pt x="0" y="1"/>
                  </a:moveTo>
                  <a:lnTo>
                    <a:pt x="0" y="249"/>
                  </a:lnTo>
                  <a:lnTo>
                    <a:pt x="1598" y="249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4036225" y="626625"/>
              <a:ext cx="21350" cy="6625"/>
            </a:xfrm>
            <a:custGeom>
              <a:rect b="b" l="l" r="r" t="t"/>
              <a:pathLst>
                <a:path extrusionOk="0" h="265" w="854">
                  <a:moveTo>
                    <a:pt x="1" y="1"/>
                  </a:moveTo>
                  <a:lnTo>
                    <a:pt x="1" y="264"/>
                  </a:lnTo>
                  <a:lnTo>
                    <a:pt x="854" y="264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02925" y="626625"/>
              <a:ext cx="159775" cy="6625"/>
            </a:xfrm>
            <a:custGeom>
              <a:rect b="b" l="l" r="r" t="t"/>
              <a:pathLst>
                <a:path extrusionOk="0" h="265" w="6391">
                  <a:moveTo>
                    <a:pt x="0" y="1"/>
                  </a:moveTo>
                  <a:lnTo>
                    <a:pt x="0" y="264"/>
                  </a:lnTo>
                  <a:lnTo>
                    <a:pt x="6390" y="264"/>
                  </a:lnTo>
                  <a:lnTo>
                    <a:pt x="63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560075" y="748375"/>
              <a:ext cx="60500" cy="6625"/>
            </a:xfrm>
            <a:custGeom>
              <a:rect b="b" l="l" r="r" t="t"/>
              <a:pathLst>
                <a:path extrusionOk="0" h="265" w="2420">
                  <a:moveTo>
                    <a:pt x="0" y="1"/>
                  </a:moveTo>
                  <a:lnTo>
                    <a:pt x="0" y="264"/>
                  </a:lnTo>
                  <a:lnTo>
                    <a:pt x="2420" y="264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4082775" y="718125"/>
              <a:ext cx="152775" cy="6250"/>
            </a:xfrm>
            <a:custGeom>
              <a:rect b="b" l="l" r="r" t="t"/>
              <a:pathLst>
                <a:path extrusionOk="0" h="250" w="6111">
                  <a:moveTo>
                    <a:pt x="0" y="1"/>
                  </a:moveTo>
                  <a:lnTo>
                    <a:pt x="0" y="249"/>
                  </a:lnTo>
                  <a:lnTo>
                    <a:pt x="6111" y="249"/>
                  </a:lnTo>
                  <a:lnTo>
                    <a:pt x="61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102925" y="656875"/>
              <a:ext cx="107425" cy="6225"/>
            </a:xfrm>
            <a:custGeom>
              <a:rect b="b" l="l" r="r" t="t"/>
              <a:pathLst>
                <a:path extrusionOk="0" h="249" w="4297">
                  <a:moveTo>
                    <a:pt x="0" y="0"/>
                  </a:moveTo>
                  <a:lnTo>
                    <a:pt x="0" y="249"/>
                  </a:lnTo>
                  <a:lnTo>
                    <a:pt x="4297" y="249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4221950" y="656875"/>
              <a:ext cx="397475" cy="6225"/>
            </a:xfrm>
            <a:custGeom>
              <a:rect b="b" l="l" r="r" t="t"/>
              <a:pathLst>
                <a:path extrusionOk="0" h="249" w="15899">
                  <a:moveTo>
                    <a:pt x="1" y="0"/>
                  </a:moveTo>
                  <a:lnTo>
                    <a:pt x="1" y="249"/>
                  </a:lnTo>
                  <a:lnTo>
                    <a:pt x="15898" y="249"/>
                  </a:lnTo>
                  <a:lnTo>
                    <a:pt x="158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4082775" y="748375"/>
              <a:ext cx="463750" cy="6625"/>
            </a:xfrm>
            <a:custGeom>
              <a:rect b="b" l="l" r="r" t="t"/>
              <a:pathLst>
                <a:path extrusionOk="0" h="265" w="18550">
                  <a:moveTo>
                    <a:pt x="0" y="1"/>
                  </a:moveTo>
                  <a:lnTo>
                    <a:pt x="0" y="264"/>
                  </a:lnTo>
                  <a:lnTo>
                    <a:pt x="18549" y="264"/>
                  </a:lnTo>
                  <a:lnTo>
                    <a:pt x="18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4272750" y="626625"/>
              <a:ext cx="328450" cy="6625"/>
            </a:xfrm>
            <a:custGeom>
              <a:rect b="b" l="l" r="r" t="t"/>
              <a:pathLst>
                <a:path extrusionOk="0" h="265" w="13138">
                  <a:moveTo>
                    <a:pt x="1" y="1"/>
                  </a:moveTo>
                  <a:lnTo>
                    <a:pt x="1" y="264"/>
                  </a:lnTo>
                  <a:lnTo>
                    <a:pt x="13137" y="264"/>
                  </a:lnTo>
                  <a:lnTo>
                    <a:pt x="13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4036225" y="656875"/>
              <a:ext cx="21350" cy="6225"/>
            </a:xfrm>
            <a:custGeom>
              <a:rect b="b" l="l" r="r" t="t"/>
              <a:pathLst>
                <a:path extrusionOk="0" h="249" w="854">
                  <a:moveTo>
                    <a:pt x="1" y="0"/>
                  </a:moveTo>
                  <a:lnTo>
                    <a:pt x="1" y="249"/>
                  </a:lnTo>
                  <a:lnTo>
                    <a:pt x="854" y="249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4036225" y="687500"/>
              <a:ext cx="21350" cy="6225"/>
            </a:xfrm>
            <a:custGeom>
              <a:rect b="b" l="l" r="r" t="t"/>
              <a:pathLst>
                <a:path extrusionOk="0" h="249" w="854">
                  <a:moveTo>
                    <a:pt x="1" y="1"/>
                  </a:moveTo>
                  <a:lnTo>
                    <a:pt x="1" y="249"/>
                  </a:lnTo>
                  <a:lnTo>
                    <a:pt x="854" y="249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4082775" y="687500"/>
              <a:ext cx="125650" cy="6225"/>
            </a:xfrm>
            <a:custGeom>
              <a:rect b="b" l="l" r="r" t="t"/>
              <a:pathLst>
                <a:path extrusionOk="0" h="249" w="5026">
                  <a:moveTo>
                    <a:pt x="0" y="1"/>
                  </a:moveTo>
                  <a:lnTo>
                    <a:pt x="0" y="249"/>
                  </a:lnTo>
                  <a:lnTo>
                    <a:pt x="5025" y="249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4102925" y="779000"/>
              <a:ext cx="125650" cy="6250"/>
            </a:xfrm>
            <a:custGeom>
              <a:rect b="b" l="l" r="r" t="t"/>
              <a:pathLst>
                <a:path extrusionOk="0" h="250" w="5026">
                  <a:moveTo>
                    <a:pt x="0" y="1"/>
                  </a:moveTo>
                  <a:lnTo>
                    <a:pt x="0" y="249"/>
                  </a:lnTo>
                  <a:lnTo>
                    <a:pt x="5026" y="249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4216525" y="809650"/>
              <a:ext cx="336200" cy="6225"/>
            </a:xfrm>
            <a:custGeom>
              <a:rect b="b" l="l" r="r" t="t"/>
              <a:pathLst>
                <a:path extrusionOk="0" h="249" w="13448">
                  <a:moveTo>
                    <a:pt x="1" y="0"/>
                  </a:moveTo>
                  <a:lnTo>
                    <a:pt x="1" y="248"/>
                  </a:lnTo>
                  <a:lnTo>
                    <a:pt x="13448" y="248"/>
                  </a:lnTo>
                  <a:lnTo>
                    <a:pt x="13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4102925" y="809650"/>
              <a:ext cx="94250" cy="6225"/>
            </a:xfrm>
            <a:custGeom>
              <a:rect b="b" l="l" r="r" t="t"/>
              <a:pathLst>
                <a:path extrusionOk="0" h="249" w="3770">
                  <a:moveTo>
                    <a:pt x="0" y="0"/>
                  </a:moveTo>
                  <a:lnTo>
                    <a:pt x="0" y="248"/>
                  </a:lnTo>
                  <a:lnTo>
                    <a:pt x="3769" y="248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4243675" y="718125"/>
              <a:ext cx="362175" cy="6250"/>
            </a:xfrm>
            <a:custGeom>
              <a:rect b="b" l="l" r="r" t="t"/>
              <a:pathLst>
                <a:path extrusionOk="0" h="250" w="14487">
                  <a:moveTo>
                    <a:pt x="0" y="1"/>
                  </a:moveTo>
                  <a:lnTo>
                    <a:pt x="0" y="249"/>
                  </a:lnTo>
                  <a:lnTo>
                    <a:pt x="14486" y="249"/>
                  </a:lnTo>
                  <a:lnTo>
                    <a:pt x="144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4220400" y="687500"/>
              <a:ext cx="361800" cy="6225"/>
            </a:xfrm>
            <a:custGeom>
              <a:rect b="b" l="l" r="r" t="t"/>
              <a:pathLst>
                <a:path extrusionOk="0" h="249" w="14472">
                  <a:moveTo>
                    <a:pt x="1" y="1"/>
                  </a:moveTo>
                  <a:lnTo>
                    <a:pt x="1" y="249"/>
                  </a:lnTo>
                  <a:lnTo>
                    <a:pt x="14471" y="249"/>
                  </a:lnTo>
                  <a:lnTo>
                    <a:pt x="144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4036225" y="718125"/>
              <a:ext cx="21350" cy="6250"/>
            </a:xfrm>
            <a:custGeom>
              <a:rect b="b" l="l" r="r" t="t"/>
              <a:pathLst>
                <a:path extrusionOk="0" h="250" w="854">
                  <a:moveTo>
                    <a:pt x="1" y="1"/>
                  </a:moveTo>
                  <a:lnTo>
                    <a:pt x="1" y="249"/>
                  </a:lnTo>
                  <a:lnTo>
                    <a:pt x="854" y="249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4036225" y="748375"/>
              <a:ext cx="21350" cy="6625"/>
            </a:xfrm>
            <a:custGeom>
              <a:rect b="b" l="l" r="r" t="t"/>
              <a:pathLst>
                <a:path extrusionOk="0" h="265" w="854">
                  <a:moveTo>
                    <a:pt x="1" y="1"/>
                  </a:moveTo>
                  <a:lnTo>
                    <a:pt x="1" y="264"/>
                  </a:lnTo>
                  <a:lnTo>
                    <a:pt x="854" y="264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4036225" y="779000"/>
              <a:ext cx="21350" cy="6250"/>
            </a:xfrm>
            <a:custGeom>
              <a:rect b="b" l="l" r="r" t="t"/>
              <a:pathLst>
                <a:path extrusionOk="0" h="250" w="854">
                  <a:moveTo>
                    <a:pt x="1" y="1"/>
                  </a:moveTo>
                  <a:lnTo>
                    <a:pt x="1" y="249"/>
                  </a:lnTo>
                  <a:lnTo>
                    <a:pt x="854" y="249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4036225" y="809650"/>
              <a:ext cx="21350" cy="6225"/>
            </a:xfrm>
            <a:custGeom>
              <a:rect b="b" l="l" r="r" t="t"/>
              <a:pathLst>
                <a:path extrusionOk="0" h="249" w="854">
                  <a:moveTo>
                    <a:pt x="1" y="0"/>
                  </a:moveTo>
                  <a:lnTo>
                    <a:pt x="1" y="248"/>
                  </a:lnTo>
                  <a:lnTo>
                    <a:pt x="854" y="248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4036225" y="837175"/>
              <a:ext cx="21350" cy="6225"/>
            </a:xfrm>
            <a:custGeom>
              <a:rect b="b" l="l" r="r" t="t"/>
              <a:pathLst>
                <a:path extrusionOk="0" h="249" w="854">
                  <a:moveTo>
                    <a:pt x="1" y="0"/>
                  </a:moveTo>
                  <a:lnTo>
                    <a:pt x="1" y="248"/>
                  </a:lnTo>
                  <a:lnTo>
                    <a:pt x="854" y="248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4082775" y="837175"/>
              <a:ext cx="248550" cy="6225"/>
            </a:xfrm>
            <a:custGeom>
              <a:rect b="b" l="l" r="r" t="t"/>
              <a:pathLst>
                <a:path extrusionOk="0" h="249" w="9942">
                  <a:moveTo>
                    <a:pt x="0" y="0"/>
                  </a:moveTo>
                  <a:lnTo>
                    <a:pt x="0" y="248"/>
                  </a:lnTo>
                  <a:lnTo>
                    <a:pt x="9942" y="248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4037400" y="556150"/>
              <a:ext cx="8175" cy="11575"/>
            </a:xfrm>
            <a:custGeom>
              <a:rect b="b" l="l" r="r" t="t"/>
              <a:pathLst>
                <a:path extrusionOk="0" h="463" w="327">
                  <a:moveTo>
                    <a:pt x="249" y="1"/>
                  </a:moveTo>
                  <a:cubicBezTo>
                    <a:pt x="237" y="1"/>
                    <a:pt x="225" y="5"/>
                    <a:pt x="218" y="12"/>
                  </a:cubicBezTo>
                  <a:lnTo>
                    <a:pt x="0" y="230"/>
                  </a:lnTo>
                  <a:lnTo>
                    <a:pt x="218" y="447"/>
                  </a:lnTo>
                  <a:cubicBezTo>
                    <a:pt x="233" y="462"/>
                    <a:pt x="233" y="462"/>
                    <a:pt x="264" y="462"/>
                  </a:cubicBezTo>
                  <a:cubicBezTo>
                    <a:pt x="280" y="462"/>
                    <a:pt x="295" y="447"/>
                    <a:pt x="295" y="447"/>
                  </a:cubicBezTo>
                  <a:cubicBezTo>
                    <a:pt x="326" y="431"/>
                    <a:pt x="326" y="400"/>
                    <a:pt x="295" y="385"/>
                  </a:cubicBezTo>
                  <a:lnTo>
                    <a:pt x="109" y="245"/>
                  </a:lnTo>
                  <a:lnTo>
                    <a:pt x="280" y="74"/>
                  </a:lnTo>
                  <a:cubicBezTo>
                    <a:pt x="295" y="59"/>
                    <a:pt x="295" y="43"/>
                    <a:pt x="280" y="12"/>
                  </a:cubicBezTo>
                  <a:cubicBezTo>
                    <a:pt x="272" y="5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4049025" y="554950"/>
              <a:ext cx="7000" cy="12775"/>
            </a:xfrm>
            <a:custGeom>
              <a:rect b="b" l="l" r="r" t="t"/>
              <a:pathLst>
                <a:path extrusionOk="0" h="511" w="280">
                  <a:moveTo>
                    <a:pt x="216" y="1"/>
                  </a:moveTo>
                  <a:cubicBezTo>
                    <a:pt x="202" y="1"/>
                    <a:pt x="187" y="19"/>
                    <a:pt x="187" y="29"/>
                  </a:cubicBezTo>
                  <a:lnTo>
                    <a:pt x="1" y="448"/>
                  </a:lnTo>
                  <a:cubicBezTo>
                    <a:pt x="1" y="479"/>
                    <a:pt x="1" y="510"/>
                    <a:pt x="32" y="510"/>
                  </a:cubicBezTo>
                  <a:lnTo>
                    <a:pt x="47" y="510"/>
                  </a:lnTo>
                  <a:cubicBezTo>
                    <a:pt x="63" y="510"/>
                    <a:pt x="78" y="510"/>
                    <a:pt x="78" y="495"/>
                  </a:cubicBezTo>
                  <a:lnTo>
                    <a:pt x="264" y="60"/>
                  </a:lnTo>
                  <a:cubicBezTo>
                    <a:pt x="280" y="45"/>
                    <a:pt x="264" y="14"/>
                    <a:pt x="233" y="14"/>
                  </a:cubicBezTo>
                  <a:cubicBezTo>
                    <a:pt x="229" y="4"/>
                    <a:pt x="222" y="1"/>
                    <a:pt x="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4057550" y="555100"/>
              <a:ext cx="7400" cy="12525"/>
            </a:xfrm>
            <a:custGeom>
              <a:rect b="b" l="l" r="r" t="t"/>
              <a:pathLst>
                <a:path extrusionOk="0" h="501" w="296">
                  <a:moveTo>
                    <a:pt x="47" y="0"/>
                  </a:moveTo>
                  <a:cubicBezTo>
                    <a:pt x="36" y="0"/>
                    <a:pt x="24" y="8"/>
                    <a:pt x="16" y="23"/>
                  </a:cubicBezTo>
                  <a:cubicBezTo>
                    <a:pt x="1" y="39"/>
                    <a:pt x="1" y="54"/>
                    <a:pt x="16" y="70"/>
                  </a:cubicBezTo>
                  <a:lnTo>
                    <a:pt x="187" y="256"/>
                  </a:lnTo>
                  <a:lnTo>
                    <a:pt x="16" y="427"/>
                  </a:lnTo>
                  <a:cubicBezTo>
                    <a:pt x="1" y="442"/>
                    <a:pt x="1" y="473"/>
                    <a:pt x="16" y="489"/>
                  </a:cubicBezTo>
                  <a:cubicBezTo>
                    <a:pt x="24" y="496"/>
                    <a:pt x="32" y="500"/>
                    <a:pt x="42" y="500"/>
                  </a:cubicBezTo>
                  <a:cubicBezTo>
                    <a:pt x="51" y="500"/>
                    <a:pt x="63" y="496"/>
                    <a:pt x="78" y="489"/>
                  </a:cubicBezTo>
                  <a:lnTo>
                    <a:pt x="296" y="272"/>
                  </a:lnTo>
                  <a:lnTo>
                    <a:pt x="296" y="225"/>
                  </a:lnTo>
                  <a:lnTo>
                    <a:pt x="78" y="23"/>
                  </a:lnTo>
                  <a:cubicBezTo>
                    <a:pt x="71" y="8"/>
                    <a:pt x="59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4344875" y="823200"/>
              <a:ext cx="2750" cy="34925"/>
            </a:xfrm>
            <a:custGeom>
              <a:rect b="b" l="l" r="r" t="t"/>
              <a:pathLst>
                <a:path extrusionOk="0" h="1397" w="110">
                  <a:moveTo>
                    <a:pt x="0" y="1"/>
                  </a:moveTo>
                  <a:lnTo>
                    <a:pt x="0" y="1397"/>
                  </a:lnTo>
                  <a:lnTo>
                    <a:pt x="109" y="139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4059725" y="948075"/>
              <a:ext cx="92850" cy="65875"/>
            </a:xfrm>
            <a:custGeom>
              <a:rect b="b" l="l" r="r" t="t"/>
              <a:pathLst>
                <a:path extrusionOk="0" h="2635" w="3714">
                  <a:moveTo>
                    <a:pt x="3714" y="0"/>
                  </a:moveTo>
                  <a:cubicBezTo>
                    <a:pt x="2302" y="372"/>
                    <a:pt x="953" y="1520"/>
                    <a:pt x="22" y="2590"/>
                  </a:cubicBezTo>
                  <a:cubicBezTo>
                    <a:pt x="1" y="2612"/>
                    <a:pt x="10" y="2634"/>
                    <a:pt x="28" y="2634"/>
                  </a:cubicBezTo>
                  <a:cubicBezTo>
                    <a:pt x="35" y="2634"/>
                    <a:pt x="44" y="2630"/>
                    <a:pt x="53" y="2621"/>
                  </a:cubicBezTo>
                  <a:cubicBezTo>
                    <a:pt x="984" y="1846"/>
                    <a:pt x="1728" y="977"/>
                    <a:pt x="3714" y="31"/>
                  </a:cubicBezTo>
                  <a:lnTo>
                    <a:pt x="3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4094525" y="975200"/>
              <a:ext cx="104575" cy="56350"/>
            </a:xfrm>
            <a:custGeom>
              <a:rect b="b" l="l" r="r" t="t"/>
              <a:pathLst>
                <a:path extrusionOk="0" h="2254" w="4183">
                  <a:moveTo>
                    <a:pt x="4183" y="1"/>
                  </a:moveTo>
                  <a:cubicBezTo>
                    <a:pt x="3562" y="156"/>
                    <a:pt x="3438" y="140"/>
                    <a:pt x="2787" y="388"/>
                  </a:cubicBezTo>
                  <a:cubicBezTo>
                    <a:pt x="1918" y="714"/>
                    <a:pt x="476" y="1784"/>
                    <a:pt x="11" y="2203"/>
                  </a:cubicBezTo>
                  <a:cubicBezTo>
                    <a:pt x="0" y="2225"/>
                    <a:pt x="4" y="2254"/>
                    <a:pt x="24" y="2254"/>
                  </a:cubicBezTo>
                  <a:cubicBezTo>
                    <a:pt x="32" y="2254"/>
                    <a:pt x="43" y="2248"/>
                    <a:pt x="57" y="2234"/>
                  </a:cubicBezTo>
                  <a:cubicBezTo>
                    <a:pt x="864" y="1753"/>
                    <a:pt x="1841" y="1086"/>
                    <a:pt x="2803" y="606"/>
                  </a:cubicBezTo>
                  <a:cubicBezTo>
                    <a:pt x="3283" y="373"/>
                    <a:pt x="3500" y="311"/>
                    <a:pt x="4183" y="16"/>
                  </a:cubicBezTo>
                  <a:lnTo>
                    <a:pt x="4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4132475" y="1019125"/>
              <a:ext cx="102700" cy="37875"/>
            </a:xfrm>
            <a:custGeom>
              <a:rect b="b" l="l" r="r" t="t"/>
              <a:pathLst>
                <a:path extrusionOk="0" h="1515" w="4108">
                  <a:moveTo>
                    <a:pt x="3409" y="0"/>
                  </a:moveTo>
                  <a:cubicBezTo>
                    <a:pt x="3208" y="0"/>
                    <a:pt x="3029" y="20"/>
                    <a:pt x="2898" y="58"/>
                  </a:cubicBezTo>
                  <a:cubicBezTo>
                    <a:pt x="1982" y="306"/>
                    <a:pt x="540" y="1144"/>
                    <a:pt x="44" y="1485"/>
                  </a:cubicBezTo>
                  <a:cubicBezTo>
                    <a:pt x="1" y="1496"/>
                    <a:pt x="2" y="1514"/>
                    <a:pt x="23" y="1514"/>
                  </a:cubicBezTo>
                  <a:cubicBezTo>
                    <a:pt x="32" y="1514"/>
                    <a:pt x="45" y="1510"/>
                    <a:pt x="59" y="1501"/>
                  </a:cubicBezTo>
                  <a:cubicBezTo>
                    <a:pt x="959" y="1144"/>
                    <a:pt x="2044" y="493"/>
                    <a:pt x="2944" y="213"/>
                  </a:cubicBezTo>
                  <a:cubicBezTo>
                    <a:pt x="3192" y="136"/>
                    <a:pt x="3533" y="89"/>
                    <a:pt x="4061" y="89"/>
                  </a:cubicBezTo>
                  <a:cubicBezTo>
                    <a:pt x="4076" y="89"/>
                    <a:pt x="4107" y="58"/>
                    <a:pt x="4061" y="58"/>
                  </a:cubicBezTo>
                  <a:cubicBezTo>
                    <a:pt x="3836" y="20"/>
                    <a:pt x="3611" y="0"/>
                    <a:pt x="3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4432125" y="991925"/>
              <a:ext cx="120150" cy="30675"/>
            </a:xfrm>
            <a:custGeom>
              <a:rect b="b" l="l" r="r" t="t"/>
              <a:pathLst>
                <a:path extrusionOk="0" h="1227" w="4806">
                  <a:moveTo>
                    <a:pt x="1392" y="0"/>
                  </a:moveTo>
                  <a:cubicBezTo>
                    <a:pt x="966" y="0"/>
                    <a:pt x="370" y="30"/>
                    <a:pt x="62" y="107"/>
                  </a:cubicBezTo>
                  <a:cubicBezTo>
                    <a:pt x="0" y="138"/>
                    <a:pt x="31" y="154"/>
                    <a:pt x="62" y="154"/>
                  </a:cubicBezTo>
                  <a:cubicBezTo>
                    <a:pt x="264" y="130"/>
                    <a:pt x="522" y="120"/>
                    <a:pt x="777" y="120"/>
                  </a:cubicBezTo>
                  <a:cubicBezTo>
                    <a:pt x="1191" y="120"/>
                    <a:pt x="1599" y="146"/>
                    <a:pt x="1753" y="185"/>
                  </a:cubicBezTo>
                  <a:cubicBezTo>
                    <a:pt x="2699" y="402"/>
                    <a:pt x="3831" y="945"/>
                    <a:pt x="4746" y="1224"/>
                  </a:cubicBezTo>
                  <a:cubicBezTo>
                    <a:pt x="4752" y="1226"/>
                    <a:pt x="4758" y="1227"/>
                    <a:pt x="4763" y="1227"/>
                  </a:cubicBezTo>
                  <a:cubicBezTo>
                    <a:pt x="4796" y="1227"/>
                    <a:pt x="4806" y="1189"/>
                    <a:pt x="4793" y="1162"/>
                  </a:cubicBezTo>
                  <a:cubicBezTo>
                    <a:pt x="4250" y="867"/>
                    <a:pt x="2730" y="169"/>
                    <a:pt x="1799" y="14"/>
                  </a:cubicBezTo>
                  <a:cubicBezTo>
                    <a:pt x="1713" y="5"/>
                    <a:pt x="1567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19"/>
          <p:cNvSpPr/>
          <p:nvPr/>
        </p:nvSpPr>
        <p:spPr>
          <a:xfrm>
            <a:off x="5829700" y="4359300"/>
            <a:ext cx="3382200" cy="76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"/>
          <p:cNvSpPr/>
          <p:nvPr/>
        </p:nvSpPr>
        <p:spPr>
          <a:xfrm>
            <a:off x="8209500" y="4005975"/>
            <a:ext cx="970200" cy="76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9"/>
          <p:cNvSpPr txBox="1"/>
          <p:nvPr/>
        </p:nvSpPr>
        <p:spPr>
          <a:xfrm>
            <a:off x="5418000" y="3882938"/>
            <a:ext cx="28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김예지, 김형중, 김희진, 양정민, 이정호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8"/>
          <p:cNvSpPr txBox="1"/>
          <p:nvPr>
            <p:ph type="title"/>
          </p:nvPr>
        </p:nvSpPr>
        <p:spPr>
          <a:xfrm>
            <a:off x="216350" y="185750"/>
            <a:ext cx="217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칼럼 추가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1" name="Google Shape;1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75" y="2053848"/>
            <a:ext cx="7863850" cy="2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28"/>
          <p:cNvSpPr txBox="1"/>
          <p:nvPr/>
        </p:nvSpPr>
        <p:spPr>
          <a:xfrm>
            <a:off x="1651050" y="896463"/>
            <a:ext cx="5841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Jua"/>
                <a:ea typeface="Jua"/>
                <a:cs typeface="Jua"/>
                <a:sym typeface="Jua"/>
              </a:rPr>
              <a:t>01 유통 데이터 대분류 추출</a:t>
            </a:r>
            <a:endParaRPr b="1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	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'전체 분류' 칼럼 안에 '대분류&gt;중분류&gt;소분류&gt;세분류' 형태로 입력되어 있음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-&gt; 대분류만 추출하여 칼럼 추가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13" name="Google Shape;1213;p28"/>
          <p:cNvSpPr/>
          <p:nvPr/>
        </p:nvSpPr>
        <p:spPr>
          <a:xfrm>
            <a:off x="216350" y="124992"/>
            <a:ext cx="3768000" cy="600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8"/>
          <p:cNvSpPr/>
          <p:nvPr/>
        </p:nvSpPr>
        <p:spPr>
          <a:xfrm>
            <a:off x="216350" y="125000"/>
            <a:ext cx="2518800" cy="6003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28"/>
          <p:cNvSpPr txBox="1"/>
          <p:nvPr>
            <p:ph type="title"/>
          </p:nvPr>
        </p:nvSpPr>
        <p:spPr>
          <a:xfrm>
            <a:off x="216350" y="138800"/>
            <a:ext cx="21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chemeClr val="lt1"/>
                </a:solidFill>
              </a:rPr>
              <a:t>칼럼 추가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216" name="Google Shape;1216;p28"/>
          <p:cNvSpPr txBox="1"/>
          <p:nvPr/>
        </p:nvSpPr>
        <p:spPr>
          <a:xfrm>
            <a:off x="2947350" y="248150"/>
            <a:ext cx="61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대분류 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9"/>
          <p:cNvSpPr txBox="1"/>
          <p:nvPr/>
        </p:nvSpPr>
        <p:spPr>
          <a:xfrm>
            <a:off x="365050" y="838300"/>
            <a:ext cx="292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700"/>
              </a:spcBef>
              <a:spcAft>
                <a:spcPts val="0"/>
              </a:spcAft>
              <a:buSzPts val="523"/>
              <a:buNone/>
            </a:pPr>
            <a:r>
              <a:rPr b="1" lang="es">
                <a:solidFill>
                  <a:srgbClr val="212121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02  상품명 분리 후 대분류 지정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22" name="Google Shape;1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12" y="1462950"/>
            <a:ext cx="1881075" cy="25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6750" y="1359925"/>
            <a:ext cx="5168800" cy="34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29"/>
          <p:cNvSpPr txBox="1"/>
          <p:nvPr/>
        </p:nvSpPr>
        <p:spPr>
          <a:xfrm>
            <a:off x="4359988" y="847975"/>
            <a:ext cx="370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12121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03 상품 분류 데이터와 결합하여 대분류 추가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25" name="Google Shape;1225;p29"/>
          <p:cNvSpPr txBox="1"/>
          <p:nvPr>
            <p:ph type="title"/>
          </p:nvPr>
        </p:nvSpPr>
        <p:spPr>
          <a:xfrm>
            <a:off x="216350" y="185750"/>
            <a:ext cx="217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칼럼 추가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6" name="Google Shape;1226;p29"/>
          <p:cNvSpPr/>
          <p:nvPr/>
        </p:nvSpPr>
        <p:spPr>
          <a:xfrm>
            <a:off x="216350" y="124992"/>
            <a:ext cx="3768000" cy="600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29"/>
          <p:cNvSpPr/>
          <p:nvPr/>
        </p:nvSpPr>
        <p:spPr>
          <a:xfrm>
            <a:off x="216350" y="125000"/>
            <a:ext cx="2518800" cy="6003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29"/>
          <p:cNvSpPr txBox="1"/>
          <p:nvPr>
            <p:ph type="title"/>
          </p:nvPr>
        </p:nvSpPr>
        <p:spPr>
          <a:xfrm>
            <a:off x="216350" y="138800"/>
            <a:ext cx="21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chemeClr val="lt1"/>
                </a:solidFill>
              </a:rPr>
              <a:t>칼럼 추가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229" name="Google Shape;1229;p29"/>
          <p:cNvSpPr txBox="1"/>
          <p:nvPr/>
        </p:nvSpPr>
        <p:spPr>
          <a:xfrm>
            <a:off x="2947350" y="248150"/>
            <a:ext cx="61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대분류 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" name="Google Shape;1234;p30"/>
          <p:cNvGraphicFramePr/>
          <p:nvPr/>
        </p:nvGraphicFramePr>
        <p:xfrm>
          <a:off x="457175" y="923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{315B06BA-B1C2-47E9-8128-3B192459B6D0}</a:tableStyleId>
              </a:tblPr>
              <a:tblGrid>
                <a:gridCol w="1089125"/>
                <a:gridCol w="1089125"/>
              </a:tblGrid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대분류</a:t>
                      </a:r>
                      <a:endParaRPr b="1" sz="70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평균금액</a:t>
                      </a:r>
                      <a:endParaRPr b="1" sz="70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가공식품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10636.40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가구/인테리어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392312.89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교육/문화용품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51179.62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기타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93786.60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디지털/가전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30811.79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신선식품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5811.59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음식점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6448.87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의류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337481.82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의약품/의료기기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15365.52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일상용품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36345.13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전문스포츠/레저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14538.35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패션잡화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147900.05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D9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5" name="Google Shape;1235;p30"/>
          <p:cNvGraphicFramePr/>
          <p:nvPr/>
        </p:nvGraphicFramePr>
        <p:xfrm>
          <a:off x="5873175" y="69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{315B06BA-B1C2-47E9-8128-3B192459B6D0}</a:tableStyleId>
              </a:tblPr>
              <a:tblGrid>
                <a:gridCol w="970875"/>
                <a:gridCol w="970875"/>
                <a:gridCol w="970875"/>
              </a:tblGrid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대분류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구매금액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분류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일상용품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13500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저가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가공식품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2500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저가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가공식품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6470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중가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신선식품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15800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고가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가공식품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8000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중가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일상용품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9000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저가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기타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647190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고가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디지털/가전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25000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중가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신선식품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3990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중가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패션잡화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392400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고가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교육/문화용품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22050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저가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일상용품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377330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고가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음식점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15800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고가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패션잡화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14950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저가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236" name="Google Shape;1236;p30"/>
          <p:cNvCxnSpPr/>
          <p:nvPr/>
        </p:nvCxnSpPr>
        <p:spPr>
          <a:xfrm flipH="1" rot="10800000">
            <a:off x="2886575" y="1294600"/>
            <a:ext cx="1500000" cy="150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30"/>
          <p:cNvCxnSpPr/>
          <p:nvPr/>
        </p:nvCxnSpPr>
        <p:spPr>
          <a:xfrm>
            <a:off x="2893650" y="2801675"/>
            <a:ext cx="1492800" cy="140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30"/>
          <p:cNvCxnSpPr/>
          <p:nvPr/>
        </p:nvCxnSpPr>
        <p:spPr>
          <a:xfrm>
            <a:off x="3586950" y="2801663"/>
            <a:ext cx="7995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9" name="Google Shape;1239;p30"/>
          <p:cNvSpPr txBox="1"/>
          <p:nvPr/>
        </p:nvSpPr>
        <p:spPr>
          <a:xfrm>
            <a:off x="3675450" y="872663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Jua"/>
                <a:ea typeface="Jua"/>
                <a:cs typeface="Jua"/>
                <a:sym typeface="Jua"/>
              </a:rPr>
              <a:t>x2 &lt;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40" name="Google Shape;1240;p30"/>
          <p:cNvSpPr txBox="1"/>
          <p:nvPr/>
        </p:nvSpPr>
        <p:spPr>
          <a:xfrm>
            <a:off x="3675450" y="4251425"/>
            <a:ext cx="6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Jua"/>
                <a:ea typeface="Jua"/>
                <a:cs typeface="Jua"/>
                <a:sym typeface="Jua"/>
              </a:rPr>
              <a:t>x0.5 &gt;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41" name="Google Shape;1241;p30"/>
          <p:cNvSpPr/>
          <p:nvPr/>
        </p:nvSpPr>
        <p:spPr>
          <a:xfrm>
            <a:off x="4466675" y="1066600"/>
            <a:ext cx="958500" cy="400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고가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42" name="Google Shape;1242;p30"/>
          <p:cNvSpPr/>
          <p:nvPr/>
        </p:nvSpPr>
        <p:spPr>
          <a:xfrm>
            <a:off x="4466675" y="2569588"/>
            <a:ext cx="958500" cy="400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중가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43" name="Google Shape;1243;p30"/>
          <p:cNvSpPr/>
          <p:nvPr/>
        </p:nvSpPr>
        <p:spPr>
          <a:xfrm>
            <a:off x="4466675" y="3961900"/>
            <a:ext cx="958500" cy="400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저가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44" name="Google Shape;1244;p30"/>
          <p:cNvSpPr txBox="1"/>
          <p:nvPr/>
        </p:nvSpPr>
        <p:spPr>
          <a:xfrm rot="5400000">
            <a:off x="4769075" y="1818088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Jua"/>
                <a:ea typeface="Jua"/>
                <a:cs typeface="Jua"/>
                <a:sym typeface="Jua"/>
              </a:rPr>
              <a:t>&gt;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45" name="Google Shape;1245;p30"/>
          <p:cNvSpPr txBox="1"/>
          <p:nvPr/>
        </p:nvSpPr>
        <p:spPr>
          <a:xfrm rot="5400000">
            <a:off x="4769075" y="3265738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Jua"/>
                <a:ea typeface="Jua"/>
                <a:cs typeface="Jua"/>
                <a:sym typeface="Jua"/>
              </a:rPr>
              <a:t>&gt;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46" name="Google Shape;1246;p30"/>
          <p:cNvSpPr/>
          <p:nvPr/>
        </p:nvSpPr>
        <p:spPr>
          <a:xfrm>
            <a:off x="216350" y="124992"/>
            <a:ext cx="3768000" cy="600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0"/>
          <p:cNvSpPr/>
          <p:nvPr/>
        </p:nvSpPr>
        <p:spPr>
          <a:xfrm>
            <a:off x="216350" y="125000"/>
            <a:ext cx="2518800" cy="6003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0"/>
          <p:cNvSpPr txBox="1"/>
          <p:nvPr>
            <p:ph type="title"/>
          </p:nvPr>
        </p:nvSpPr>
        <p:spPr>
          <a:xfrm>
            <a:off x="216350" y="138800"/>
            <a:ext cx="21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chemeClr val="lt1"/>
                </a:solidFill>
              </a:rPr>
              <a:t>칼럼 추가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249" name="Google Shape;1249;p30"/>
          <p:cNvSpPr txBox="1"/>
          <p:nvPr/>
        </p:nvSpPr>
        <p:spPr>
          <a:xfrm>
            <a:off x="2893650" y="248150"/>
            <a:ext cx="85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가격</a:t>
            </a:r>
            <a:r>
              <a:rPr lang="es" sz="1100">
                <a:latin typeface="Jua"/>
                <a:ea typeface="Jua"/>
                <a:cs typeface="Jua"/>
                <a:sym typeface="Jua"/>
              </a:rPr>
              <a:t>분류 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1"/>
          <p:cNvSpPr/>
          <p:nvPr/>
        </p:nvSpPr>
        <p:spPr>
          <a:xfrm>
            <a:off x="4719600" y="747350"/>
            <a:ext cx="4096800" cy="4096800"/>
          </a:xfrm>
          <a:prstGeom prst="rect">
            <a:avLst/>
          </a:prstGeom>
          <a:solidFill>
            <a:srgbClr val="C8DDA4">
              <a:alpha val="54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1"/>
          <p:cNvSpPr/>
          <p:nvPr/>
        </p:nvSpPr>
        <p:spPr>
          <a:xfrm>
            <a:off x="327600" y="747350"/>
            <a:ext cx="4096800" cy="4096800"/>
          </a:xfrm>
          <a:prstGeom prst="rect">
            <a:avLst/>
          </a:prstGeom>
          <a:solidFill>
            <a:srgbClr val="C8DDA4">
              <a:alpha val="54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31"/>
          <p:cNvSpPr/>
          <p:nvPr/>
        </p:nvSpPr>
        <p:spPr>
          <a:xfrm>
            <a:off x="457163" y="880138"/>
            <a:ext cx="609768" cy="429624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57" name="Google Shape;1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50" y="1722750"/>
            <a:ext cx="3689325" cy="29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31"/>
          <p:cNvSpPr txBox="1"/>
          <p:nvPr/>
        </p:nvSpPr>
        <p:spPr>
          <a:xfrm>
            <a:off x="1066925" y="857500"/>
            <a:ext cx="243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Jua"/>
                <a:ea typeface="Jua"/>
                <a:cs typeface="Jua"/>
                <a:sym typeface="Jua"/>
              </a:rPr>
              <a:t>성별, 연령별 매출 분석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40대 여성 매출이 높음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59" name="Google Shape;1259;p31"/>
          <p:cNvSpPr txBox="1"/>
          <p:nvPr/>
        </p:nvSpPr>
        <p:spPr>
          <a:xfrm>
            <a:off x="5522450" y="857500"/>
            <a:ext cx="215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Jua"/>
                <a:ea typeface="Jua"/>
                <a:cs typeface="Jua"/>
                <a:sym typeface="Jua"/>
              </a:rPr>
              <a:t>거주지역별 매출 분석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총매출액 TOP10 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60" name="Google Shape;12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125" y="1688800"/>
            <a:ext cx="3986674" cy="29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31"/>
          <p:cNvSpPr/>
          <p:nvPr/>
        </p:nvSpPr>
        <p:spPr>
          <a:xfrm>
            <a:off x="4912688" y="870988"/>
            <a:ext cx="609768" cy="429624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62" name="Google Shape;1262;p31"/>
          <p:cNvSpPr txBox="1"/>
          <p:nvPr>
            <p:ph type="title"/>
          </p:nvPr>
        </p:nvSpPr>
        <p:spPr>
          <a:xfrm>
            <a:off x="0" y="1550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데이터 분석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2"/>
          <p:cNvSpPr/>
          <p:nvPr/>
        </p:nvSpPr>
        <p:spPr>
          <a:xfrm>
            <a:off x="4719600" y="747350"/>
            <a:ext cx="4096800" cy="4096800"/>
          </a:xfrm>
          <a:prstGeom prst="rect">
            <a:avLst/>
          </a:prstGeom>
          <a:solidFill>
            <a:srgbClr val="C8DDA4">
              <a:alpha val="54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2"/>
          <p:cNvSpPr/>
          <p:nvPr/>
        </p:nvSpPr>
        <p:spPr>
          <a:xfrm>
            <a:off x="327600" y="747350"/>
            <a:ext cx="4096800" cy="4096800"/>
          </a:xfrm>
          <a:prstGeom prst="rect">
            <a:avLst/>
          </a:prstGeom>
          <a:solidFill>
            <a:srgbClr val="C8DDA4">
              <a:alpha val="54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2"/>
          <p:cNvSpPr/>
          <p:nvPr/>
        </p:nvSpPr>
        <p:spPr>
          <a:xfrm>
            <a:off x="457163" y="880138"/>
            <a:ext cx="609768" cy="429624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70" name="Google Shape;1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025" y="2026725"/>
            <a:ext cx="3729950" cy="24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25" y="1921075"/>
            <a:ext cx="3482550" cy="24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32"/>
          <p:cNvSpPr txBox="1"/>
          <p:nvPr/>
        </p:nvSpPr>
        <p:spPr>
          <a:xfrm>
            <a:off x="1046550" y="857500"/>
            <a:ext cx="265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분기별 매출 분석</a:t>
            </a:r>
            <a:endParaRPr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매출 증가,  3분기 매출이 가장 낮음</a:t>
            </a:r>
            <a:endParaRPr b="1" sz="12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73" name="Google Shape;1273;p32"/>
          <p:cNvSpPr txBox="1"/>
          <p:nvPr>
            <p:ph type="title"/>
          </p:nvPr>
        </p:nvSpPr>
        <p:spPr>
          <a:xfrm>
            <a:off x="0" y="1550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데이터 분석</a:t>
            </a:r>
            <a:endParaRPr/>
          </a:p>
        </p:txBody>
      </p:sp>
      <p:sp>
        <p:nvSpPr>
          <p:cNvPr id="1274" name="Google Shape;1274;p32"/>
          <p:cNvSpPr txBox="1"/>
          <p:nvPr/>
        </p:nvSpPr>
        <p:spPr>
          <a:xfrm>
            <a:off x="5522450" y="857500"/>
            <a:ext cx="2159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제휴사별 매출 분석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A사가 가장 큰 비중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B사만 매출 감소, 나머지 제휴사는 매출 증가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75" name="Google Shape;1275;p32"/>
          <p:cNvSpPr/>
          <p:nvPr/>
        </p:nvSpPr>
        <p:spPr>
          <a:xfrm>
            <a:off x="4912688" y="870988"/>
            <a:ext cx="609768" cy="429624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3"/>
          <p:cNvSpPr/>
          <p:nvPr/>
        </p:nvSpPr>
        <p:spPr>
          <a:xfrm>
            <a:off x="4719600" y="747350"/>
            <a:ext cx="4096800" cy="4096800"/>
          </a:xfrm>
          <a:prstGeom prst="rect">
            <a:avLst/>
          </a:prstGeom>
          <a:solidFill>
            <a:srgbClr val="B2D9AB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3"/>
          <p:cNvSpPr/>
          <p:nvPr/>
        </p:nvSpPr>
        <p:spPr>
          <a:xfrm>
            <a:off x="327600" y="747350"/>
            <a:ext cx="4096800" cy="4096800"/>
          </a:xfrm>
          <a:prstGeom prst="rect">
            <a:avLst/>
          </a:prstGeom>
          <a:solidFill>
            <a:srgbClr val="B2D9AB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3"/>
          <p:cNvSpPr txBox="1"/>
          <p:nvPr>
            <p:ph type="title"/>
          </p:nvPr>
        </p:nvSpPr>
        <p:spPr>
          <a:xfrm>
            <a:off x="180000" y="1550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데이터 분석</a:t>
            </a:r>
            <a:endParaRPr/>
          </a:p>
        </p:txBody>
      </p:sp>
      <p:sp>
        <p:nvSpPr>
          <p:cNvPr id="1283" name="Google Shape;1283;p33"/>
          <p:cNvSpPr txBox="1"/>
          <p:nvPr/>
        </p:nvSpPr>
        <p:spPr>
          <a:xfrm>
            <a:off x="1066925" y="857500"/>
            <a:ext cx="332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Jua"/>
                <a:ea typeface="Jua"/>
                <a:cs typeface="Jua"/>
                <a:sym typeface="Jua"/>
              </a:rPr>
              <a:t>카테고리별 매출 분석</a:t>
            </a:r>
            <a:endParaRPr sz="16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중분류 717개, 소분류 3520개로 매우 세분화 되어 있어 파악이 어려움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84" name="Google Shape;1284;p33"/>
          <p:cNvPicPr preferRelativeResize="0"/>
          <p:nvPr/>
        </p:nvPicPr>
        <p:blipFill rotWithShape="1">
          <a:blip r:embed="rId3">
            <a:alphaModFix/>
          </a:blip>
          <a:srcRect b="0" l="980" r="-980" t="0"/>
          <a:stretch/>
        </p:blipFill>
        <p:spPr>
          <a:xfrm>
            <a:off x="477613" y="2139622"/>
            <a:ext cx="1556259" cy="181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33"/>
          <p:cNvPicPr preferRelativeResize="0"/>
          <p:nvPr/>
        </p:nvPicPr>
        <p:blipFill rotWithShape="1">
          <a:blip r:embed="rId4">
            <a:alphaModFix/>
          </a:blip>
          <a:srcRect b="0" l="0" r="1048" t="0"/>
          <a:stretch/>
        </p:blipFill>
        <p:spPr>
          <a:xfrm>
            <a:off x="2289141" y="2070450"/>
            <a:ext cx="1985246" cy="19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33"/>
          <p:cNvSpPr txBox="1"/>
          <p:nvPr/>
        </p:nvSpPr>
        <p:spPr>
          <a:xfrm>
            <a:off x="-470300" y="4129575"/>
            <a:ext cx="596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유통상품 표준 DB를 기준으로 1</a:t>
            </a:r>
            <a:r>
              <a:rPr lang="es" sz="1200">
                <a:latin typeface="Jua"/>
                <a:ea typeface="Jua"/>
                <a:cs typeface="Jua"/>
                <a:sym typeface="Jua"/>
              </a:rPr>
              <a:t>2</a:t>
            </a:r>
            <a:r>
              <a:rPr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개 대분류 분류 작업 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87" name="Google Shape;1287;p33"/>
          <p:cNvSpPr/>
          <p:nvPr/>
        </p:nvSpPr>
        <p:spPr>
          <a:xfrm>
            <a:off x="457163" y="880138"/>
            <a:ext cx="609768" cy="429624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88" name="Google Shape;12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850" y="1379449"/>
            <a:ext cx="3324301" cy="328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33"/>
          <p:cNvSpPr/>
          <p:nvPr/>
        </p:nvSpPr>
        <p:spPr>
          <a:xfrm>
            <a:off x="797150" y="4248450"/>
            <a:ext cx="173651" cy="131550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3"/>
          <p:cNvSpPr/>
          <p:nvPr/>
        </p:nvSpPr>
        <p:spPr>
          <a:xfrm>
            <a:off x="2054425" y="2980238"/>
            <a:ext cx="214177" cy="131552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3"/>
          <p:cNvSpPr txBox="1"/>
          <p:nvPr/>
        </p:nvSpPr>
        <p:spPr>
          <a:xfrm>
            <a:off x="5522450" y="857500"/>
            <a:ext cx="21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카테고리별 매출 비중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92" name="Google Shape;1292;p33"/>
          <p:cNvSpPr/>
          <p:nvPr/>
        </p:nvSpPr>
        <p:spPr>
          <a:xfrm>
            <a:off x="4912688" y="870988"/>
            <a:ext cx="609768" cy="429624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4"/>
          <p:cNvSpPr/>
          <p:nvPr/>
        </p:nvSpPr>
        <p:spPr>
          <a:xfrm>
            <a:off x="4719600" y="747350"/>
            <a:ext cx="4096800" cy="4096800"/>
          </a:xfrm>
          <a:prstGeom prst="rect">
            <a:avLst/>
          </a:prstGeom>
          <a:solidFill>
            <a:srgbClr val="B2D9AB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4"/>
          <p:cNvSpPr/>
          <p:nvPr/>
        </p:nvSpPr>
        <p:spPr>
          <a:xfrm>
            <a:off x="327600" y="747350"/>
            <a:ext cx="4096800" cy="4096800"/>
          </a:xfrm>
          <a:prstGeom prst="rect">
            <a:avLst/>
          </a:prstGeom>
          <a:solidFill>
            <a:srgbClr val="B2D9AB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4"/>
          <p:cNvSpPr txBox="1"/>
          <p:nvPr>
            <p:ph type="title"/>
          </p:nvPr>
        </p:nvSpPr>
        <p:spPr>
          <a:xfrm>
            <a:off x="180000" y="1550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데이터 분석</a:t>
            </a:r>
            <a:endParaRPr/>
          </a:p>
        </p:txBody>
      </p:sp>
      <p:pic>
        <p:nvPicPr>
          <p:cNvPr id="1300" name="Google Shape;1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53" y="1451651"/>
            <a:ext cx="3454294" cy="315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34"/>
          <p:cNvSpPr txBox="1"/>
          <p:nvPr/>
        </p:nvSpPr>
        <p:spPr>
          <a:xfrm>
            <a:off x="1066925" y="874150"/>
            <a:ext cx="22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Jua"/>
                <a:ea typeface="Jua"/>
                <a:cs typeface="Jua"/>
                <a:sym typeface="Jua"/>
              </a:rPr>
              <a:t>연도</a:t>
            </a:r>
            <a:r>
              <a:rPr lang="es" sz="16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별 매출 비중 확인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02" name="Google Shape;1302;p34"/>
          <p:cNvSpPr/>
          <p:nvPr/>
        </p:nvSpPr>
        <p:spPr>
          <a:xfrm>
            <a:off x="457163" y="872038"/>
            <a:ext cx="609768" cy="429624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07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303" name="Google Shape;1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275" y="1708925"/>
            <a:ext cx="2367450" cy="30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4"/>
          <p:cNvSpPr txBox="1"/>
          <p:nvPr/>
        </p:nvSpPr>
        <p:spPr>
          <a:xfrm>
            <a:off x="5522450" y="857500"/>
            <a:ext cx="2159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전체 매출 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매출 5% 증가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05" name="Google Shape;1305;p34"/>
          <p:cNvSpPr/>
          <p:nvPr/>
        </p:nvSpPr>
        <p:spPr>
          <a:xfrm>
            <a:off x="4912688" y="870988"/>
            <a:ext cx="609768" cy="429624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08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5"/>
          <p:cNvSpPr/>
          <p:nvPr/>
        </p:nvSpPr>
        <p:spPr>
          <a:xfrm>
            <a:off x="615300" y="769550"/>
            <a:ext cx="7913400" cy="4096800"/>
          </a:xfrm>
          <a:prstGeom prst="rect">
            <a:avLst/>
          </a:prstGeom>
          <a:solidFill>
            <a:srgbClr val="87BC9E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5"/>
          <p:cNvSpPr txBox="1"/>
          <p:nvPr>
            <p:ph type="title"/>
          </p:nvPr>
        </p:nvSpPr>
        <p:spPr>
          <a:xfrm>
            <a:off x="180000" y="1550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데이터 분석</a:t>
            </a:r>
            <a:endParaRPr/>
          </a:p>
        </p:txBody>
      </p:sp>
      <p:sp>
        <p:nvSpPr>
          <p:cNvPr id="1312" name="Google Shape;1312;p35"/>
          <p:cNvSpPr/>
          <p:nvPr/>
        </p:nvSpPr>
        <p:spPr>
          <a:xfrm>
            <a:off x="806975" y="887538"/>
            <a:ext cx="609768" cy="429624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09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313" name="Google Shape;1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100" y="1752300"/>
            <a:ext cx="2611800" cy="29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35"/>
          <p:cNvSpPr txBox="1"/>
          <p:nvPr/>
        </p:nvSpPr>
        <p:spPr>
          <a:xfrm>
            <a:off x="5067375" y="880150"/>
            <a:ext cx="26118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기존 고객이 전체 고객의 약98% 차지 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고객에 중점을 맞춤</a:t>
            </a:r>
            <a:endParaRPr sz="13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기존 고객 45% 구매 금액 감소</a:t>
            </a:r>
            <a:endParaRPr sz="13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315" name="Google Shape;1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176" y="2187805"/>
            <a:ext cx="2611800" cy="25748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35"/>
          <p:cNvSpPr txBox="1"/>
          <p:nvPr/>
        </p:nvSpPr>
        <p:spPr>
          <a:xfrm>
            <a:off x="1416740" y="880150"/>
            <a:ext cx="283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고객 분석</a:t>
            </a:r>
            <a:endParaRPr sz="16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신규 점포, 신규 고객 유입은 증가</a:t>
            </a:r>
            <a:endParaRPr b="1"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17" name="Google Shape;1317;p35"/>
          <p:cNvSpPr/>
          <p:nvPr/>
        </p:nvSpPr>
        <p:spPr>
          <a:xfrm>
            <a:off x="5405500" y="1384525"/>
            <a:ext cx="173651" cy="131550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36"/>
          <p:cNvSpPr/>
          <p:nvPr/>
        </p:nvSpPr>
        <p:spPr>
          <a:xfrm>
            <a:off x="216350" y="135117"/>
            <a:ext cx="3768000" cy="600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6"/>
          <p:cNvSpPr/>
          <p:nvPr/>
        </p:nvSpPr>
        <p:spPr>
          <a:xfrm>
            <a:off x="216350" y="135125"/>
            <a:ext cx="2518800" cy="6003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6"/>
          <p:cNvSpPr txBox="1"/>
          <p:nvPr>
            <p:ph type="title"/>
          </p:nvPr>
        </p:nvSpPr>
        <p:spPr>
          <a:xfrm>
            <a:off x="202575" y="135125"/>
            <a:ext cx="21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chemeClr val="lt1"/>
                </a:solidFill>
              </a:rPr>
              <a:t>주제 선정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325" name="Google Shape;1325;p36"/>
          <p:cNvSpPr txBox="1"/>
          <p:nvPr/>
        </p:nvSpPr>
        <p:spPr>
          <a:xfrm>
            <a:off x="2876675" y="258275"/>
            <a:ext cx="9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문제점 파악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26" name="Google Shape;1326;p36"/>
          <p:cNvSpPr/>
          <p:nvPr/>
        </p:nvSpPr>
        <p:spPr>
          <a:xfrm>
            <a:off x="6439091" y="1199154"/>
            <a:ext cx="198900" cy="19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7" name="Google Shape;1327;p36"/>
          <p:cNvSpPr txBox="1"/>
          <p:nvPr/>
        </p:nvSpPr>
        <p:spPr>
          <a:xfrm>
            <a:off x="6567312" y="1035950"/>
            <a:ext cx="2576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옴니채널과 O2O와 같은 트렌드로 온라인 시장 확대</a:t>
            </a:r>
            <a:endParaRPr sz="16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328" name="Google Shape;1328;p36"/>
          <p:cNvGrpSpPr/>
          <p:nvPr/>
        </p:nvGrpSpPr>
        <p:grpSpPr>
          <a:xfrm>
            <a:off x="8179492" y="3039186"/>
            <a:ext cx="296031" cy="292450"/>
            <a:chOff x="3858100" y="1435075"/>
            <a:chExt cx="487775" cy="481875"/>
          </a:xfrm>
        </p:grpSpPr>
        <p:sp>
          <p:nvSpPr>
            <p:cNvPr id="1329" name="Google Shape;1329;p36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334" name="Google Shape;1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682" y="2307238"/>
            <a:ext cx="2996317" cy="18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36"/>
          <p:cNvSpPr txBox="1"/>
          <p:nvPr/>
        </p:nvSpPr>
        <p:spPr>
          <a:xfrm>
            <a:off x="4514838" y="4220275"/>
            <a:ext cx="118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달성고객</a:t>
            </a:r>
            <a:endParaRPr sz="17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36" name="Google Shape;1336;p36"/>
          <p:cNvSpPr txBox="1"/>
          <p:nvPr/>
        </p:nvSpPr>
        <p:spPr>
          <a:xfrm>
            <a:off x="3264163" y="4220275"/>
            <a:ext cx="1116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미달고객</a:t>
            </a:r>
            <a:endParaRPr sz="17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37" name="Google Shape;1337;p36"/>
          <p:cNvSpPr txBox="1"/>
          <p:nvPr/>
        </p:nvSpPr>
        <p:spPr>
          <a:xfrm>
            <a:off x="4612228" y="4593263"/>
            <a:ext cx="118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49.5%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38" name="Google Shape;1338;p36"/>
          <p:cNvSpPr txBox="1"/>
          <p:nvPr/>
        </p:nvSpPr>
        <p:spPr>
          <a:xfrm>
            <a:off x="3102403" y="4593263"/>
            <a:ext cx="118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50.5%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39" name="Google Shape;1339;p36"/>
          <p:cNvSpPr txBox="1"/>
          <p:nvPr/>
        </p:nvSpPr>
        <p:spPr>
          <a:xfrm>
            <a:off x="2926625" y="922263"/>
            <a:ext cx="32178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구매 연변화율 대비 고객 변화율 분류</a:t>
            </a:r>
            <a:endParaRPr sz="16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40" name="Google Shape;1340;p36"/>
          <p:cNvSpPr/>
          <p:nvPr/>
        </p:nvSpPr>
        <p:spPr>
          <a:xfrm>
            <a:off x="2782041" y="1193541"/>
            <a:ext cx="198900" cy="19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1" name="Google Shape;13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50" y="1844925"/>
            <a:ext cx="2367450" cy="30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6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918" y="1968100"/>
            <a:ext cx="4159176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36"/>
          <p:cNvSpPr txBox="1"/>
          <p:nvPr/>
        </p:nvSpPr>
        <p:spPr>
          <a:xfrm>
            <a:off x="230925" y="902988"/>
            <a:ext cx="32178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지속고객 대상 연별 판매액</a:t>
            </a:r>
            <a:endParaRPr sz="16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44" name="Google Shape;1344;p36"/>
          <p:cNvSpPr/>
          <p:nvPr/>
        </p:nvSpPr>
        <p:spPr>
          <a:xfrm>
            <a:off x="93429" y="1193554"/>
            <a:ext cx="198900" cy="19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5" name="Google Shape;1345;p36"/>
          <p:cNvSpPr txBox="1"/>
          <p:nvPr/>
        </p:nvSpPr>
        <p:spPr>
          <a:xfrm>
            <a:off x="928475" y="1506225"/>
            <a:ext cx="8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4.4% 증가</a:t>
            </a:r>
            <a:endParaRPr sz="10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7"/>
          <p:cNvSpPr/>
          <p:nvPr/>
        </p:nvSpPr>
        <p:spPr>
          <a:xfrm>
            <a:off x="216350" y="135117"/>
            <a:ext cx="3768000" cy="600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37"/>
          <p:cNvSpPr/>
          <p:nvPr/>
        </p:nvSpPr>
        <p:spPr>
          <a:xfrm>
            <a:off x="216350" y="135125"/>
            <a:ext cx="2518800" cy="6003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37"/>
          <p:cNvSpPr txBox="1"/>
          <p:nvPr>
            <p:ph type="title"/>
          </p:nvPr>
        </p:nvSpPr>
        <p:spPr>
          <a:xfrm>
            <a:off x="202575" y="135125"/>
            <a:ext cx="21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chemeClr val="lt1"/>
                </a:solidFill>
              </a:rPr>
              <a:t>주제 선정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353" name="Google Shape;1353;p37"/>
          <p:cNvSpPr txBox="1"/>
          <p:nvPr/>
        </p:nvSpPr>
        <p:spPr>
          <a:xfrm>
            <a:off x="2867375" y="258275"/>
            <a:ext cx="9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기대 효과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54" name="Google Shape;1354;p37"/>
          <p:cNvSpPr txBox="1"/>
          <p:nvPr/>
        </p:nvSpPr>
        <p:spPr>
          <a:xfrm>
            <a:off x="779087" y="1022425"/>
            <a:ext cx="32178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Jua"/>
              <a:buAutoNum type="arabicPeriod"/>
            </a:pPr>
            <a:r>
              <a:rPr lang="es" sz="16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분류모델을 통한 군집화 후 마케팅 솔루션 제안</a:t>
            </a:r>
            <a:endParaRPr sz="16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55" name="Google Shape;1355;p37"/>
          <p:cNvSpPr txBox="1"/>
          <p:nvPr/>
        </p:nvSpPr>
        <p:spPr>
          <a:xfrm>
            <a:off x="5610013" y="1022425"/>
            <a:ext cx="275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2. 추천시스템을 통한 매출 증대</a:t>
            </a:r>
            <a:endParaRPr sz="16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56" name="Google Shape;1356;p37"/>
          <p:cNvSpPr/>
          <p:nvPr/>
        </p:nvSpPr>
        <p:spPr>
          <a:xfrm>
            <a:off x="2739910" y="2656425"/>
            <a:ext cx="198747" cy="83084"/>
          </a:xfrm>
          <a:custGeom>
            <a:rect b="b" l="l" r="r" t="t"/>
            <a:pathLst>
              <a:path extrusionOk="0" h="1025" w="2452">
                <a:moveTo>
                  <a:pt x="1" y="1"/>
                </a:moveTo>
                <a:lnTo>
                  <a:pt x="1" y="1024"/>
                </a:lnTo>
                <a:lnTo>
                  <a:pt x="2451" y="1024"/>
                </a:lnTo>
                <a:lnTo>
                  <a:pt x="2451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7"/>
          <p:cNvSpPr/>
          <p:nvPr/>
        </p:nvSpPr>
        <p:spPr>
          <a:xfrm>
            <a:off x="1593480" y="3225935"/>
            <a:ext cx="104399" cy="72952"/>
          </a:xfrm>
          <a:custGeom>
            <a:rect b="b" l="l" r="r" t="t"/>
            <a:pathLst>
              <a:path extrusionOk="0" h="900" w="1288">
                <a:moveTo>
                  <a:pt x="0" y="0"/>
                </a:moveTo>
                <a:lnTo>
                  <a:pt x="683" y="900"/>
                </a:lnTo>
                <a:lnTo>
                  <a:pt x="1287" y="900"/>
                </a:lnTo>
                <a:lnTo>
                  <a:pt x="6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37"/>
          <p:cNvGrpSpPr/>
          <p:nvPr/>
        </p:nvGrpSpPr>
        <p:grpSpPr>
          <a:xfrm>
            <a:off x="1171026" y="2089427"/>
            <a:ext cx="2433893" cy="1781483"/>
            <a:chOff x="1485776" y="1081405"/>
            <a:chExt cx="1774880" cy="1299120"/>
          </a:xfrm>
        </p:grpSpPr>
        <p:sp>
          <p:nvSpPr>
            <p:cNvPr id="1359" name="Google Shape;1359;p37"/>
            <p:cNvSpPr/>
            <p:nvPr/>
          </p:nvSpPr>
          <p:spPr>
            <a:xfrm>
              <a:off x="1912060" y="1097010"/>
              <a:ext cx="24825" cy="25713"/>
            </a:xfrm>
            <a:custGeom>
              <a:rect b="b" l="l" r="r" t="t"/>
              <a:pathLst>
                <a:path extrusionOk="0" h="435" w="420">
                  <a:moveTo>
                    <a:pt x="218" y="0"/>
                  </a:moveTo>
                  <a:cubicBezTo>
                    <a:pt x="94" y="0"/>
                    <a:pt x="1" y="109"/>
                    <a:pt x="1" y="218"/>
                  </a:cubicBezTo>
                  <a:cubicBezTo>
                    <a:pt x="1" y="342"/>
                    <a:pt x="94" y="435"/>
                    <a:pt x="218" y="435"/>
                  </a:cubicBezTo>
                  <a:cubicBezTo>
                    <a:pt x="327" y="435"/>
                    <a:pt x="420" y="342"/>
                    <a:pt x="420" y="218"/>
                  </a:cubicBezTo>
                  <a:cubicBezTo>
                    <a:pt x="420" y="109"/>
                    <a:pt x="327" y="0"/>
                    <a:pt x="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962478" y="1097010"/>
              <a:ext cx="24825" cy="25713"/>
            </a:xfrm>
            <a:custGeom>
              <a:rect b="b" l="l" r="r" t="t"/>
              <a:pathLst>
                <a:path extrusionOk="0" h="435" w="420">
                  <a:moveTo>
                    <a:pt x="218" y="0"/>
                  </a:moveTo>
                  <a:cubicBezTo>
                    <a:pt x="94" y="0"/>
                    <a:pt x="1" y="109"/>
                    <a:pt x="1" y="218"/>
                  </a:cubicBezTo>
                  <a:cubicBezTo>
                    <a:pt x="1" y="342"/>
                    <a:pt x="94" y="435"/>
                    <a:pt x="218" y="435"/>
                  </a:cubicBezTo>
                  <a:cubicBezTo>
                    <a:pt x="327" y="435"/>
                    <a:pt x="420" y="342"/>
                    <a:pt x="420" y="218"/>
                  </a:cubicBezTo>
                  <a:cubicBezTo>
                    <a:pt x="420" y="109"/>
                    <a:pt x="327" y="0"/>
                    <a:pt x="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2013843" y="1097010"/>
              <a:ext cx="25712" cy="25713"/>
            </a:xfrm>
            <a:custGeom>
              <a:rect b="b" l="l" r="r" t="t"/>
              <a:pathLst>
                <a:path extrusionOk="0" h="435" w="435">
                  <a:moveTo>
                    <a:pt x="218" y="0"/>
                  </a:moveTo>
                  <a:cubicBezTo>
                    <a:pt x="93" y="0"/>
                    <a:pt x="0" y="109"/>
                    <a:pt x="0" y="218"/>
                  </a:cubicBezTo>
                  <a:cubicBezTo>
                    <a:pt x="0" y="342"/>
                    <a:pt x="93" y="435"/>
                    <a:pt x="218" y="435"/>
                  </a:cubicBezTo>
                  <a:cubicBezTo>
                    <a:pt x="326" y="435"/>
                    <a:pt x="435" y="342"/>
                    <a:pt x="435" y="218"/>
                  </a:cubicBezTo>
                  <a:cubicBezTo>
                    <a:pt x="435" y="109"/>
                    <a:pt x="326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869916" y="1910186"/>
              <a:ext cx="76130" cy="53199"/>
            </a:xfrm>
            <a:custGeom>
              <a:rect b="b" l="l" r="r" t="t"/>
              <a:pathLst>
                <a:path extrusionOk="0" h="900" w="1288">
                  <a:moveTo>
                    <a:pt x="0" y="0"/>
                  </a:moveTo>
                  <a:lnTo>
                    <a:pt x="667" y="900"/>
                  </a:lnTo>
                  <a:lnTo>
                    <a:pt x="1288" y="90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1945987" y="1910186"/>
              <a:ext cx="77076" cy="53199"/>
            </a:xfrm>
            <a:custGeom>
              <a:rect b="b" l="l" r="r" t="t"/>
              <a:pathLst>
                <a:path extrusionOk="0" h="900" w="1304">
                  <a:moveTo>
                    <a:pt x="1" y="0"/>
                  </a:moveTo>
                  <a:lnTo>
                    <a:pt x="683" y="900"/>
                  </a:lnTo>
                  <a:lnTo>
                    <a:pt x="1303" y="90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1886407" y="1081405"/>
              <a:ext cx="1324717" cy="1001205"/>
            </a:xfrm>
            <a:custGeom>
              <a:rect b="b" l="l" r="r" t="t"/>
              <a:pathLst>
                <a:path extrusionOk="0" h="16938" w="22412">
                  <a:moveTo>
                    <a:pt x="22334" y="94"/>
                  </a:moveTo>
                  <a:lnTo>
                    <a:pt x="22334" y="16844"/>
                  </a:lnTo>
                  <a:lnTo>
                    <a:pt x="109" y="16844"/>
                  </a:lnTo>
                  <a:lnTo>
                    <a:pt x="109" y="94"/>
                  </a:lnTo>
                  <a:close/>
                  <a:moveTo>
                    <a:pt x="1" y="1"/>
                  </a:moveTo>
                  <a:lnTo>
                    <a:pt x="1" y="16937"/>
                  </a:lnTo>
                  <a:lnTo>
                    <a:pt x="22412" y="16937"/>
                  </a:lnTo>
                  <a:lnTo>
                    <a:pt x="224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890072" y="1131826"/>
              <a:ext cx="1319220" cy="5556"/>
            </a:xfrm>
            <a:custGeom>
              <a:rect b="b" l="l" r="r" t="t"/>
              <a:pathLst>
                <a:path extrusionOk="0" h="94" w="22319">
                  <a:moveTo>
                    <a:pt x="1" y="1"/>
                  </a:moveTo>
                  <a:lnTo>
                    <a:pt x="1" y="94"/>
                  </a:lnTo>
                  <a:lnTo>
                    <a:pt x="22319" y="94"/>
                  </a:lnTo>
                  <a:lnTo>
                    <a:pt x="223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485776" y="1191409"/>
              <a:ext cx="1774880" cy="1189116"/>
            </a:xfrm>
            <a:custGeom>
              <a:rect b="b" l="l" r="r" t="t"/>
              <a:pathLst>
                <a:path extrusionOk="0" h="20117" w="30028">
                  <a:moveTo>
                    <a:pt x="1" y="1"/>
                  </a:moveTo>
                  <a:lnTo>
                    <a:pt x="1" y="20117"/>
                  </a:lnTo>
                  <a:lnTo>
                    <a:pt x="30027" y="20117"/>
                  </a:lnTo>
                  <a:lnTo>
                    <a:pt x="30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485776" y="1191409"/>
              <a:ext cx="1774880" cy="49593"/>
            </a:xfrm>
            <a:custGeom>
              <a:rect b="b" l="l" r="r" t="t"/>
              <a:pathLst>
                <a:path extrusionOk="0" h="839" w="30028">
                  <a:moveTo>
                    <a:pt x="1" y="1"/>
                  </a:moveTo>
                  <a:lnTo>
                    <a:pt x="1" y="838"/>
                  </a:lnTo>
                  <a:lnTo>
                    <a:pt x="30027" y="838"/>
                  </a:lnTo>
                  <a:lnTo>
                    <a:pt x="30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765414" y="1887251"/>
              <a:ext cx="1215605" cy="98182"/>
            </a:xfrm>
            <a:custGeom>
              <a:rect b="b" l="l" r="r" t="t"/>
              <a:pathLst>
                <a:path extrusionOk="0" h="1661" w="20566">
                  <a:moveTo>
                    <a:pt x="0" y="1"/>
                  </a:moveTo>
                  <a:lnTo>
                    <a:pt x="0" y="1660"/>
                  </a:lnTo>
                  <a:lnTo>
                    <a:pt x="20566" y="1660"/>
                  </a:lnTo>
                  <a:lnTo>
                    <a:pt x="20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793845" y="1910186"/>
              <a:ext cx="706807" cy="52312"/>
            </a:xfrm>
            <a:custGeom>
              <a:rect b="b" l="l" r="r" t="t"/>
              <a:pathLst>
                <a:path extrusionOk="0" h="885" w="11958">
                  <a:moveTo>
                    <a:pt x="0" y="0"/>
                  </a:moveTo>
                  <a:lnTo>
                    <a:pt x="0" y="884"/>
                  </a:lnTo>
                  <a:lnTo>
                    <a:pt x="11958" y="884"/>
                  </a:lnTo>
                  <a:lnTo>
                    <a:pt x="11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2023004" y="1910186"/>
              <a:ext cx="76130" cy="53199"/>
            </a:xfrm>
            <a:custGeom>
              <a:rect b="b" l="l" r="r" t="t"/>
              <a:pathLst>
                <a:path extrusionOk="0" h="900" w="1288">
                  <a:moveTo>
                    <a:pt x="0" y="0"/>
                  </a:moveTo>
                  <a:lnTo>
                    <a:pt x="683" y="900"/>
                  </a:lnTo>
                  <a:lnTo>
                    <a:pt x="1288" y="90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37"/>
          <p:cNvSpPr/>
          <p:nvPr/>
        </p:nvSpPr>
        <p:spPr>
          <a:xfrm>
            <a:off x="2012044" y="3225935"/>
            <a:ext cx="104480" cy="72952"/>
          </a:xfrm>
          <a:custGeom>
            <a:rect b="b" l="l" r="r" t="t"/>
            <a:pathLst>
              <a:path extrusionOk="0" h="900" w="1289">
                <a:moveTo>
                  <a:pt x="1" y="0"/>
                </a:moveTo>
                <a:lnTo>
                  <a:pt x="668" y="900"/>
                </a:lnTo>
                <a:lnTo>
                  <a:pt x="1288" y="900"/>
                </a:lnTo>
                <a:lnTo>
                  <a:pt x="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37"/>
          <p:cNvSpPr/>
          <p:nvPr/>
        </p:nvSpPr>
        <p:spPr>
          <a:xfrm>
            <a:off x="2116441" y="3225935"/>
            <a:ext cx="105615" cy="72952"/>
          </a:xfrm>
          <a:custGeom>
            <a:rect b="b" l="l" r="r" t="t"/>
            <a:pathLst>
              <a:path extrusionOk="0" h="900" w="1303">
                <a:moveTo>
                  <a:pt x="0" y="0"/>
                </a:moveTo>
                <a:lnTo>
                  <a:pt x="683" y="900"/>
                </a:lnTo>
                <a:lnTo>
                  <a:pt x="1303" y="900"/>
                </a:lnTo>
                <a:lnTo>
                  <a:pt x="6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37"/>
          <p:cNvSpPr/>
          <p:nvPr/>
        </p:nvSpPr>
        <p:spPr>
          <a:xfrm>
            <a:off x="2221974" y="3225935"/>
            <a:ext cx="104480" cy="72952"/>
          </a:xfrm>
          <a:custGeom>
            <a:rect b="b" l="l" r="r" t="t"/>
            <a:pathLst>
              <a:path extrusionOk="0" h="900" w="1289">
                <a:moveTo>
                  <a:pt x="1" y="0"/>
                </a:moveTo>
                <a:lnTo>
                  <a:pt x="683" y="900"/>
                </a:lnTo>
                <a:lnTo>
                  <a:pt x="1288" y="900"/>
                </a:lnTo>
                <a:lnTo>
                  <a:pt x="6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37"/>
          <p:cNvSpPr/>
          <p:nvPr/>
        </p:nvSpPr>
        <p:spPr>
          <a:xfrm>
            <a:off x="2326372" y="3225935"/>
            <a:ext cx="104399" cy="72952"/>
          </a:xfrm>
          <a:custGeom>
            <a:rect b="b" l="l" r="r" t="t"/>
            <a:pathLst>
              <a:path extrusionOk="0" h="900" w="1288">
                <a:moveTo>
                  <a:pt x="0" y="0"/>
                </a:moveTo>
                <a:lnTo>
                  <a:pt x="667" y="900"/>
                </a:lnTo>
                <a:lnTo>
                  <a:pt x="1287" y="900"/>
                </a:lnTo>
                <a:lnTo>
                  <a:pt x="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37"/>
          <p:cNvSpPr/>
          <p:nvPr/>
        </p:nvSpPr>
        <p:spPr>
          <a:xfrm>
            <a:off x="2430688" y="3225935"/>
            <a:ext cx="105696" cy="72952"/>
          </a:xfrm>
          <a:custGeom>
            <a:rect b="b" l="l" r="r" t="t"/>
            <a:pathLst>
              <a:path extrusionOk="0" h="900" w="1304">
                <a:moveTo>
                  <a:pt x="0" y="0"/>
                </a:moveTo>
                <a:lnTo>
                  <a:pt x="683" y="900"/>
                </a:lnTo>
                <a:lnTo>
                  <a:pt x="1303" y="900"/>
                </a:lnTo>
                <a:lnTo>
                  <a:pt x="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37"/>
          <p:cNvSpPr/>
          <p:nvPr/>
        </p:nvSpPr>
        <p:spPr>
          <a:xfrm>
            <a:off x="2536302" y="3225935"/>
            <a:ext cx="26424" cy="35260"/>
          </a:xfrm>
          <a:custGeom>
            <a:rect b="b" l="l" r="r" t="t"/>
            <a:pathLst>
              <a:path extrusionOk="0" h="435" w="326">
                <a:moveTo>
                  <a:pt x="0" y="0"/>
                </a:moveTo>
                <a:lnTo>
                  <a:pt x="326" y="435"/>
                </a:lnTo>
                <a:lnTo>
                  <a:pt x="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37"/>
          <p:cNvSpPr/>
          <p:nvPr/>
        </p:nvSpPr>
        <p:spPr>
          <a:xfrm>
            <a:off x="2156644" y="3408234"/>
            <a:ext cx="40284" cy="60388"/>
          </a:xfrm>
          <a:custGeom>
            <a:rect b="b" l="l" r="r" t="t"/>
            <a:pathLst>
              <a:path extrusionOk="0" h="745" w="497">
                <a:moveTo>
                  <a:pt x="187" y="0"/>
                </a:moveTo>
                <a:cubicBezTo>
                  <a:pt x="155" y="0"/>
                  <a:pt x="109" y="16"/>
                  <a:pt x="109" y="47"/>
                </a:cubicBezTo>
                <a:lnTo>
                  <a:pt x="0" y="698"/>
                </a:lnTo>
                <a:cubicBezTo>
                  <a:pt x="0" y="729"/>
                  <a:pt x="16" y="745"/>
                  <a:pt x="78" y="745"/>
                </a:cubicBezTo>
                <a:lnTo>
                  <a:pt x="419" y="745"/>
                </a:lnTo>
                <a:cubicBezTo>
                  <a:pt x="450" y="745"/>
                  <a:pt x="497" y="729"/>
                  <a:pt x="497" y="698"/>
                </a:cubicBezTo>
                <a:lnTo>
                  <a:pt x="497" y="667"/>
                </a:lnTo>
                <a:cubicBezTo>
                  <a:pt x="497" y="652"/>
                  <a:pt x="466" y="636"/>
                  <a:pt x="435" y="636"/>
                </a:cubicBezTo>
                <a:lnTo>
                  <a:pt x="155" y="636"/>
                </a:lnTo>
                <a:lnTo>
                  <a:pt x="249" y="47"/>
                </a:lnTo>
                <a:lnTo>
                  <a:pt x="249" y="31"/>
                </a:lnTo>
                <a:cubicBezTo>
                  <a:pt x="249" y="16"/>
                  <a:pt x="202" y="0"/>
                  <a:pt x="1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7"/>
          <p:cNvSpPr/>
          <p:nvPr/>
        </p:nvSpPr>
        <p:spPr>
          <a:xfrm>
            <a:off x="2204385" y="3405721"/>
            <a:ext cx="61683" cy="62901"/>
          </a:xfrm>
          <a:custGeom>
            <a:rect b="b" l="l" r="r" t="t"/>
            <a:pathLst>
              <a:path extrusionOk="0" h="776" w="761">
                <a:moveTo>
                  <a:pt x="420" y="140"/>
                </a:moveTo>
                <a:cubicBezTo>
                  <a:pt x="466" y="140"/>
                  <a:pt x="528" y="186"/>
                  <a:pt x="559" y="217"/>
                </a:cubicBezTo>
                <a:cubicBezTo>
                  <a:pt x="606" y="264"/>
                  <a:pt x="621" y="341"/>
                  <a:pt x="606" y="388"/>
                </a:cubicBezTo>
                <a:cubicBezTo>
                  <a:pt x="606" y="466"/>
                  <a:pt x="559" y="528"/>
                  <a:pt x="513" y="590"/>
                </a:cubicBezTo>
                <a:cubicBezTo>
                  <a:pt x="466" y="621"/>
                  <a:pt x="420" y="667"/>
                  <a:pt x="342" y="667"/>
                </a:cubicBezTo>
                <a:cubicBezTo>
                  <a:pt x="280" y="667"/>
                  <a:pt x="218" y="621"/>
                  <a:pt x="187" y="590"/>
                </a:cubicBezTo>
                <a:cubicBezTo>
                  <a:pt x="140" y="528"/>
                  <a:pt x="125" y="450"/>
                  <a:pt x="140" y="388"/>
                </a:cubicBezTo>
                <a:cubicBezTo>
                  <a:pt x="156" y="310"/>
                  <a:pt x="202" y="264"/>
                  <a:pt x="233" y="217"/>
                </a:cubicBezTo>
                <a:cubicBezTo>
                  <a:pt x="280" y="155"/>
                  <a:pt x="342" y="140"/>
                  <a:pt x="420" y="140"/>
                </a:cubicBezTo>
                <a:close/>
                <a:moveTo>
                  <a:pt x="451" y="0"/>
                </a:moveTo>
                <a:cubicBezTo>
                  <a:pt x="357" y="0"/>
                  <a:pt x="264" y="47"/>
                  <a:pt x="187" y="124"/>
                </a:cubicBezTo>
                <a:cubicBezTo>
                  <a:pt x="109" y="202"/>
                  <a:pt x="47" y="295"/>
                  <a:pt x="32" y="388"/>
                </a:cubicBezTo>
                <a:cubicBezTo>
                  <a:pt x="1" y="497"/>
                  <a:pt x="32" y="590"/>
                  <a:pt x="78" y="667"/>
                </a:cubicBezTo>
                <a:cubicBezTo>
                  <a:pt x="140" y="745"/>
                  <a:pt x="233" y="776"/>
                  <a:pt x="311" y="776"/>
                </a:cubicBezTo>
                <a:cubicBezTo>
                  <a:pt x="420" y="776"/>
                  <a:pt x="513" y="745"/>
                  <a:pt x="590" y="667"/>
                </a:cubicBezTo>
                <a:cubicBezTo>
                  <a:pt x="668" y="590"/>
                  <a:pt x="730" y="497"/>
                  <a:pt x="745" y="388"/>
                </a:cubicBezTo>
                <a:cubicBezTo>
                  <a:pt x="761" y="295"/>
                  <a:pt x="745" y="202"/>
                  <a:pt x="683" y="124"/>
                </a:cubicBezTo>
                <a:cubicBezTo>
                  <a:pt x="621" y="47"/>
                  <a:pt x="544" y="0"/>
                  <a:pt x="4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7"/>
          <p:cNvSpPr/>
          <p:nvPr/>
        </p:nvSpPr>
        <p:spPr>
          <a:xfrm>
            <a:off x="2276037" y="3408234"/>
            <a:ext cx="49119" cy="60388"/>
          </a:xfrm>
          <a:custGeom>
            <a:rect b="b" l="l" r="r" t="t"/>
            <a:pathLst>
              <a:path extrusionOk="0" h="745" w="606">
                <a:moveTo>
                  <a:pt x="404" y="202"/>
                </a:moveTo>
                <a:lnTo>
                  <a:pt x="435" y="435"/>
                </a:lnTo>
                <a:lnTo>
                  <a:pt x="264" y="435"/>
                </a:lnTo>
                <a:lnTo>
                  <a:pt x="404" y="202"/>
                </a:lnTo>
                <a:close/>
                <a:moveTo>
                  <a:pt x="420" y="0"/>
                </a:moveTo>
                <a:cubicBezTo>
                  <a:pt x="404" y="0"/>
                  <a:pt x="389" y="16"/>
                  <a:pt x="358" y="31"/>
                </a:cubicBezTo>
                <a:lnTo>
                  <a:pt x="16" y="667"/>
                </a:lnTo>
                <a:cubicBezTo>
                  <a:pt x="1" y="714"/>
                  <a:pt x="16" y="729"/>
                  <a:pt x="32" y="745"/>
                </a:cubicBezTo>
                <a:lnTo>
                  <a:pt x="47" y="745"/>
                </a:lnTo>
                <a:cubicBezTo>
                  <a:pt x="63" y="745"/>
                  <a:pt x="94" y="729"/>
                  <a:pt x="109" y="714"/>
                </a:cubicBezTo>
                <a:lnTo>
                  <a:pt x="187" y="574"/>
                </a:lnTo>
                <a:lnTo>
                  <a:pt x="451" y="574"/>
                </a:lnTo>
                <a:lnTo>
                  <a:pt x="482" y="714"/>
                </a:lnTo>
                <a:cubicBezTo>
                  <a:pt x="497" y="729"/>
                  <a:pt x="513" y="745"/>
                  <a:pt x="528" y="745"/>
                </a:cubicBezTo>
                <a:lnTo>
                  <a:pt x="559" y="745"/>
                </a:lnTo>
                <a:cubicBezTo>
                  <a:pt x="590" y="745"/>
                  <a:pt x="606" y="714"/>
                  <a:pt x="606" y="667"/>
                </a:cubicBezTo>
                <a:lnTo>
                  <a:pt x="482" y="31"/>
                </a:lnTo>
                <a:cubicBezTo>
                  <a:pt x="451" y="16"/>
                  <a:pt x="435" y="0"/>
                  <a:pt x="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37"/>
          <p:cNvSpPr/>
          <p:nvPr/>
        </p:nvSpPr>
        <p:spPr>
          <a:xfrm>
            <a:off x="2338935" y="3408234"/>
            <a:ext cx="52848" cy="60388"/>
          </a:xfrm>
          <a:custGeom>
            <a:rect b="b" l="l" r="r" t="t"/>
            <a:pathLst>
              <a:path extrusionOk="0" h="745" w="652">
                <a:moveTo>
                  <a:pt x="306" y="102"/>
                </a:moveTo>
                <a:cubicBezTo>
                  <a:pt x="321" y="102"/>
                  <a:pt x="331" y="109"/>
                  <a:pt x="341" y="109"/>
                </a:cubicBezTo>
                <a:cubicBezTo>
                  <a:pt x="466" y="124"/>
                  <a:pt x="512" y="248"/>
                  <a:pt x="497" y="357"/>
                </a:cubicBezTo>
                <a:cubicBezTo>
                  <a:pt x="466" y="512"/>
                  <a:pt x="341" y="636"/>
                  <a:pt x="186" y="636"/>
                </a:cubicBezTo>
                <a:lnTo>
                  <a:pt x="109" y="636"/>
                </a:lnTo>
                <a:lnTo>
                  <a:pt x="202" y="109"/>
                </a:lnTo>
                <a:lnTo>
                  <a:pt x="279" y="109"/>
                </a:lnTo>
                <a:cubicBezTo>
                  <a:pt x="290" y="104"/>
                  <a:pt x="298" y="102"/>
                  <a:pt x="306" y="102"/>
                </a:cubicBezTo>
                <a:close/>
                <a:moveTo>
                  <a:pt x="186" y="0"/>
                </a:moveTo>
                <a:cubicBezTo>
                  <a:pt x="155" y="0"/>
                  <a:pt x="109" y="16"/>
                  <a:pt x="109" y="47"/>
                </a:cubicBezTo>
                <a:lnTo>
                  <a:pt x="0" y="698"/>
                </a:lnTo>
                <a:cubicBezTo>
                  <a:pt x="0" y="729"/>
                  <a:pt x="16" y="745"/>
                  <a:pt x="78" y="745"/>
                </a:cubicBezTo>
                <a:lnTo>
                  <a:pt x="202" y="745"/>
                </a:lnTo>
                <a:cubicBezTo>
                  <a:pt x="419" y="729"/>
                  <a:pt x="621" y="574"/>
                  <a:pt x="652" y="357"/>
                </a:cubicBezTo>
                <a:lnTo>
                  <a:pt x="652" y="279"/>
                </a:lnTo>
                <a:cubicBezTo>
                  <a:pt x="636" y="124"/>
                  <a:pt x="497" y="0"/>
                  <a:pt x="3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37"/>
          <p:cNvSpPr/>
          <p:nvPr/>
        </p:nvSpPr>
        <p:spPr>
          <a:xfrm>
            <a:off x="2401752" y="3408234"/>
            <a:ext cx="20183" cy="60388"/>
          </a:xfrm>
          <a:custGeom>
            <a:rect b="b" l="l" r="r" t="t"/>
            <a:pathLst>
              <a:path extrusionOk="0" h="745" w="249">
                <a:moveTo>
                  <a:pt x="187" y="0"/>
                </a:moveTo>
                <a:cubicBezTo>
                  <a:pt x="156" y="0"/>
                  <a:pt x="109" y="16"/>
                  <a:pt x="109" y="47"/>
                </a:cubicBezTo>
                <a:lnTo>
                  <a:pt x="1" y="698"/>
                </a:lnTo>
                <a:lnTo>
                  <a:pt x="1" y="714"/>
                </a:lnTo>
                <a:cubicBezTo>
                  <a:pt x="1" y="729"/>
                  <a:pt x="32" y="745"/>
                  <a:pt x="47" y="745"/>
                </a:cubicBezTo>
                <a:cubicBezTo>
                  <a:pt x="94" y="745"/>
                  <a:pt x="125" y="729"/>
                  <a:pt x="125" y="698"/>
                </a:cubicBezTo>
                <a:lnTo>
                  <a:pt x="249" y="47"/>
                </a:lnTo>
                <a:lnTo>
                  <a:pt x="249" y="31"/>
                </a:lnTo>
                <a:cubicBezTo>
                  <a:pt x="249" y="16"/>
                  <a:pt x="202" y="0"/>
                  <a:pt x="1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37"/>
          <p:cNvSpPr/>
          <p:nvPr/>
        </p:nvSpPr>
        <p:spPr>
          <a:xfrm>
            <a:off x="2429391" y="3405721"/>
            <a:ext cx="57954" cy="62901"/>
          </a:xfrm>
          <a:custGeom>
            <a:rect b="b" l="l" r="r" t="t"/>
            <a:pathLst>
              <a:path extrusionOk="0" h="776" w="715">
                <a:moveTo>
                  <a:pt x="668" y="0"/>
                </a:moveTo>
                <a:cubicBezTo>
                  <a:pt x="621" y="0"/>
                  <a:pt x="590" y="16"/>
                  <a:pt x="590" y="62"/>
                </a:cubicBezTo>
                <a:lnTo>
                  <a:pt x="513" y="528"/>
                </a:lnTo>
                <a:lnTo>
                  <a:pt x="234" y="31"/>
                </a:lnTo>
                <a:cubicBezTo>
                  <a:pt x="226" y="16"/>
                  <a:pt x="210" y="8"/>
                  <a:pt x="195" y="8"/>
                </a:cubicBezTo>
                <a:cubicBezTo>
                  <a:pt x="179" y="8"/>
                  <a:pt x="164" y="16"/>
                  <a:pt x="156" y="31"/>
                </a:cubicBezTo>
                <a:cubicBezTo>
                  <a:pt x="141" y="47"/>
                  <a:pt x="125" y="62"/>
                  <a:pt x="125" y="78"/>
                </a:cubicBezTo>
                <a:lnTo>
                  <a:pt x="1" y="729"/>
                </a:lnTo>
                <a:lnTo>
                  <a:pt x="1" y="745"/>
                </a:lnTo>
                <a:cubicBezTo>
                  <a:pt x="1" y="760"/>
                  <a:pt x="48" y="776"/>
                  <a:pt x="63" y="776"/>
                </a:cubicBezTo>
                <a:cubicBezTo>
                  <a:pt x="94" y="776"/>
                  <a:pt x="141" y="760"/>
                  <a:pt x="141" y="729"/>
                </a:cubicBezTo>
                <a:lnTo>
                  <a:pt x="218" y="248"/>
                </a:lnTo>
                <a:lnTo>
                  <a:pt x="482" y="745"/>
                </a:lnTo>
                <a:cubicBezTo>
                  <a:pt x="482" y="760"/>
                  <a:pt x="497" y="760"/>
                  <a:pt x="528" y="760"/>
                </a:cubicBezTo>
                <a:cubicBezTo>
                  <a:pt x="559" y="760"/>
                  <a:pt x="606" y="745"/>
                  <a:pt x="606" y="698"/>
                </a:cubicBezTo>
                <a:lnTo>
                  <a:pt x="714" y="62"/>
                </a:lnTo>
                <a:lnTo>
                  <a:pt x="714" y="47"/>
                </a:lnTo>
                <a:cubicBezTo>
                  <a:pt x="714" y="16"/>
                  <a:pt x="683" y="0"/>
                  <a:pt x="6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37"/>
          <p:cNvSpPr/>
          <p:nvPr/>
        </p:nvSpPr>
        <p:spPr>
          <a:xfrm>
            <a:off x="2498530" y="3405721"/>
            <a:ext cx="57954" cy="59253"/>
          </a:xfrm>
          <a:custGeom>
            <a:rect b="b" l="l" r="r" t="t"/>
            <a:pathLst>
              <a:path extrusionOk="0" h="731" w="715">
                <a:moveTo>
                  <a:pt x="466" y="0"/>
                </a:moveTo>
                <a:cubicBezTo>
                  <a:pt x="234" y="31"/>
                  <a:pt x="48" y="186"/>
                  <a:pt x="1" y="388"/>
                </a:cubicBezTo>
                <a:cubicBezTo>
                  <a:pt x="1" y="413"/>
                  <a:pt x="1" y="439"/>
                  <a:pt x="9" y="439"/>
                </a:cubicBezTo>
                <a:cubicBezTo>
                  <a:pt x="11" y="439"/>
                  <a:pt x="14" y="437"/>
                  <a:pt x="17" y="435"/>
                </a:cubicBezTo>
                <a:cubicBezTo>
                  <a:pt x="17" y="596"/>
                  <a:pt x="156" y="730"/>
                  <a:pt x="329" y="730"/>
                </a:cubicBezTo>
                <a:cubicBezTo>
                  <a:pt x="339" y="730"/>
                  <a:pt x="348" y="730"/>
                  <a:pt x="358" y="729"/>
                </a:cubicBezTo>
                <a:cubicBezTo>
                  <a:pt x="435" y="729"/>
                  <a:pt x="528" y="698"/>
                  <a:pt x="606" y="652"/>
                </a:cubicBezTo>
                <a:cubicBezTo>
                  <a:pt x="606" y="652"/>
                  <a:pt x="621" y="652"/>
                  <a:pt x="621" y="621"/>
                </a:cubicBezTo>
                <a:lnTo>
                  <a:pt x="621" y="605"/>
                </a:lnTo>
                <a:lnTo>
                  <a:pt x="668" y="372"/>
                </a:lnTo>
                <a:lnTo>
                  <a:pt x="668" y="357"/>
                </a:lnTo>
                <a:cubicBezTo>
                  <a:pt x="668" y="341"/>
                  <a:pt x="621" y="310"/>
                  <a:pt x="606" y="310"/>
                </a:cubicBezTo>
                <a:lnTo>
                  <a:pt x="389" y="310"/>
                </a:lnTo>
                <a:cubicBezTo>
                  <a:pt x="358" y="310"/>
                  <a:pt x="311" y="341"/>
                  <a:pt x="311" y="372"/>
                </a:cubicBezTo>
                <a:lnTo>
                  <a:pt x="311" y="388"/>
                </a:lnTo>
                <a:cubicBezTo>
                  <a:pt x="311" y="419"/>
                  <a:pt x="358" y="435"/>
                  <a:pt x="373" y="435"/>
                </a:cubicBezTo>
                <a:lnTo>
                  <a:pt x="528" y="435"/>
                </a:lnTo>
                <a:lnTo>
                  <a:pt x="513" y="590"/>
                </a:lnTo>
                <a:cubicBezTo>
                  <a:pt x="466" y="605"/>
                  <a:pt x="404" y="621"/>
                  <a:pt x="358" y="621"/>
                </a:cubicBezTo>
                <a:cubicBezTo>
                  <a:pt x="296" y="621"/>
                  <a:pt x="218" y="605"/>
                  <a:pt x="172" y="543"/>
                </a:cubicBezTo>
                <a:cubicBezTo>
                  <a:pt x="141" y="512"/>
                  <a:pt x="125" y="435"/>
                  <a:pt x="141" y="372"/>
                </a:cubicBezTo>
                <a:cubicBezTo>
                  <a:pt x="156" y="310"/>
                  <a:pt x="203" y="233"/>
                  <a:pt x="249" y="202"/>
                </a:cubicBezTo>
                <a:cubicBezTo>
                  <a:pt x="311" y="140"/>
                  <a:pt x="389" y="124"/>
                  <a:pt x="466" y="124"/>
                </a:cubicBezTo>
                <a:cubicBezTo>
                  <a:pt x="528" y="124"/>
                  <a:pt x="590" y="140"/>
                  <a:pt x="621" y="186"/>
                </a:cubicBezTo>
                <a:cubicBezTo>
                  <a:pt x="626" y="191"/>
                  <a:pt x="632" y="192"/>
                  <a:pt x="639" y="192"/>
                </a:cubicBezTo>
                <a:cubicBezTo>
                  <a:pt x="660" y="192"/>
                  <a:pt x="688" y="178"/>
                  <a:pt x="699" y="155"/>
                </a:cubicBezTo>
                <a:cubicBezTo>
                  <a:pt x="714" y="140"/>
                  <a:pt x="714" y="109"/>
                  <a:pt x="699" y="78"/>
                </a:cubicBezTo>
                <a:cubicBezTo>
                  <a:pt x="637" y="31"/>
                  <a:pt x="544" y="0"/>
                  <a:pt x="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37"/>
          <p:cNvSpPr/>
          <p:nvPr/>
        </p:nvSpPr>
        <p:spPr>
          <a:xfrm>
            <a:off x="2567751" y="3459786"/>
            <a:ext cx="10132" cy="8835"/>
          </a:xfrm>
          <a:custGeom>
            <a:rect b="b" l="l" r="r" t="t"/>
            <a:pathLst>
              <a:path extrusionOk="0" h="109" w="125">
                <a:moveTo>
                  <a:pt x="62" y="0"/>
                </a:moveTo>
                <a:cubicBezTo>
                  <a:pt x="16" y="0"/>
                  <a:pt x="0" y="16"/>
                  <a:pt x="0" y="62"/>
                </a:cubicBezTo>
                <a:cubicBezTo>
                  <a:pt x="0" y="93"/>
                  <a:pt x="16" y="109"/>
                  <a:pt x="62" y="109"/>
                </a:cubicBezTo>
                <a:cubicBezTo>
                  <a:pt x="93" y="109"/>
                  <a:pt x="124" y="93"/>
                  <a:pt x="124" y="62"/>
                </a:cubicBezTo>
                <a:cubicBezTo>
                  <a:pt x="124" y="16"/>
                  <a:pt x="93" y="0"/>
                  <a:pt x="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37"/>
          <p:cNvSpPr/>
          <p:nvPr/>
        </p:nvSpPr>
        <p:spPr>
          <a:xfrm>
            <a:off x="2587852" y="3459786"/>
            <a:ext cx="10132" cy="8835"/>
          </a:xfrm>
          <a:custGeom>
            <a:rect b="b" l="l" r="r" t="t"/>
            <a:pathLst>
              <a:path extrusionOk="0" h="109" w="125">
                <a:moveTo>
                  <a:pt x="62" y="0"/>
                </a:moveTo>
                <a:cubicBezTo>
                  <a:pt x="31" y="0"/>
                  <a:pt x="0" y="16"/>
                  <a:pt x="0" y="62"/>
                </a:cubicBezTo>
                <a:cubicBezTo>
                  <a:pt x="0" y="93"/>
                  <a:pt x="31" y="109"/>
                  <a:pt x="62" y="109"/>
                </a:cubicBezTo>
                <a:cubicBezTo>
                  <a:pt x="109" y="109"/>
                  <a:pt x="124" y="93"/>
                  <a:pt x="124" y="62"/>
                </a:cubicBezTo>
                <a:cubicBezTo>
                  <a:pt x="124" y="16"/>
                  <a:pt x="109" y="0"/>
                  <a:pt x="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7"/>
          <p:cNvSpPr/>
          <p:nvPr/>
        </p:nvSpPr>
        <p:spPr>
          <a:xfrm>
            <a:off x="2609169" y="3459786"/>
            <a:ext cx="8916" cy="8835"/>
          </a:xfrm>
          <a:custGeom>
            <a:rect b="b" l="l" r="r" t="t"/>
            <a:pathLst>
              <a:path extrusionOk="0" h="109" w="110">
                <a:moveTo>
                  <a:pt x="47" y="0"/>
                </a:moveTo>
                <a:cubicBezTo>
                  <a:pt x="16" y="0"/>
                  <a:pt x="1" y="16"/>
                  <a:pt x="1" y="62"/>
                </a:cubicBezTo>
                <a:cubicBezTo>
                  <a:pt x="1" y="93"/>
                  <a:pt x="16" y="109"/>
                  <a:pt x="47" y="109"/>
                </a:cubicBezTo>
                <a:cubicBezTo>
                  <a:pt x="94" y="109"/>
                  <a:pt x="109" y="93"/>
                  <a:pt x="109" y="62"/>
                </a:cubicBezTo>
                <a:cubicBezTo>
                  <a:pt x="109" y="16"/>
                  <a:pt x="94" y="0"/>
                  <a:pt x="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7" name="Google Shape;1387;p37"/>
          <p:cNvGrpSpPr/>
          <p:nvPr/>
        </p:nvGrpSpPr>
        <p:grpSpPr>
          <a:xfrm>
            <a:off x="2198609" y="2656415"/>
            <a:ext cx="426462" cy="395865"/>
            <a:chOff x="-3808700" y="3628950"/>
            <a:chExt cx="296175" cy="274925"/>
          </a:xfrm>
        </p:grpSpPr>
        <p:sp>
          <p:nvSpPr>
            <p:cNvPr id="1388" name="Google Shape;1388;p37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37"/>
          <p:cNvGrpSpPr/>
          <p:nvPr/>
        </p:nvGrpSpPr>
        <p:grpSpPr>
          <a:xfrm>
            <a:off x="6073450" y="1610353"/>
            <a:ext cx="1828050" cy="2464797"/>
            <a:chOff x="6073450" y="1610353"/>
            <a:chExt cx="1828050" cy="2464797"/>
          </a:xfrm>
        </p:grpSpPr>
        <p:sp>
          <p:nvSpPr>
            <p:cNvPr id="1392" name="Google Shape;1392;p37"/>
            <p:cNvSpPr/>
            <p:nvPr/>
          </p:nvSpPr>
          <p:spPr>
            <a:xfrm rot="-2395718">
              <a:off x="6269972" y="2068954"/>
              <a:ext cx="1035497" cy="454191"/>
            </a:xfrm>
            <a:custGeom>
              <a:rect b="b" l="l" r="r" t="t"/>
              <a:pathLst>
                <a:path extrusionOk="0" h="1918" w="2756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rgbClr val="D37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6073450" y="2878875"/>
              <a:ext cx="555000" cy="1180200"/>
            </a:xfrm>
            <a:prstGeom prst="roundRect">
              <a:avLst>
                <a:gd fmla="val 16667" name="adj"/>
              </a:avLst>
            </a:prstGeom>
            <a:solidFill>
              <a:srgbClr val="A5B7C5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6709975" y="2531050"/>
              <a:ext cx="555000" cy="1544100"/>
            </a:xfrm>
            <a:prstGeom prst="roundRect">
              <a:avLst>
                <a:gd fmla="val 16667" name="adj"/>
              </a:avLst>
            </a:prstGeom>
            <a:solidFill>
              <a:srgbClr val="A5B7C5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7346500" y="2028525"/>
              <a:ext cx="555000" cy="2030400"/>
            </a:xfrm>
            <a:prstGeom prst="roundRect">
              <a:avLst>
                <a:gd fmla="val 16667" name="adj"/>
              </a:avLst>
            </a:prstGeom>
            <a:solidFill>
              <a:srgbClr val="A5B7C5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7440366" y="1610353"/>
              <a:ext cx="367261" cy="366364"/>
            </a:xfrm>
            <a:custGeom>
              <a:rect b="b" l="l" r="r" t="t"/>
              <a:pathLst>
                <a:path extrusionOk="0" h="12666" w="12697">
                  <a:moveTo>
                    <a:pt x="6301" y="1356"/>
                  </a:moveTo>
                  <a:cubicBezTo>
                    <a:pt x="6522" y="1356"/>
                    <a:pt x="6711" y="1576"/>
                    <a:pt x="6711" y="1797"/>
                  </a:cubicBezTo>
                  <a:lnTo>
                    <a:pt x="6711" y="2269"/>
                  </a:lnTo>
                  <a:cubicBezTo>
                    <a:pt x="7656" y="2458"/>
                    <a:pt x="8349" y="3309"/>
                    <a:pt x="8349" y="4285"/>
                  </a:cubicBezTo>
                  <a:cubicBezTo>
                    <a:pt x="8349" y="4538"/>
                    <a:pt x="8160" y="4727"/>
                    <a:pt x="7971" y="4727"/>
                  </a:cubicBezTo>
                  <a:cubicBezTo>
                    <a:pt x="7719" y="4727"/>
                    <a:pt x="7530" y="4538"/>
                    <a:pt x="7530" y="4285"/>
                  </a:cubicBezTo>
                  <a:cubicBezTo>
                    <a:pt x="7530" y="3624"/>
                    <a:pt x="6994" y="3057"/>
                    <a:pt x="6301" y="3057"/>
                  </a:cubicBezTo>
                  <a:cubicBezTo>
                    <a:pt x="5640" y="3057"/>
                    <a:pt x="5073" y="3624"/>
                    <a:pt x="5073" y="4285"/>
                  </a:cubicBezTo>
                  <a:cubicBezTo>
                    <a:pt x="5073" y="4947"/>
                    <a:pt x="5829" y="5483"/>
                    <a:pt x="6585" y="6018"/>
                  </a:cubicBezTo>
                  <a:cubicBezTo>
                    <a:pt x="7435" y="6648"/>
                    <a:pt x="8412" y="7310"/>
                    <a:pt x="8412" y="8413"/>
                  </a:cubicBezTo>
                  <a:cubicBezTo>
                    <a:pt x="8412" y="9421"/>
                    <a:pt x="7687" y="10271"/>
                    <a:pt x="6742" y="10429"/>
                  </a:cubicBezTo>
                  <a:lnTo>
                    <a:pt x="6742" y="10901"/>
                  </a:lnTo>
                  <a:cubicBezTo>
                    <a:pt x="6742" y="11154"/>
                    <a:pt x="6553" y="11311"/>
                    <a:pt x="6364" y="11311"/>
                  </a:cubicBezTo>
                  <a:cubicBezTo>
                    <a:pt x="6144" y="11311"/>
                    <a:pt x="5955" y="11091"/>
                    <a:pt x="5955" y="10901"/>
                  </a:cubicBezTo>
                  <a:lnTo>
                    <a:pt x="5955" y="10429"/>
                  </a:lnTo>
                  <a:cubicBezTo>
                    <a:pt x="5010" y="10240"/>
                    <a:pt x="4316" y="9421"/>
                    <a:pt x="4316" y="8413"/>
                  </a:cubicBezTo>
                  <a:cubicBezTo>
                    <a:pt x="4316" y="8192"/>
                    <a:pt x="4505" y="8035"/>
                    <a:pt x="4694" y="8035"/>
                  </a:cubicBezTo>
                  <a:cubicBezTo>
                    <a:pt x="4884" y="8035"/>
                    <a:pt x="5136" y="8224"/>
                    <a:pt x="5136" y="8413"/>
                  </a:cubicBezTo>
                  <a:cubicBezTo>
                    <a:pt x="5136" y="9106"/>
                    <a:pt x="5671" y="9641"/>
                    <a:pt x="6364" y="9641"/>
                  </a:cubicBezTo>
                  <a:cubicBezTo>
                    <a:pt x="7026" y="9641"/>
                    <a:pt x="7561" y="9106"/>
                    <a:pt x="7561" y="8413"/>
                  </a:cubicBezTo>
                  <a:cubicBezTo>
                    <a:pt x="7561" y="7751"/>
                    <a:pt x="6868" y="7247"/>
                    <a:pt x="6081" y="6680"/>
                  </a:cubicBezTo>
                  <a:cubicBezTo>
                    <a:pt x="5199" y="6050"/>
                    <a:pt x="4253" y="5388"/>
                    <a:pt x="4253" y="4285"/>
                  </a:cubicBezTo>
                  <a:cubicBezTo>
                    <a:pt x="4253" y="3309"/>
                    <a:pt x="4978" y="2427"/>
                    <a:pt x="5923" y="2269"/>
                  </a:cubicBezTo>
                  <a:lnTo>
                    <a:pt x="5923" y="1797"/>
                  </a:lnTo>
                  <a:cubicBezTo>
                    <a:pt x="5923" y="1576"/>
                    <a:pt x="6112" y="1356"/>
                    <a:pt x="6301" y="135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836"/>
                    <a:pt x="0" y="6333"/>
                  </a:cubicBezTo>
                  <a:cubicBezTo>
                    <a:pt x="0" y="9830"/>
                    <a:pt x="2836" y="12666"/>
                    <a:pt x="6333" y="12666"/>
                  </a:cubicBezTo>
                  <a:cubicBezTo>
                    <a:pt x="9861" y="12666"/>
                    <a:pt x="12697" y="9830"/>
                    <a:pt x="12697" y="6333"/>
                  </a:cubicBezTo>
                  <a:cubicBezTo>
                    <a:pt x="12697" y="2836"/>
                    <a:pt x="9861" y="1"/>
                    <a:pt x="6333" y="1"/>
                  </a:cubicBezTo>
                  <a:close/>
                </a:path>
              </a:pathLst>
            </a:custGeom>
            <a:solidFill>
              <a:srgbClr val="B2D9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>
            <p:ph type="title"/>
          </p:nvPr>
        </p:nvSpPr>
        <p:spPr>
          <a:xfrm>
            <a:off x="0" y="2668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프로젝트 목차</a:t>
            </a:r>
            <a:endParaRPr/>
          </a:p>
        </p:txBody>
      </p:sp>
      <p:sp>
        <p:nvSpPr>
          <p:cNvPr id="347" name="Google Shape;347;p20"/>
          <p:cNvSpPr/>
          <p:nvPr/>
        </p:nvSpPr>
        <p:spPr>
          <a:xfrm>
            <a:off x="2915713" y="839575"/>
            <a:ext cx="4954209" cy="743594"/>
          </a:xfrm>
          <a:custGeom>
            <a:rect b="b" l="l" r="r" t="t"/>
            <a:pathLst>
              <a:path extrusionOk="0" h="8550" w="59578">
                <a:moveTo>
                  <a:pt x="4253" y="1"/>
                </a:moveTo>
                <a:cubicBezTo>
                  <a:pt x="1911" y="1"/>
                  <a:pt x="1" y="1911"/>
                  <a:pt x="1" y="4288"/>
                </a:cubicBezTo>
                <a:cubicBezTo>
                  <a:pt x="1" y="6639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39"/>
                  <a:pt x="59577" y="4288"/>
                </a:cubicBezTo>
                <a:cubicBezTo>
                  <a:pt x="59577" y="1911"/>
                  <a:pt x="57667" y="1"/>
                  <a:pt x="55316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3305864" y="1126757"/>
            <a:ext cx="168095" cy="159329"/>
          </a:xfrm>
          <a:custGeom>
            <a:rect b="b" l="l" r="r" t="t"/>
            <a:pathLst>
              <a:path extrusionOk="0" h="1832" w="1867">
                <a:moveTo>
                  <a:pt x="951" y="0"/>
                </a:moveTo>
                <a:cubicBezTo>
                  <a:pt x="440" y="0"/>
                  <a:pt x="0" y="405"/>
                  <a:pt x="0" y="916"/>
                </a:cubicBezTo>
                <a:cubicBezTo>
                  <a:pt x="0" y="1426"/>
                  <a:pt x="440" y="1831"/>
                  <a:pt x="951" y="1831"/>
                </a:cubicBezTo>
                <a:cubicBezTo>
                  <a:pt x="1462" y="1831"/>
                  <a:pt x="1867" y="1426"/>
                  <a:pt x="1867" y="916"/>
                </a:cubicBezTo>
                <a:cubicBezTo>
                  <a:pt x="1867" y="405"/>
                  <a:pt x="1462" y="0"/>
                  <a:pt x="9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0"/>
          <p:cNvSpPr/>
          <p:nvPr/>
        </p:nvSpPr>
        <p:spPr>
          <a:xfrm>
            <a:off x="2915713" y="1704077"/>
            <a:ext cx="4954209" cy="743507"/>
          </a:xfrm>
          <a:custGeom>
            <a:rect b="b" l="l" r="r" t="t"/>
            <a:pathLst>
              <a:path extrusionOk="0" h="8549" w="59578">
                <a:moveTo>
                  <a:pt x="4253" y="0"/>
                </a:moveTo>
                <a:cubicBezTo>
                  <a:pt x="1911" y="0"/>
                  <a:pt x="1" y="1946"/>
                  <a:pt x="1" y="4297"/>
                </a:cubicBezTo>
                <a:cubicBezTo>
                  <a:pt x="1" y="6638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38"/>
                  <a:pt x="59577" y="4297"/>
                </a:cubicBezTo>
                <a:cubicBezTo>
                  <a:pt x="59577" y="1946"/>
                  <a:pt x="57667" y="0"/>
                  <a:pt x="55316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0" name="Google Shape;350;p20"/>
          <p:cNvSpPr/>
          <p:nvPr/>
        </p:nvSpPr>
        <p:spPr>
          <a:xfrm>
            <a:off x="3305864" y="1994217"/>
            <a:ext cx="168095" cy="163243"/>
          </a:xfrm>
          <a:custGeom>
            <a:rect b="b" l="l" r="r" t="t"/>
            <a:pathLst>
              <a:path extrusionOk="0" h="1877" w="1867">
                <a:moveTo>
                  <a:pt x="951" y="1"/>
                </a:moveTo>
                <a:cubicBezTo>
                  <a:pt x="440" y="1"/>
                  <a:pt x="0" y="441"/>
                  <a:pt x="0" y="961"/>
                </a:cubicBezTo>
                <a:cubicBezTo>
                  <a:pt x="0" y="1471"/>
                  <a:pt x="440" y="1876"/>
                  <a:pt x="951" y="1876"/>
                </a:cubicBezTo>
                <a:cubicBezTo>
                  <a:pt x="1462" y="1876"/>
                  <a:pt x="1867" y="1471"/>
                  <a:pt x="1867" y="961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0"/>
          <p:cNvSpPr/>
          <p:nvPr/>
        </p:nvSpPr>
        <p:spPr>
          <a:xfrm>
            <a:off x="2915713" y="2571623"/>
            <a:ext cx="4954209" cy="743507"/>
          </a:xfrm>
          <a:custGeom>
            <a:rect b="b" l="l" r="r" t="t"/>
            <a:pathLst>
              <a:path extrusionOk="0" h="8549" w="59578">
                <a:moveTo>
                  <a:pt x="4253" y="0"/>
                </a:moveTo>
                <a:cubicBezTo>
                  <a:pt x="1911" y="0"/>
                  <a:pt x="1" y="1911"/>
                  <a:pt x="1" y="4261"/>
                </a:cubicBezTo>
                <a:cubicBezTo>
                  <a:pt x="1" y="6603"/>
                  <a:pt x="1911" y="8549"/>
                  <a:pt x="4253" y="8549"/>
                </a:cubicBezTo>
                <a:lnTo>
                  <a:pt x="55316" y="8549"/>
                </a:lnTo>
                <a:cubicBezTo>
                  <a:pt x="57667" y="8549"/>
                  <a:pt x="59577" y="6603"/>
                  <a:pt x="59577" y="4261"/>
                </a:cubicBezTo>
                <a:cubicBezTo>
                  <a:pt x="59577" y="1911"/>
                  <a:pt x="57667" y="0"/>
                  <a:pt x="55316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2" name="Google Shape;352;p20"/>
          <p:cNvSpPr/>
          <p:nvPr/>
        </p:nvSpPr>
        <p:spPr>
          <a:xfrm>
            <a:off x="3305864" y="2865590"/>
            <a:ext cx="168095" cy="162460"/>
          </a:xfrm>
          <a:custGeom>
            <a:rect b="b" l="l" r="r" t="t"/>
            <a:pathLst>
              <a:path extrusionOk="0" h="1868" w="1867">
                <a:moveTo>
                  <a:pt x="951" y="1"/>
                </a:moveTo>
                <a:cubicBezTo>
                  <a:pt x="440" y="1"/>
                  <a:pt x="0" y="441"/>
                  <a:pt x="0" y="952"/>
                </a:cubicBezTo>
                <a:cubicBezTo>
                  <a:pt x="0" y="1462"/>
                  <a:pt x="440" y="1867"/>
                  <a:pt x="951" y="1867"/>
                </a:cubicBezTo>
                <a:cubicBezTo>
                  <a:pt x="1462" y="1867"/>
                  <a:pt x="1867" y="1462"/>
                  <a:pt x="1867" y="952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0"/>
          <p:cNvSpPr/>
          <p:nvPr/>
        </p:nvSpPr>
        <p:spPr>
          <a:xfrm>
            <a:off x="2915713" y="3436821"/>
            <a:ext cx="4954209" cy="742811"/>
          </a:xfrm>
          <a:custGeom>
            <a:rect b="b" l="l" r="r" t="t"/>
            <a:pathLst>
              <a:path extrusionOk="0" h="8541" w="59578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55316" y="8540"/>
                </a:lnTo>
                <a:cubicBezTo>
                  <a:pt x="57667" y="8540"/>
                  <a:pt x="59577" y="6639"/>
                  <a:pt x="59577" y="4253"/>
                </a:cubicBezTo>
                <a:cubicBezTo>
                  <a:pt x="59577" y="1902"/>
                  <a:pt x="57667" y="1"/>
                  <a:pt x="55316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4" name="Google Shape;354;p20"/>
          <p:cNvSpPr/>
          <p:nvPr/>
        </p:nvSpPr>
        <p:spPr>
          <a:xfrm>
            <a:off x="3305864" y="3736181"/>
            <a:ext cx="168095" cy="163243"/>
          </a:xfrm>
          <a:custGeom>
            <a:rect b="b" l="l" r="r" t="t"/>
            <a:pathLst>
              <a:path extrusionOk="0" h="1877" w="1867">
                <a:moveTo>
                  <a:pt x="951" y="1"/>
                </a:moveTo>
                <a:cubicBezTo>
                  <a:pt x="440" y="1"/>
                  <a:pt x="0" y="441"/>
                  <a:pt x="0" y="960"/>
                </a:cubicBezTo>
                <a:cubicBezTo>
                  <a:pt x="0" y="1436"/>
                  <a:pt x="440" y="1876"/>
                  <a:pt x="951" y="1876"/>
                </a:cubicBezTo>
                <a:cubicBezTo>
                  <a:pt x="1462" y="1876"/>
                  <a:pt x="1867" y="1436"/>
                  <a:pt x="1867" y="960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0"/>
          <p:cNvSpPr/>
          <p:nvPr/>
        </p:nvSpPr>
        <p:spPr>
          <a:xfrm>
            <a:off x="1274075" y="839575"/>
            <a:ext cx="1496652" cy="743594"/>
          </a:xfrm>
          <a:custGeom>
            <a:rect b="b" l="l" r="r" t="t"/>
            <a:pathLst>
              <a:path extrusionOk="0" h="8550" w="16623">
                <a:moveTo>
                  <a:pt x="4253" y="1"/>
                </a:moveTo>
                <a:cubicBezTo>
                  <a:pt x="1911" y="1"/>
                  <a:pt x="1" y="1911"/>
                  <a:pt x="1" y="4288"/>
                </a:cubicBezTo>
                <a:cubicBezTo>
                  <a:pt x="1" y="6639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39"/>
                  <a:pt x="16623" y="4288"/>
                </a:cubicBezTo>
                <a:cubicBezTo>
                  <a:pt x="16623" y="1911"/>
                  <a:pt x="14712" y="1"/>
                  <a:pt x="12362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6" name="Google Shape;356;p20"/>
          <p:cNvSpPr/>
          <p:nvPr/>
        </p:nvSpPr>
        <p:spPr>
          <a:xfrm>
            <a:off x="1356548" y="910022"/>
            <a:ext cx="614399" cy="593483"/>
          </a:xfrm>
          <a:custGeom>
            <a:rect b="b" l="l" r="r" t="t"/>
            <a:pathLst>
              <a:path extrusionOk="0" h="6824" w="6824">
                <a:moveTo>
                  <a:pt x="3416" y="1"/>
                </a:moveTo>
                <a:cubicBezTo>
                  <a:pt x="1506" y="1"/>
                  <a:pt x="0" y="1541"/>
                  <a:pt x="0" y="3408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08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0"/>
          <p:cNvGrpSpPr/>
          <p:nvPr/>
        </p:nvGrpSpPr>
        <p:grpSpPr>
          <a:xfrm>
            <a:off x="1482534" y="1037169"/>
            <a:ext cx="349593" cy="335449"/>
            <a:chOff x="1380329" y="1382687"/>
            <a:chExt cx="361187" cy="358768"/>
          </a:xfrm>
        </p:grpSpPr>
        <p:sp>
          <p:nvSpPr>
            <p:cNvPr id="358" name="Google Shape;358;p20"/>
            <p:cNvSpPr/>
            <p:nvPr/>
          </p:nvSpPr>
          <p:spPr>
            <a:xfrm>
              <a:off x="1495764" y="1440823"/>
              <a:ext cx="133573" cy="129480"/>
            </a:xfrm>
            <a:custGeom>
              <a:rect b="b" l="l" r="r" t="t"/>
              <a:pathLst>
                <a:path extrusionOk="0" h="1392" w="1436">
                  <a:moveTo>
                    <a:pt x="740" y="150"/>
                  </a:moveTo>
                  <a:cubicBezTo>
                    <a:pt x="881" y="150"/>
                    <a:pt x="1031" y="185"/>
                    <a:pt x="1136" y="291"/>
                  </a:cubicBezTo>
                  <a:cubicBezTo>
                    <a:pt x="1216" y="405"/>
                    <a:pt x="1286" y="555"/>
                    <a:pt x="1286" y="696"/>
                  </a:cubicBezTo>
                  <a:cubicBezTo>
                    <a:pt x="1286" y="845"/>
                    <a:pt x="1216" y="995"/>
                    <a:pt x="1136" y="1101"/>
                  </a:cubicBezTo>
                  <a:cubicBezTo>
                    <a:pt x="1031" y="1215"/>
                    <a:pt x="881" y="1250"/>
                    <a:pt x="740" y="1250"/>
                  </a:cubicBezTo>
                  <a:cubicBezTo>
                    <a:pt x="590" y="1250"/>
                    <a:pt x="441" y="1215"/>
                    <a:pt x="335" y="1101"/>
                  </a:cubicBezTo>
                  <a:cubicBezTo>
                    <a:pt x="221" y="995"/>
                    <a:pt x="150" y="845"/>
                    <a:pt x="150" y="696"/>
                  </a:cubicBezTo>
                  <a:cubicBezTo>
                    <a:pt x="150" y="555"/>
                    <a:pt x="221" y="405"/>
                    <a:pt x="335" y="291"/>
                  </a:cubicBezTo>
                  <a:cubicBezTo>
                    <a:pt x="441" y="185"/>
                    <a:pt x="590" y="150"/>
                    <a:pt x="740" y="150"/>
                  </a:cubicBezTo>
                  <a:close/>
                  <a:moveTo>
                    <a:pt x="740" y="0"/>
                  </a:moveTo>
                  <a:cubicBezTo>
                    <a:pt x="335" y="0"/>
                    <a:pt x="1" y="291"/>
                    <a:pt x="1" y="696"/>
                  </a:cubicBezTo>
                  <a:cubicBezTo>
                    <a:pt x="1" y="1101"/>
                    <a:pt x="335" y="1391"/>
                    <a:pt x="740" y="1391"/>
                  </a:cubicBezTo>
                  <a:cubicBezTo>
                    <a:pt x="1136" y="1391"/>
                    <a:pt x="1436" y="1101"/>
                    <a:pt x="1436" y="696"/>
                  </a:cubicBezTo>
                  <a:cubicBezTo>
                    <a:pt x="1436" y="291"/>
                    <a:pt x="1136" y="0"/>
                    <a:pt x="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1458092" y="1584070"/>
              <a:ext cx="204825" cy="75437"/>
            </a:xfrm>
            <a:custGeom>
              <a:rect b="b" l="l" r="r" t="t"/>
              <a:pathLst>
                <a:path extrusionOk="0" h="811" w="2202">
                  <a:moveTo>
                    <a:pt x="1101" y="1"/>
                  </a:moveTo>
                  <a:cubicBezTo>
                    <a:pt x="626" y="1"/>
                    <a:pt x="221" y="291"/>
                    <a:pt x="45" y="696"/>
                  </a:cubicBezTo>
                  <a:cubicBezTo>
                    <a:pt x="1" y="732"/>
                    <a:pt x="45" y="776"/>
                    <a:pt x="80" y="811"/>
                  </a:cubicBezTo>
                  <a:cubicBezTo>
                    <a:pt x="115" y="811"/>
                    <a:pt x="150" y="811"/>
                    <a:pt x="150" y="776"/>
                  </a:cubicBezTo>
                  <a:cubicBezTo>
                    <a:pt x="335" y="406"/>
                    <a:pt x="705" y="150"/>
                    <a:pt x="1101" y="150"/>
                  </a:cubicBezTo>
                  <a:cubicBezTo>
                    <a:pt x="1541" y="150"/>
                    <a:pt x="1876" y="406"/>
                    <a:pt x="2061" y="732"/>
                  </a:cubicBezTo>
                  <a:cubicBezTo>
                    <a:pt x="2061" y="763"/>
                    <a:pt x="2097" y="790"/>
                    <a:pt x="2130" y="790"/>
                  </a:cubicBezTo>
                  <a:cubicBezTo>
                    <a:pt x="2143" y="790"/>
                    <a:pt x="2156" y="786"/>
                    <a:pt x="2166" y="776"/>
                  </a:cubicBezTo>
                  <a:cubicBezTo>
                    <a:pt x="2202" y="776"/>
                    <a:pt x="2202" y="732"/>
                    <a:pt x="2202" y="696"/>
                  </a:cubicBezTo>
                  <a:cubicBezTo>
                    <a:pt x="1981" y="291"/>
                    <a:pt x="1585" y="1"/>
                    <a:pt x="1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1380329" y="1382687"/>
              <a:ext cx="361187" cy="358768"/>
            </a:xfrm>
            <a:custGeom>
              <a:rect b="b" l="l" r="r" t="t"/>
              <a:pathLst>
                <a:path extrusionOk="0" h="3857" w="3883">
                  <a:moveTo>
                    <a:pt x="1937" y="150"/>
                  </a:moveTo>
                  <a:cubicBezTo>
                    <a:pt x="2457" y="150"/>
                    <a:pt x="2897" y="335"/>
                    <a:pt x="3222" y="660"/>
                  </a:cubicBezTo>
                  <a:cubicBezTo>
                    <a:pt x="3557" y="995"/>
                    <a:pt x="3742" y="1435"/>
                    <a:pt x="3742" y="1910"/>
                  </a:cubicBezTo>
                  <a:cubicBezTo>
                    <a:pt x="3742" y="2421"/>
                    <a:pt x="3557" y="2861"/>
                    <a:pt x="3222" y="3196"/>
                  </a:cubicBezTo>
                  <a:cubicBezTo>
                    <a:pt x="2897" y="3522"/>
                    <a:pt x="2457" y="3706"/>
                    <a:pt x="1937" y="3706"/>
                  </a:cubicBezTo>
                  <a:cubicBezTo>
                    <a:pt x="1462" y="3706"/>
                    <a:pt x="1021" y="3522"/>
                    <a:pt x="696" y="3196"/>
                  </a:cubicBezTo>
                  <a:cubicBezTo>
                    <a:pt x="361" y="2861"/>
                    <a:pt x="141" y="2421"/>
                    <a:pt x="141" y="1910"/>
                  </a:cubicBezTo>
                  <a:cubicBezTo>
                    <a:pt x="141" y="1435"/>
                    <a:pt x="361" y="995"/>
                    <a:pt x="696" y="660"/>
                  </a:cubicBezTo>
                  <a:cubicBezTo>
                    <a:pt x="1021" y="335"/>
                    <a:pt x="1462" y="150"/>
                    <a:pt x="1937" y="150"/>
                  </a:cubicBezTo>
                  <a:close/>
                  <a:moveTo>
                    <a:pt x="1937" y="0"/>
                  </a:moveTo>
                  <a:cubicBezTo>
                    <a:pt x="881" y="0"/>
                    <a:pt x="0" y="845"/>
                    <a:pt x="0" y="1910"/>
                  </a:cubicBezTo>
                  <a:cubicBezTo>
                    <a:pt x="0" y="3011"/>
                    <a:pt x="881" y="3856"/>
                    <a:pt x="1937" y="3856"/>
                  </a:cubicBezTo>
                  <a:cubicBezTo>
                    <a:pt x="3002" y="3856"/>
                    <a:pt x="3883" y="3011"/>
                    <a:pt x="3883" y="1910"/>
                  </a:cubicBezTo>
                  <a:cubicBezTo>
                    <a:pt x="3883" y="845"/>
                    <a:pt x="3002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1526925" y="1594767"/>
              <a:ext cx="71344" cy="36928"/>
            </a:xfrm>
            <a:custGeom>
              <a:rect b="b" l="l" r="r" t="t"/>
              <a:pathLst>
                <a:path extrusionOk="0" h="397" w="767">
                  <a:moveTo>
                    <a:pt x="35" y="0"/>
                  </a:moveTo>
                  <a:cubicBezTo>
                    <a:pt x="0" y="35"/>
                    <a:pt x="0" y="71"/>
                    <a:pt x="35" y="106"/>
                  </a:cubicBezTo>
                  <a:lnTo>
                    <a:pt x="255" y="326"/>
                  </a:lnTo>
                  <a:cubicBezTo>
                    <a:pt x="291" y="361"/>
                    <a:pt x="361" y="396"/>
                    <a:pt x="405" y="396"/>
                  </a:cubicBezTo>
                  <a:cubicBezTo>
                    <a:pt x="440" y="396"/>
                    <a:pt x="476" y="361"/>
                    <a:pt x="511" y="326"/>
                  </a:cubicBezTo>
                  <a:lnTo>
                    <a:pt x="731" y="106"/>
                  </a:lnTo>
                  <a:cubicBezTo>
                    <a:pt x="766" y="106"/>
                    <a:pt x="766" y="35"/>
                    <a:pt x="731" y="0"/>
                  </a:cubicBezTo>
                  <a:lnTo>
                    <a:pt x="625" y="0"/>
                  </a:lnTo>
                  <a:lnTo>
                    <a:pt x="405" y="256"/>
                  </a:lnTo>
                  <a:lnTo>
                    <a:pt x="361" y="25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1553900" y="1618487"/>
              <a:ext cx="14046" cy="88553"/>
            </a:xfrm>
            <a:custGeom>
              <a:rect b="b" l="l" r="r" t="t"/>
              <a:pathLst>
                <a:path extrusionOk="0" h="952" w="151">
                  <a:moveTo>
                    <a:pt x="71" y="1"/>
                  </a:moveTo>
                  <a:cubicBezTo>
                    <a:pt x="36" y="1"/>
                    <a:pt x="1" y="36"/>
                    <a:pt x="1" y="71"/>
                  </a:cubicBezTo>
                  <a:lnTo>
                    <a:pt x="1" y="881"/>
                  </a:lnTo>
                  <a:cubicBezTo>
                    <a:pt x="1" y="916"/>
                    <a:pt x="36" y="951"/>
                    <a:pt x="71" y="951"/>
                  </a:cubicBezTo>
                  <a:cubicBezTo>
                    <a:pt x="150" y="951"/>
                    <a:pt x="150" y="916"/>
                    <a:pt x="150" y="881"/>
                  </a:cubicBezTo>
                  <a:lnTo>
                    <a:pt x="150" y="71"/>
                  </a:lnTo>
                  <a:cubicBezTo>
                    <a:pt x="150" y="36"/>
                    <a:pt x="150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0"/>
          <p:cNvSpPr/>
          <p:nvPr/>
        </p:nvSpPr>
        <p:spPr>
          <a:xfrm>
            <a:off x="1274075" y="1704078"/>
            <a:ext cx="1496652" cy="743507"/>
          </a:xfrm>
          <a:custGeom>
            <a:rect b="b" l="l" r="r" t="t"/>
            <a:pathLst>
              <a:path extrusionOk="0" h="8549" w="16623">
                <a:moveTo>
                  <a:pt x="4253" y="0"/>
                </a:moveTo>
                <a:cubicBezTo>
                  <a:pt x="1911" y="0"/>
                  <a:pt x="1" y="1946"/>
                  <a:pt x="1" y="4297"/>
                </a:cubicBezTo>
                <a:cubicBezTo>
                  <a:pt x="1" y="6638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38"/>
                  <a:pt x="16623" y="4297"/>
                </a:cubicBezTo>
                <a:cubicBezTo>
                  <a:pt x="16623" y="1946"/>
                  <a:pt x="14712" y="0"/>
                  <a:pt x="12362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1356548" y="1780613"/>
            <a:ext cx="614399" cy="593483"/>
          </a:xfrm>
          <a:custGeom>
            <a:rect b="b" l="l" r="r" t="t"/>
            <a:pathLst>
              <a:path extrusionOk="0" h="6824" w="6824">
                <a:moveTo>
                  <a:pt x="3416" y="1"/>
                </a:moveTo>
                <a:cubicBezTo>
                  <a:pt x="1506" y="1"/>
                  <a:pt x="0" y="1541"/>
                  <a:pt x="0" y="3417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17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0"/>
          <p:cNvGrpSpPr/>
          <p:nvPr/>
        </p:nvGrpSpPr>
        <p:grpSpPr>
          <a:xfrm>
            <a:off x="1482534" y="1876358"/>
            <a:ext cx="366250" cy="354583"/>
            <a:chOff x="1380329" y="2280215"/>
            <a:chExt cx="378396" cy="379233"/>
          </a:xfrm>
        </p:grpSpPr>
        <p:sp>
          <p:nvSpPr>
            <p:cNvPr id="366" name="Google Shape;366;p20"/>
            <p:cNvSpPr/>
            <p:nvPr/>
          </p:nvSpPr>
          <p:spPr>
            <a:xfrm>
              <a:off x="1454836" y="2358815"/>
              <a:ext cx="232637" cy="225288"/>
            </a:xfrm>
            <a:custGeom>
              <a:rect b="b" l="l" r="r" t="t"/>
              <a:pathLst>
                <a:path extrusionOk="0" h="2422" w="2501">
                  <a:moveTo>
                    <a:pt x="1251" y="0"/>
                  </a:moveTo>
                  <a:cubicBezTo>
                    <a:pt x="555" y="0"/>
                    <a:pt x="0" y="546"/>
                    <a:pt x="0" y="1206"/>
                  </a:cubicBezTo>
                  <a:cubicBezTo>
                    <a:pt x="0" y="1761"/>
                    <a:pt x="370" y="2237"/>
                    <a:pt x="846" y="2421"/>
                  </a:cubicBezTo>
                  <a:cubicBezTo>
                    <a:pt x="881" y="2421"/>
                    <a:pt x="916" y="2386"/>
                    <a:pt x="960" y="2351"/>
                  </a:cubicBezTo>
                  <a:cubicBezTo>
                    <a:pt x="960" y="2307"/>
                    <a:pt x="916" y="2272"/>
                    <a:pt x="881" y="2272"/>
                  </a:cubicBezTo>
                  <a:cubicBezTo>
                    <a:pt x="441" y="2131"/>
                    <a:pt x="150" y="1726"/>
                    <a:pt x="150" y="1206"/>
                  </a:cubicBezTo>
                  <a:cubicBezTo>
                    <a:pt x="150" y="916"/>
                    <a:pt x="256" y="661"/>
                    <a:pt x="476" y="441"/>
                  </a:cubicBezTo>
                  <a:cubicBezTo>
                    <a:pt x="661" y="256"/>
                    <a:pt x="960" y="150"/>
                    <a:pt x="1251" y="150"/>
                  </a:cubicBezTo>
                  <a:cubicBezTo>
                    <a:pt x="1541" y="150"/>
                    <a:pt x="1840" y="256"/>
                    <a:pt x="2016" y="441"/>
                  </a:cubicBezTo>
                  <a:cubicBezTo>
                    <a:pt x="2201" y="661"/>
                    <a:pt x="2351" y="916"/>
                    <a:pt x="2351" y="1206"/>
                  </a:cubicBezTo>
                  <a:cubicBezTo>
                    <a:pt x="2351" y="1726"/>
                    <a:pt x="2016" y="2131"/>
                    <a:pt x="1620" y="2272"/>
                  </a:cubicBezTo>
                  <a:cubicBezTo>
                    <a:pt x="1576" y="2272"/>
                    <a:pt x="1541" y="2307"/>
                    <a:pt x="1541" y="2351"/>
                  </a:cubicBezTo>
                  <a:cubicBezTo>
                    <a:pt x="1576" y="2386"/>
                    <a:pt x="1620" y="2421"/>
                    <a:pt x="1656" y="2421"/>
                  </a:cubicBezTo>
                  <a:cubicBezTo>
                    <a:pt x="2131" y="2237"/>
                    <a:pt x="2501" y="1761"/>
                    <a:pt x="2501" y="1206"/>
                  </a:cubicBezTo>
                  <a:cubicBezTo>
                    <a:pt x="2501" y="546"/>
                    <a:pt x="1946" y="0"/>
                    <a:pt x="1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1564597" y="2488203"/>
              <a:ext cx="13115" cy="167152"/>
            </a:xfrm>
            <a:custGeom>
              <a:rect b="b" l="l" r="r" t="t"/>
              <a:pathLst>
                <a:path extrusionOk="0" h="1797" w="141">
                  <a:moveTo>
                    <a:pt x="71" y="0"/>
                  </a:moveTo>
                  <a:cubicBezTo>
                    <a:pt x="35" y="0"/>
                    <a:pt x="0" y="36"/>
                    <a:pt x="0" y="80"/>
                  </a:cubicBezTo>
                  <a:lnTo>
                    <a:pt x="0" y="1726"/>
                  </a:lnTo>
                  <a:cubicBezTo>
                    <a:pt x="0" y="1761"/>
                    <a:pt x="35" y="1796"/>
                    <a:pt x="71" y="1796"/>
                  </a:cubicBezTo>
                  <a:cubicBezTo>
                    <a:pt x="106" y="1796"/>
                    <a:pt x="141" y="1761"/>
                    <a:pt x="141" y="1726"/>
                  </a:cubicBezTo>
                  <a:lnTo>
                    <a:pt x="141" y="80"/>
                  </a:lnTo>
                  <a:cubicBezTo>
                    <a:pt x="141" y="36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1530181" y="2570059"/>
              <a:ext cx="81948" cy="89390"/>
            </a:xfrm>
            <a:custGeom>
              <a:rect b="b" l="l" r="r" t="t"/>
              <a:pathLst>
                <a:path extrusionOk="0" h="961" w="881">
                  <a:moveTo>
                    <a:pt x="71" y="1"/>
                  </a:moveTo>
                  <a:cubicBezTo>
                    <a:pt x="36" y="1"/>
                    <a:pt x="0" y="36"/>
                    <a:pt x="0" y="80"/>
                  </a:cubicBezTo>
                  <a:lnTo>
                    <a:pt x="0" y="115"/>
                  </a:lnTo>
                  <a:lnTo>
                    <a:pt x="0" y="476"/>
                  </a:lnTo>
                  <a:cubicBezTo>
                    <a:pt x="0" y="591"/>
                    <a:pt x="36" y="661"/>
                    <a:pt x="71" y="696"/>
                  </a:cubicBezTo>
                  <a:lnTo>
                    <a:pt x="326" y="916"/>
                  </a:lnTo>
                  <a:cubicBezTo>
                    <a:pt x="370" y="916"/>
                    <a:pt x="405" y="960"/>
                    <a:pt x="441" y="960"/>
                  </a:cubicBezTo>
                  <a:cubicBezTo>
                    <a:pt x="476" y="960"/>
                    <a:pt x="511" y="916"/>
                    <a:pt x="546" y="916"/>
                  </a:cubicBezTo>
                  <a:lnTo>
                    <a:pt x="810" y="696"/>
                  </a:lnTo>
                  <a:cubicBezTo>
                    <a:pt x="846" y="661"/>
                    <a:pt x="881" y="591"/>
                    <a:pt x="881" y="520"/>
                  </a:cubicBezTo>
                  <a:lnTo>
                    <a:pt x="881" y="80"/>
                  </a:lnTo>
                  <a:cubicBezTo>
                    <a:pt x="881" y="36"/>
                    <a:pt x="846" y="1"/>
                    <a:pt x="810" y="1"/>
                  </a:cubicBezTo>
                  <a:cubicBezTo>
                    <a:pt x="766" y="1"/>
                    <a:pt x="731" y="36"/>
                    <a:pt x="731" y="80"/>
                  </a:cubicBezTo>
                  <a:lnTo>
                    <a:pt x="731" y="520"/>
                  </a:lnTo>
                  <a:cubicBezTo>
                    <a:pt x="731" y="555"/>
                    <a:pt x="731" y="591"/>
                    <a:pt x="696" y="591"/>
                  </a:cubicBezTo>
                  <a:lnTo>
                    <a:pt x="476" y="811"/>
                  </a:lnTo>
                  <a:lnTo>
                    <a:pt x="441" y="811"/>
                  </a:lnTo>
                  <a:lnTo>
                    <a:pt x="185" y="591"/>
                  </a:lnTo>
                  <a:cubicBezTo>
                    <a:pt x="150" y="555"/>
                    <a:pt x="150" y="520"/>
                    <a:pt x="150" y="476"/>
                  </a:cubicBezTo>
                  <a:lnTo>
                    <a:pt x="150" y="115"/>
                  </a:lnTo>
                  <a:lnTo>
                    <a:pt x="150" y="80"/>
                  </a:lnTo>
                  <a:cubicBezTo>
                    <a:pt x="150" y="36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560505" y="2280215"/>
              <a:ext cx="13953" cy="54880"/>
            </a:xfrm>
            <a:custGeom>
              <a:rect b="b" l="l" r="r" t="t"/>
              <a:pathLst>
                <a:path extrusionOk="0" h="590" w="150">
                  <a:moveTo>
                    <a:pt x="79" y="0"/>
                  </a:moveTo>
                  <a:cubicBezTo>
                    <a:pt x="44" y="0"/>
                    <a:pt x="0" y="35"/>
                    <a:pt x="0" y="71"/>
                  </a:cubicBezTo>
                  <a:lnTo>
                    <a:pt x="0" y="511"/>
                  </a:lnTo>
                  <a:cubicBezTo>
                    <a:pt x="0" y="555"/>
                    <a:pt x="44" y="590"/>
                    <a:pt x="79" y="590"/>
                  </a:cubicBezTo>
                  <a:cubicBezTo>
                    <a:pt x="115" y="590"/>
                    <a:pt x="150" y="555"/>
                    <a:pt x="150" y="511"/>
                  </a:cubicBezTo>
                  <a:lnTo>
                    <a:pt x="150" y="71"/>
                  </a:lnTo>
                  <a:cubicBezTo>
                    <a:pt x="150" y="35"/>
                    <a:pt x="115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431117" y="2335840"/>
              <a:ext cx="44276" cy="42695"/>
            </a:xfrm>
            <a:custGeom>
              <a:rect b="b" l="l" r="r" t="t"/>
              <a:pathLst>
                <a:path extrusionOk="0" h="459" w="476">
                  <a:moveTo>
                    <a:pt x="92" y="1"/>
                  </a:moveTo>
                  <a:cubicBezTo>
                    <a:pt x="73" y="1"/>
                    <a:pt x="53" y="10"/>
                    <a:pt x="35" y="27"/>
                  </a:cubicBezTo>
                  <a:cubicBezTo>
                    <a:pt x="0" y="62"/>
                    <a:pt x="0" y="98"/>
                    <a:pt x="35" y="133"/>
                  </a:cubicBezTo>
                  <a:lnTo>
                    <a:pt x="335" y="432"/>
                  </a:lnTo>
                  <a:cubicBezTo>
                    <a:pt x="352" y="450"/>
                    <a:pt x="370" y="459"/>
                    <a:pt x="387" y="459"/>
                  </a:cubicBezTo>
                  <a:cubicBezTo>
                    <a:pt x="405" y="459"/>
                    <a:pt x="423" y="450"/>
                    <a:pt x="440" y="432"/>
                  </a:cubicBezTo>
                  <a:cubicBezTo>
                    <a:pt x="475" y="397"/>
                    <a:pt x="475" y="353"/>
                    <a:pt x="440" y="318"/>
                  </a:cubicBezTo>
                  <a:lnTo>
                    <a:pt x="150" y="27"/>
                  </a:lnTo>
                  <a:cubicBezTo>
                    <a:pt x="132" y="10"/>
                    <a:pt x="112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1380329" y="2464483"/>
              <a:ext cx="54136" cy="13953"/>
            </a:xfrm>
            <a:custGeom>
              <a:rect b="b" l="l" r="r" t="t"/>
              <a:pathLst>
                <a:path extrusionOk="0" h="150" w="582">
                  <a:moveTo>
                    <a:pt x="71" y="0"/>
                  </a:moveTo>
                  <a:cubicBezTo>
                    <a:pt x="35" y="0"/>
                    <a:pt x="0" y="35"/>
                    <a:pt x="0" y="70"/>
                  </a:cubicBezTo>
                  <a:cubicBezTo>
                    <a:pt x="0" y="114"/>
                    <a:pt x="35" y="150"/>
                    <a:pt x="71" y="150"/>
                  </a:cubicBezTo>
                  <a:lnTo>
                    <a:pt x="511" y="150"/>
                  </a:lnTo>
                  <a:cubicBezTo>
                    <a:pt x="546" y="150"/>
                    <a:pt x="581" y="114"/>
                    <a:pt x="581" y="70"/>
                  </a:cubicBezTo>
                  <a:cubicBezTo>
                    <a:pt x="581" y="35"/>
                    <a:pt x="546" y="0"/>
                    <a:pt x="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1703752" y="2461135"/>
              <a:ext cx="54973" cy="14046"/>
            </a:xfrm>
            <a:custGeom>
              <a:rect b="b" l="l" r="r" t="t"/>
              <a:pathLst>
                <a:path extrusionOk="0" h="151" w="591">
                  <a:moveTo>
                    <a:pt x="80" y="1"/>
                  </a:moveTo>
                  <a:cubicBezTo>
                    <a:pt x="45" y="1"/>
                    <a:pt x="1" y="36"/>
                    <a:pt x="1" y="71"/>
                  </a:cubicBezTo>
                  <a:cubicBezTo>
                    <a:pt x="1" y="106"/>
                    <a:pt x="45" y="150"/>
                    <a:pt x="80" y="150"/>
                  </a:cubicBezTo>
                  <a:lnTo>
                    <a:pt x="520" y="150"/>
                  </a:lnTo>
                  <a:cubicBezTo>
                    <a:pt x="555" y="150"/>
                    <a:pt x="591" y="106"/>
                    <a:pt x="591" y="71"/>
                  </a:cubicBezTo>
                  <a:cubicBezTo>
                    <a:pt x="591" y="36"/>
                    <a:pt x="555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1659569" y="2332584"/>
              <a:ext cx="44276" cy="42695"/>
            </a:xfrm>
            <a:custGeom>
              <a:rect b="b" l="l" r="r" t="t"/>
              <a:pathLst>
                <a:path extrusionOk="0" h="459" w="476">
                  <a:moveTo>
                    <a:pt x="405" y="1"/>
                  </a:moveTo>
                  <a:cubicBezTo>
                    <a:pt x="388" y="1"/>
                    <a:pt x="370" y="9"/>
                    <a:pt x="370" y="27"/>
                  </a:cubicBezTo>
                  <a:lnTo>
                    <a:pt x="36" y="353"/>
                  </a:lnTo>
                  <a:cubicBezTo>
                    <a:pt x="0" y="353"/>
                    <a:pt x="0" y="432"/>
                    <a:pt x="36" y="432"/>
                  </a:cubicBezTo>
                  <a:cubicBezTo>
                    <a:pt x="58" y="450"/>
                    <a:pt x="77" y="458"/>
                    <a:pt x="96" y="458"/>
                  </a:cubicBezTo>
                  <a:cubicBezTo>
                    <a:pt x="115" y="458"/>
                    <a:pt x="132" y="450"/>
                    <a:pt x="150" y="432"/>
                  </a:cubicBezTo>
                  <a:lnTo>
                    <a:pt x="441" y="133"/>
                  </a:lnTo>
                  <a:cubicBezTo>
                    <a:pt x="476" y="97"/>
                    <a:pt x="476" y="62"/>
                    <a:pt x="441" y="27"/>
                  </a:cubicBezTo>
                  <a:cubicBezTo>
                    <a:pt x="441" y="9"/>
                    <a:pt x="423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0"/>
          <p:cNvSpPr/>
          <p:nvPr/>
        </p:nvSpPr>
        <p:spPr>
          <a:xfrm>
            <a:off x="1274075" y="3436823"/>
            <a:ext cx="1496652" cy="742811"/>
          </a:xfrm>
          <a:custGeom>
            <a:rect b="b" l="l" r="r" t="t"/>
            <a:pathLst>
              <a:path extrusionOk="0" h="8541" w="16623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12362" y="8540"/>
                </a:lnTo>
                <a:cubicBezTo>
                  <a:pt x="14712" y="8540"/>
                  <a:pt x="16623" y="6639"/>
                  <a:pt x="16623" y="4253"/>
                </a:cubicBezTo>
                <a:cubicBezTo>
                  <a:pt x="16623" y="1902"/>
                  <a:pt x="14712" y="1"/>
                  <a:pt x="12362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5" name="Google Shape;375;p20"/>
          <p:cNvSpPr/>
          <p:nvPr/>
        </p:nvSpPr>
        <p:spPr>
          <a:xfrm>
            <a:off x="1356548" y="3503443"/>
            <a:ext cx="614399" cy="593483"/>
          </a:xfrm>
          <a:custGeom>
            <a:rect b="b" l="l" r="r" t="t"/>
            <a:pathLst>
              <a:path extrusionOk="0" h="6824" w="6824">
                <a:moveTo>
                  <a:pt x="3416" y="0"/>
                </a:moveTo>
                <a:cubicBezTo>
                  <a:pt x="1506" y="0"/>
                  <a:pt x="0" y="1541"/>
                  <a:pt x="0" y="3416"/>
                </a:cubicBezTo>
                <a:cubicBezTo>
                  <a:pt x="0" y="5318"/>
                  <a:pt x="1506" y="6823"/>
                  <a:pt x="3416" y="6823"/>
                </a:cubicBezTo>
                <a:cubicBezTo>
                  <a:pt x="5283" y="6823"/>
                  <a:pt x="6823" y="5318"/>
                  <a:pt x="6823" y="3416"/>
                </a:cubicBezTo>
                <a:cubicBezTo>
                  <a:pt x="6823" y="1541"/>
                  <a:pt x="5283" y="0"/>
                  <a:pt x="3416" y="0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0"/>
          <p:cNvGrpSpPr/>
          <p:nvPr/>
        </p:nvGrpSpPr>
        <p:grpSpPr>
          <a:xfrm>
            <a:off x="1498379" y="3666495"/>
            <a:ext cx="333747" cy="277265"/>
            <a:chOff x="1396700" y="4194800"/>
            <a:chExt cx="344816" cy="296541"/>
          </a:xfrm>
        </p:grpSpPr>
        <p:sp>
          <p:nvSpPr>
            <p:cNvPr id="377" name="Google Shape;377;p20"/>
            <p:cNvSpPr/>
            <p:nvPr/>
          </p:nvSpPr>
          <p:spPr>
            <a:xfrm>
              <a:off x="1396700" y="4194800"/>
              <a:ext cx="344816" cy="245752"/>
            </a:xfrm>
            <a:custGeom>
              <a:rect b="b" l="l" r="r" t="t"/>
              <a:pathLst>
                <a:path extrusionOk="0" h="2642" w="3707">
                  <a:moveTo>
                    <a:pt x="3487" y="142"/>
                  </a:moveTo>
                  <a:cubicBezTo>
                    <a:pt x="3522" y="142"/>
                    <a:pt x="3566" y="177"/>
                    <a:pt x="3566" y="256"/>
                  </a:cubicBezTo>
                  <a:lnTo>
                    <a:pt x="3566" y="2422"/>
                  </a:lnTo>
                  <a:cubicBezTo>
                    <a:pt x="3566" y="2457"/>
                    <a:pt x="3522" y="2492"/>
                    <a:pt x="3487" y="2492"/>
                  </a:cubicBezTo>
                  <a:lnTo>
                    <a:pt x="220" y="2492"/>
                  </a:lnTo>
                  <a:cubicBezTo>
                    <a:pt x="185" y="2492"/>
                    <a:pt x="150" y="2457"/>
                    <a:pt x="150" y="2422"/>
                  </a:cubicBezTo>
                  <a:lnTo>
                    <a:pt x="150" y="256"/>
                  </a:lnTo>
                  <a:cubicBezTo>
                    <a:pt x="150" y="177"/>
                    <a:pt x="185" y="142"/>
                    <a:pt x="220" y="142"/>
                  </a:cubicBezTo>
                  <a:close/>
                  <a:moveTo>
                    <a:pt x="220" y="1"/>
                  </a:moveTo>
                  <a:cubicBezTo>
                    <a:pt x="115" y="1"/>
                    <a:pt x="0" y="106"/>
                    <a:pt x="0" y="256"/>
                  </a:cubicBezTo>
                  <a:lnTo>
                    <a:pt x="0" y="2422"/>
                  </a:lnTo>
                  <a:cubicBezTo>
                    <a:pt x="0" y="2527"/>
                    <a:pt x="115" y="2642"/>
                    <a:pt x="220" y="2642"/>
                  </a:cubicBezTo>
                  <a:lnTo>
                    <a:pt x="3487" y="2642"/>
                  </a:lnTo>
                  <a:cubicBezTo>
                    <a:pt x="3636" y="2642"/>
                    <a:pt x="3707" y="2527"/>
                    <a:pt x="3707" y="2422"/>
                  </a:cubicBezTo>
                  <a:lnTo>
                    <a:pt x="3707" y="256"/>
                  </a:lnTo>
                  <a:cubicBezTo>
                    <a:pt x="3707" y="106"/>
                    <a:pt x="3636" y="1"/>
                    <a:pt x="3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1495764" y="4429856"/>
              <a:ext cx="14046" cy="61485"/>
            </a:xfrm>
            <a:custGeom>
              <a:rect b="b" l="l" r="r" t="t"/>
              <a:pathLst>
                <a:path extrusionOk="0" h="661" w="151">
                  <a:moveTo>
                    <a:pt x="80" y="0"/>
                  </a:moveTo>
                  <a:cubicBezTo>
                    <a:pt x="36" y="0"/>
                    <a:pt x="1" y="36"/>
                    <a:pt x="1" y="71"/>
                  </a:cubicBezTo>
                  <a:lnTo>
                    <a:pt x="1" y="590"/>
                  </a:lnTo>
                  <a:cubicBezTo>
                    <a:pt x="1" y="661"/>
                    <a:pt x="36" y="661"/>
                    <a:pt x="80" y="661"/>
                  </a:cubicBezTo>
                  <a:cubicBezTo>
                    <a:pt x="115" y="661"/>
                    <a:pt x="150" y="661"/>
                    <a:pt x="150" y="590"/>
                  </a:cubicBezTo>
                  <a:lnTo>
                    <a:pt x="150" y="71"/>
                  </a:lnTo>
                  <a:cubicBezTo>
                    <a:pt x="150" y="36"/>
                    <a:pt x="115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629245" y="4429856"/>
              <a:ext cx="13208" cy="61485"/>
            </a:xfrm>
            <a:custGeom>
              <a:rect b="b" l="l" r="r" t="t"/>
              <a:pathLst>
                <a:path extrusionOk="0" h="661" w="142">
                  <a:moveTo>
                    <a:pt x="71" y="0"/>
                  </a:moveTo>
                  <a:cubicBezTo>
                    <a:pt x="36" y="0"/>
                    <a:pt x="1" y="36"/>
                    <a:pt x="1" y="71"/>
                  </a:cubicBezTo>
                  <a:lnTo>
                    <a:pt x="1" y="590"/>
                  </a:lnTo>
                  <a:cubicBezTo>
                    <a:pt x="1" y="661"/>
                    <a:pt x="36" y="661"/>
                    <a:pt x="71" y="661"/>
                  </a:cubicBezTo>
                  <a:cubicBezTo>
                    <a:pt x="106" y="661"/>
                    <a:pt x="141" y="661"/>
                    <a:pt x="141" y="590"/>
                  </a:cubicBezTo>
                  <a:lnTo>
                    <a:pt x="141" y="71"/>
                  </a:lnTo>
                  <a:cubicBezTo>
                    <a:pt x="141" y="36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1454836" y="4273679"/>
              <a:ext cx="232637" cy="94878"/>
            </a:xfrm>
            <a:custGeom>
              <a:rect b="b" l="l" r="r" t="t"/>
              <a:pathLst>
                <a:path extrusionOk="0" h="1020" w="2501">
                  <a:moveTo>
                    <a:pt x="2421" y="0"/>
                  </a:moveTo>
                  <a:cubicBezTo>
                    <a:pt x="2404" y="0"/>
                    <a:pt x="2386" y="11"/>
                    <a:pt x="2386" y="33"/>
                  </a:cubicBezTo>
                  <a:lnTo>
                    <a:pt x="1576" y="764"/>
                  </a:lnTo>
                  <a:lnTo>
                    <a:pt x="1541" y="799"/>
                  </a:lnTo>
                  <a:cubicBezTo>
                    <a:pt x="1506" y="799"/>
                    <a:pt x="1471" y="764"/>
                    <a:pt x="1471" y="764"/>
                  </a:cubicBezTo>
                  <a:lnTo>
                    <a:pt x="960" y="324"/>
                  </a:lnTo>
                  <a:cubicBezTo>
                    <a:pt x="881" y="288"/>
                    <a:pt x="846" y="253"/>
                    <a:pt x="810" y="253"/>
                  </a:cubicBezTo>
                  <a:cubicBezTo>
                    <a:pt x="740" y="253"/>
                    <a:pt x="661" y="288"/>
                    <a:pt x="625" y="324"/>
                  </a:cubicBezTo>
                  <a:lnTo>
                    <a:pt x="36" y="913"/>
                  </a:lnTo>
                  <a:cubicBezTo>
                    <a:pt x="0" y="949"/>
                    <a:pt x="0" y="984"/>
                    <a:pt x="36" y="1019"/>
                  </a:cubicBezTo>
                  <a:lnTo>
                    <a:pt x="150" y="1019"/>
                  </a:lnTo>
                  <a:lnTo>
                    <a:pt x="740" y="429"/>
                  </a:lnTo>
                  <a:cubicBezTo>
                    <a:pt x="740" y="429"/>
                    <a:pt x="775" y="394"/>
                    <a:pt x="810" y="394"/>
                  </a:cubicBezTo>
                  <a:cubicBezTo>
                    <a:pt x="810" y="394"/>
                    <a:pt x="846" y="394"/>
                    <a:pt x="846" y="429"/>
                  </a:cubicBezTo>
                  <a:lnTo>
                    <a:pt x="1356" y="869"/>
                  </a:lnTo>
                  <a:cubicBezTo>
                    <a:pt x="1435" y="913"/>
                    <a:pt x="1471" y="949"/>
                    <a:pt x="1541" y="949"/>
                  </a:cubicBezTo>
                  <a:cubicBezTo>
                    <a:pt x="1576" y="949"/>
                    <a:pt x="1656" y="913"/>
                    <a:pt x="1691" y="869"/>
                  </a:cubicBezTo>
                  <a:lnTo>
                    <a:pt x="2457" y="104"/>
                  </a:lnTo>
                  <a:cubicBezTo>
                    <a:pt x="2501" y="104"/>
                    <a:pt x="2501" y="33"/>
                    <a:pt x="2457" y="33"/>
                  </a:cubicBezTo>
                  <a:cubicBezTo>
                    <a:pt x="2457" y="11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1454836" y="4477388"/>
              <a:ext cx="225288" cy="13953"/>
            </a:xfrm>
            <a:custGeom>
              <a:rect b="b" l="l" r="r" t="t"/>
              <a:pathLst>
                <a:path extrusionOk="0" h="150" w="2422">
                  <a:moveTo>
                    <a:pt x="80" y="0"/>
                  </a:moveTo>
                  <a:cubicBezTo>
                    <a:pt x="0" y="0"/>
                    <a:pt x="0" y="44"/>
                    <a:pt x="0" y="79"/>
                  </a:cubicBezTo>
                  <a:cubicBezTo>
                    <a:pt x="0" y="150"/>
                    <a:pt x="0" y="150"/>
                    <a:pt x="80" y="150"/>
                  </a:cubicBezTo>
                  <a:lnTo>
                    <a:pt x="2351" y="150"/>
                  </a:lnTo>
                  <a:cubicBezTo>
                    <a:pt x="2386" y="150"/>
                    <a:pt x="2421" y="150"/>
                    <a:pt x="2421" y="79"/>
                  </a:cubicBezTo>
                  <a:cubicBezTo>
                    <a:pt x="2421" y="44"/>
                    <a:pt x="2386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20"/>
          <p:cNvSpPr/>
          <p:nvPr/>
        </p:nvSpPr>
        <p:spPr>
          <a:xfrm>
            <a:off x="1274075" y="2571624"/>
            <a:ext cx="1496652" cy="743507"/>
          </a:xfrm>
          <a:custGeom>
            <a:rect b="b" l="l" r="r" t="t"/>
            <a:pathLst>
              <a:path extrusionOk="0" h="8549" w="16623">
                <a:moveTo>
                  <a:pt x="4253" y="0"/>
                </a:moveTo>
                <a:cubicBezTo>
                  <a:pt x="1911" y="0"/>
                  <a:pt x="1" y="1911"/>
                  <a:pt x="1" y="4261"/>
                </a:cubicBezTo>
                <a:cubicBezTo>
                  <a:pt x="1" y="6603"/>
                  <a:pt x="1911" y="8549"/>
                  <a:pt x="4253" y="8549"/>
                </a:cubicBezTo>
                <a:lnTo>
                  <a:pt x="12362" y="8549"/>
                </a:lnTo>
                <a:cubicBezTo>
                  <a:pt x="14712" y="8549"/>
                  <a:pt x="16623" y="6603"/>
                  <a:pt x="16623" y="4261"/>
                </a:cubicBezTo>
                <a:cubicBezTo>
                  <a:pt x="16623" y="1911"/>
                  <a:pt x="14712" y="0"/>
                  <a:pt x="12362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3" name="Google Shape;383;p20"/>
          <p:cNvSpPr/>
          <p:nvPr/>
        </p:nvSpPr>
        <p:spPr>
          <a:xfrm>
            <a:off x="1356548" y="2651987"/>
            <a:ext cx="614399" cy="593483"/>
          </a:xfrm>
          <a:custGeom>
            <a:rect b="b" l="l" r="r" t="t"/>
            <a:pathLst>
              <a:path extrusionOk="0" h="6824" w="6824">
                <a:moveTo>
                  <a:pt x="3416" y="1"/>
                </a:moveTo>
                <a:cubicBezTo>
                  <a:pt x="1506" y="1"/>
                  <a:pt x="0" y="1541"/>
                  <a:pt x="0" y="3408"/>
                </a:cubicBezTo>
                <a:cubicBezTo>
                  <a:pt x="0" y="5318"/>
                  <a:pt x="1506" y="6824"/>
                  <a:pt x="3416" y="6824"/>
                </a:cubicBezTo>
                <a:cubicBezTo>
                  <a:pt x="5283" y="6824"/>
                  <a:pt x="6823" y="5318"/>
                  <a:pt x="6823" y="3408"/>
                </a:cubicBezTo>
                <a:cubicBezTo>
                  <a:pt x="6823" y="1541"/>
                  <a:pt x="5283" y="1"/>
                  <a:pt x="3416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20"/>
          <p:cNvGrpSpPr/>
          <p:nvPr/>
        </p:nvGrpSpPr>
        <p:grpSpPr>
          <a:xfrm>
            <a:off x="1502341" y="2833480"/>
            <a:ext cx="326635" cy="271090"/>
            <a:chOff x="1400793" y="3303876"/>
            <a:chExt cx="337467" cy="289936"/>
          </a:xfrm>
        </p:grpSpPr>
        <p:sp>
          <p:nvSpPr>
            <p:cNvPr id="385" name="Google Shape;385;p20"/>
            <p:cNvSpPr/>
            <p:nvPr/>
          </p:nvSpPr>
          <p:spPr>
            <a:xfrm>
              <a:off x="1400793" y="3303876"/>
              <a:ext cx="337467" cy="239148"/>
            </a:xfrm>
            <a:custGeom>
              <a:rect b="b" l="l" r="r" t="t"/>
              <a:pathLst>
                <a:path extrusionOk="0" h="2571" w="3628">
                  <a:moveTo>
                    <a:pt x="256" y="0"/>
                  </a:moveTo>
                  <a:cubicBezTo>
                    <a:pt x="106" y="0"/>
                    <a:pt x="0" y="114"/>
                    <a:pt x="0" y="220"/>
                  </a:cubicBezTo>
                  <a:lnTo>
                    <a:pt x="0" y="2351"/>
                  </a:lnTo>
                  <a:cubicBezTo>
                    <a:pt x="0" y="2456"/>
                    <a:pt x="106" y="2571"/>
                    <a:pt x="256" y="2571"/>
                  </a:cubicBezTo>
                  <a:lnTo>
                    <a:pt x="1101" y="2571"/>
                  </a:lnTo>
                  <a:cubicBezTo>
                    <a:pt x="1136" y="2571"/>
                    <a:pt x="1171" y="2536"/>
                    <a:pt x="1171" y="2492"/>
                  </a:cubicBezTo>
                  <a:cubicBezTo>
                    <a:pt x="1171" y="2456"/>
                    <a:pt x="1136" y="2421"/>
                    <a:pt x="1101" y="2421"/>
                  </a:cubicBezTo>
                  <a:lnTo>
                    <a:pt x="256" y="2421"/>
                  </a:lnTo>
                  <a:cubicBezTo>
                    <a:pt x="176" y="2421"/>
                    <a:pt x="141" y="2386"/>
                    <a:pt x="141" y="2351"/>
                  </a:cubicBezTo>
                  <a:lnTo>
                    <a:pt x="141" y="220"/>
                  </a:lnTo>
                  <a:cubicBezTo>
                    <a:pt x="141" y="185"/>
                    <a:pt x="176" y="150"/>
                    <a:pt x="256" y="150"/>
                  </a:cubicBezTo>
                  <a:lnTo>
                    <a:pt x="3407" y="150"/>
                  </a:lnTo>
                  <a:cubicBezTo>
                    <a:pt x="3443" y="150"/>
                    <a:pt x="3478" y="185"/>
                    <a:pt x="3478" y="220"/>
                  </a:cubicBezTo>
                  <a:lnTo>
                    <a:pt x="3478" y="2351"/>
                  </a:lnTo>
                  <a:cubicBezTo>
                    <a:pt x="3478" y="2386"/>
                    <a:pt x="3443" y="2421"/>
                    <a:pt x="3407" y="2421"/>
                  </a:cubicBezTo>
                  <a:lnTo>
                    <a:pt x="2597" y="2421"/>
                  </a:lnTo>
                  <a:cubicBezTo>
                    <a:pt x="2562" y="2421"/>
                    <a:pt x="2527" y="2456"/>
                    <a:pt x="2527" y="2492"/>
                  </a:cubicBezTo>
                  <a:cubicBezTo>
                    <a:pt x="2527" y="2536"/>
                    <a:pt x="2562" y="2571"/>
                    <a:pt x="2597" y="2571"/>
                  </a:cubicBezTo>
                  <a:lnTo>
                    <a:pt x="3407" y="2571"/>
                  </a:lnTo>
                  <a:cubicBezTo>
                    <a:pt x="3522" y="2571"/>
                    <a:pt x="3628" y="2456"/>
                    <a:pt x="3628" y="2351"/>
                  </a:cubicBezTo>
                  <a:lnTo>
                    <a:pt x="3628" y="220"/>
                  </a:lnTo>
                  <a:cubicBezTo>
                    <a:pt x="3628" y="114"/>
                    <a:pt x="3522" y="0"/>
                    <a:pt x="3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1495764" y="3532327"/>
              <a:ext cx="14046" cy="61485"/>
            </a:xfrm>
            <a:custGeom>
              <a:rect b="b" l="l" r="r" t="t"/>
              <a:pathLst>
                <a:path extrusionOk="0" h="661" w="151">
                  <a:moveTo>
                    <a:pt x="80" y="0"/>
                  </a:moveTo>
                  <a:cubicBezTo>
                    <a:pt x="36" y="0"/>
                    <a:pt x="1" y="36"/>
                    <a:pt x="1" y="80"/>
                  </a:cubicBezTo>
                  <a:lnTo>
                    <a:pt x="1" y="590"/>
                  </a:lnTo>
                  <a:cubicBezTo>
                    <a:pt x="1" y="625"/>
                    <a:pt x="36" y="661"/>
                    <a:pt x="80" y="661"/>
                  </a:cubicBezTo>
                  <a:cubicBezTo>
                    <a:pt x="115" y="661"/>
                    <a:pt x="150" y="625"/>
                    <a:pt x="150" y="590"/>
                  </a:cubicBezTo>
                  <a:lnTo>
                    <a:pt x="150" y="80"/>
                  </a:lnTo>
                  <a:cubicBezTo>
                    <a:pt x="150" y="36"/>
                    <a:pt x="115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1495764" y="3529072"/>
              <a:ext cx="154037" cy="64740"/>
            </a:xfrm>
            <a:custGeom>
              <a:rect b="b" l="l" r="r" t="t"/>
              <a:pathLst>
                <a:path extrusionOk="0" h="696" w="1656">
                  <a:moveTo>
                    <a:pt x="1541" y="0"/>
                  </a:moveTo>
                  <a:lnTo>
                    <a:pt x="80" y="555"/>
                  </a:lnTo>
                  <a:cubicBezTo>
                    <a:pt x="36" y="555"/>
                    <a:pt x="1" y="590"/>
                    <a:pt x="1" y="625"/>
                  </a:cubicBezTo>
                  <a:cubicBezTo>
                    <a:pt x="36" y="660"/>
                    <a:pt x="80" y="696"/>
                    <a:pt x="115" y="696"/>
                  </a:cubicBezTo>
                  <a:lnTo>
                    <a:pt x="1576" y="150"/>
                  </a:lnTo>
                  <a:cubicBezTo>
                    <a:pt x="1620" y="150"/>
                    <a:pt x="1656" y="115"/>
                    <a:pt x="1620" y="71"/>
                  </a:cubicBezTo>
                  <a:cubicBezTo>
                    <a:pt x="1620" y="35"/>
                    <a:pt x="1576" y="0"/>
                    <a:pt x="1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1465440" y="3382476"/>
              <a:ext cx="204825" cy="13953"/>
            </a:xfrm>
            <a:custGeom>
              <a:rect b="b" l="l" r="r" t="t"/>
              <a:pathLst>
                <a:path extrusionOk="0" h="150" w="2202">
                  <a:moveTo>
                    <a:pt x="71" y="0"/>
                  </a:moveTo>
                  <a:cubicBezTo>
                    <a:pt x="36" y="0"/>
                    <a:pt x="1" y="35"/>
                    <a:pt x="1" y="71"/>
                  </a:cubicBezTo>
                  <a:cubicBezTo>
                    <a:pt x="1" y="106"/>
                    <a:pt x="36" y="150"/>
                    <a:pt x="71" y="150"/>
                  </a:cubicBezTo>
                  <a:lnTo>
                    <a:pt x="2123" y="150"/>
                  </a:lnTo>
                  <a:cubicBezTo>
                    <a:pt x="2167" y="150"/>
                    <a:pt x="2202" y="106"/>
                    <a:pt x="2202" y="71"/>
                  </a:cubicBezTo>
                  <a:cubicBezTo>
                    <a:pt x="2202" y="35"/>
                    <a:pt x="2167" y="0"/>
                    <a:pt x="2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1465440" y="3461076"/>
              <a:ext cx="204825" cy="13208"/>
            </a:xfrm>
            <a:custGeom>
              <a:rect b="b" l="l" r="r" t="t"/>
              <a:pathLst>
                <a:path extrusionOk="0" h="142" w="2202">
                  <a:moveTo>
                    <a:pt x="71" y="0"/>
                  </a:moveTo>
                  <a:cubicBezTo>
                    <a:pt x="36" y="0"/>
                    <a:pt x="1" y="0"/>
                    <a:pt x="1" y="71"/>
                  </a:cubicBezTo>
                  <a:cubicBezTo>
                    <a:pt x="1" y="106"/>
                    <a:pt x="36" y="141"/>
                    <a:pt x="71" y="141"/>
                  </a:cubicBezTo>
                  <a:lnTo>
                    <a:pt x="2123" y="141"/>
                  </a:lnTo>
                  <a:cubicBezTo>
                    <a:pt x="2167" y="141"/>
                    <a:pt x="2202" y="106"/>
                    <a:pt x="2202" y="71"/>
                  </a:cubicBezTo>
                  <a:cubicBezTo>
                    <a:pt x="2202" y="0"/>
                    <a:pt x="2167" y="0"/>
                    <a:pt x="2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0"/>
          <p:cNvSpPr txBox="1"/>
          <p:nvPr/>
        </p:nvSpPr>
        <p:spPr>
          <a:xfrm>
            <a:off x="3873952" y="3468938"/>
            <a:ext cx="2128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분류 데이터 군집화</a:t>
            </a:r>
            <a:endParaRPr sz="17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1" name="Google Shape;391;p20"/>
          <p:cNvSpPr txBox="1"/>
          <p:nvPr/>
        </p:nvSpPr>
        <p:spPr>
          <a:xfrm>
            <a:off x="3873964" y="3666528"/>
            <a:ext cx="3543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군집 변수 설정, 군집 후 분석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2" name="Google Shape;392;p20"/>
          <p:cNvSpPr txBox="1"/>
          <p:nvPr/>
        </p:nvSpPr>
        <p:spPr>
          <a:xfrm>
            <a:off x="3873952" y="1756592"/>
            <a:ext cx="2567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Jua"/>
                <a:ea typeface="Jua"/>
                <a:cs typeface="Jua"/>
                <a:sym typeface="Jua"/>
              </a:rPr>
              <a:t>데이터 분석 및 주제 선정</a:t>
            </a:r>
            <a:endParaRPr sz="1700">
              <a:solidFill>
                <a:schemeClr val="accen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3" name="Google Shape;393;p20"/>
          <p:cNvSpPr txBox="1"/>
          <p:nvPr/>
        </p:nvSpPr>
        <p:spPr>
          <a:xfrm>
            <a:off x="3873964" y="1954171"/>
            <a:ext cx="3543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데이터 분석, 데이터 처리 및 정제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4" name="Google Shape;394;p20"/>
          <p:cNvSpPr txBox="1"/>
          <p:nvPr/>
        </p:nvSpPr>
        <p:spPr>
          <a:xfrm>
            <a:off x="3873964" y="2798878"/>
            <a:ext cx="3543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라벨 설정, 변수 설정, 분류모델 학습 및 평가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3873954" y="2601306"/>
            <a:ext cx="2487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3"/>
                </a:solidFill>
                <a:latin typeface="Jua"/>
                <a:ea typeface="Jua"/>
                <a:cs typeface="Jua"/>
                <a:sym typeface="Jua"/>
              </a:rPr>
              <a:t>분류모델 개발 및 평가</a:t>
            </a:r>
            <a:endParaRPr sz="1700">
              <a:solidFill>
                <a:schemeClr val="accent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3873942" y="875626"/>
            <a:ext cx="197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분석 배경</a:t>
            </a:r>
            <a:endParaRPr sz="17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7" name="Google Shape;397;p20"/>
          <p:cNvSpPr txBox="1"/>
          <p:nvPr/>
        </p:nvSpPr>
        <p:spPr>
          <a:xfrm>
            <a:off x="3873964" y="1073209"/>
            <a:ext cx="3543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데이터 소개, 연관 자료, 개발 환경</a:t>
            </a:r>
            <a:endParaRPr sz="12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8" name="Google Shape;398;p20"/>
          <p:cNvSpPr txBox="1"/>
          <p:nvPr/>
        </p:nvSpPr>
        <p:spPr>
          <a:xfrm>
            <a:off x="2128155" y="1010540"/>
            <a:ext cx="491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7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9" name="Google Shape;399;p20"/>
          <p:cNvSpPr txBox="1"/>
          <p:nvPr/>
        </p:nvSpPr>
        <p:spPr>
          <a:xfrm>
            <a:off x="2128155" y="1876566"/>
            <a:ext cx="491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7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0" name="Google Shape;400;p20"/>
          <p:cNvSpPr txBox="1"/>
          <p:nvPr/>
        </p:nvSpPr>
        <p:spPr>
          <a:xfrm>
            <a:off x="2128155" y="2785811"/>
            <a:ext cx="491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7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2128155" y="3608522"/>
            <a:ext cx="491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7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2" name="Google Shape;402;p20"/>
          <p:cNvSpPr/>
          <p:nvPr/>
        </p:nvSpPr>
        <p:spPr>
          <a:xfrm>
            <a:off x="1274075" y="4285256"/>
            <a:ext cx="1496652" cy="742811"/>
          </a:xfrm>
          <a:custGeom>
            <a:rect b="b" l="l" r="r" t="t"/>
            <a:pathLst>
              <a:path extrusionOk="0" h="8541" w="16623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12362" y="8540"/>
                </a:lnTo>
                <a:cubicBezTo>
                  <a:pt x="14712" y="8540"/>
                  <a:pt x="16623" y="6639"/>
                  <a:pt x="16623" y="4253"/>
                </a:cubicBezTo>
                <a:cubicBezTo>
                  <a:pt x="16623" y="1902"/>
                  <a:pt x="14712" y="1"/>
                  <a:pt x="12362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3" name="Google Shape;403;p20"/>
          <p:cNvSpPr/>
          <p:nvPr/>
        </p:nvSpPr>
        <p:spPr>
          <a:xfrm>
            <a:off x="1356548" y="4351877"/>
            <a:ext cx="614399" cy="593483"/>
          </a:xfrm>
          <a:custGeom>
            <a:rect b="b" l="l" r="r" t="t"/>
            <a:pathLst>
              <a:path extrusionOk="0" h="6824" w="6824">
                <a:moveTo>
                  <a:pt x="3416" y="0"/>
                </a:moveTo>
                <a:cubicBezTo>
                  <a:pt x="1506" y="0"/>
                  <a:pt x="0" y="1541"/>
                  <a:pt x="0" y="3416"/>
                </a:cubicBezTo>
                <a:cubicBezTo>
                  <a:pt x="0" y="5318"/>
                  <a:pt x="1506" y="6823"/>
                  <a:pt x="3416" y="6823"/>
                </a:cubicBezTo>
                <a:cubicBezTo>
                  <a:pt x="5283" y="6823"/>
                  <a:pt x="6823" y="5318"/>
                  <a:pt x="6823" y="3416"/>
                </a:cubicBezTo>
                <a:cubicBezTo>
                  <a:pt x="6823" y="1541"/>
                  <a:pt x="5283" y="0"/>
                  <a:pt x="3416" y="0"/>
                </a:cubicBez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0"/>
          <p:cNvSpPr txBox="1"/>
          <p:nvPr/>
        </p:nvSpPr>
        <p:spPr>
          <a:xfrm>
            <a:off x="2128155" y="4456956"/>
            <a:ext cx="491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7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05" name="Google Shape;4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00" y="4434266"/>
            <a:ext cx="491700" cy="41395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0"/>
          <p:cNvSpPr/>
          <p:nvPr/>
        </p:nvSpPr>
        <p:spPr>
          <a:xfrm>
            <a:off x="2915713" y="4269835"/>
            <a:ext cx="4954209" cy="742811"/>
          </a:xfrm>
          <a:custGeom>
            <a:rect b="b" l="l" r="r" t="t"/>
            <a:pathLst>
              <a:path extrusionOk="0" h="8541" w="59578">
                <a:moveTo>
                  <a:pt x="4253" y="1"/>
                </a:moveTo>
                <a:cubicBezTo>
                  <a:pt x="1911" y="1"/>
                  <a:pt x="1" y="1902"/>
                  <a:pt x="1" y="4253"/>
                </a:cubicBezTo>
                <a:cubicBezTo>
                  <a:pt x="1" y="6639"/>
                  <a:pt x="1911" y="8540"/>
                  <a:pt x="4253" y="8540"/>
                </a:cubicBezTo>
                <a:lnTo>
                  <a:pt x="55316" y="8540"/>
                </a:lnTo>
                <a:cubicBezTo>
                  <a:pt x="57667" y="8540"/>
                  <a:pt x="59577" y="6639"/>
                  <a:pt x="59577" y="4253"/>
                </a:cubicBezTo>
                <a:cubicBezTo>
                  <a:pt x="59577" y="1902"/>
                  <a:pt x="57667" y="1"/>
                  <a:pt x="55316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3305864" y="4569195"/>
            <a:ext cx="168095" cy="163243"/>
          </a:xfrm>
          <a:custGeom>
            <a:rect b="b" l="l" r="r" t="t"/>
            <a:pathLst>
              <a:path extrusionOk="0" h="1877" w="1867">
                <a:moveTo>
                  <a:pt x="951" y="1"/>
                </a:moveTo>
                <a:cubicBezTo>
                  <a:pt x="440" y="1"/>
                  <a:pt x="0" y="441"/>
                  <a:pt x="0" y="960"/>
                </a:cubicBezTo>
                <a:cubicBezTo>
                  <a:pt x="0" y="1436"/>
                  <a:pt x="440" y="1876"/>
                  <a:pt x="951" y="1876"/>
                </a:cubicBezTo>
                <a:cubicBezTo>
                  <a:pt x="1462" y="1876"/>
                  <a:pt x="1867" y="1436"/>
                  <a:pt x="1867" y="960"/>
                </a:cubicBezTo>
                <a:cubicBezTo>
                  <a:pt x="1867" y="441"/>
                  <a:pt x="1462" y="1"/>
                  <a:pt x="9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0"/>
          <p:cNvSpPr txBox="1"/>
          <p:nvPr/>
        </p:nvSpPr>
        <p:spPr>
          <a:xfrm>
            <a:off x="3873952" y="4301953"/>
            <a:ext cx="2128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마케팅 솔루션 제안</a:t>
            </a:r>
            <a:endParaRPr sz="17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9" name="Google Shape;409;p20"/>
          <p:cNvSpPr txBox="1"/>
          <p:nvPr/>
        </p:nvSpPr>
        <p:spPr>
          <a:xfrm>
            <a:off x="3873964" y="4499542"/>
            <a:ext cx="3543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고객 군집별 솔루션 제안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38"/>
          <p:cNvSpPr/>
          <p:nvPr/>
        </p:nvSpPr>
        <p:spPr>
          <a:xfrm>
            <a:off x="172075" y="439775"/>
            <a:ext cx="4617706" cy="4168767"/>
          </a:xfrm>
          <a:custGeom>
            <a:rect b="b" l="l" r="r" t="t"/>
            <a:pathLst>
              <a:path extrusionOk="0" h="11148" w="11672">
                <a:moveTo>
                  <a:pt x="4224" y="0"/>
                </a:moveTo>
                <a:cubicBezTo>
                  <a:pt x="3446" y="0"/>
                  <a:pt x="2645" y="288"/>
                  <a:pt x="2046" y="770"/>
                </a:cubicBezTo>
                <a:cubicBezTo>
                  <a:pt x="1067" y="1562"/>
                  <a:pt x="556" y="2767"/>
                  <a:pt x="344" y="3970"/>
                </a:cubicBezTo>
                <a:cubicBezTo>
                  <a:pt x="0" y="5922"/>
                  <a:pt x="350" y="7917"/>
                  <a:pt x="701" y="9869"/>
                </a:cubicBezTo>
                <a:lnTo>
                  <a:pt x="754" y="11147"/>
                </a:lnTo>
                <a:lnTo>
                  <a:pt x="11413" y="11123"/>
                </a:lnTo>
                <a:cubicBezTo>
                  <a:pt x="11672" y="10650"/>
                  <a:pt x="11379" y="9991"/>
                  <a:pt x="10843" y="9832"/>
                </a:cubicBezTo>
                <a:cubicBezTo>
                  <a:pt x="10732" y="9800"/>
                  <a:pt x="10611" y="9784"/>
                  <a:pt x="10521" y="9715"/>
                </a:cubicBezTo>
                <a:cubicBezTo>
                  <a:pt x="10389" y="9614"/>
                  <a:pt x="10369" y="9426"/>
                  <a:pt x="10414" y="9271"/>
                </a:cubicBezTo>
                <a:cubicBezTo>
                  <a:pt x="10461" y="9116"/>
                  <a:pt x="10558" y="8982"/>
                  <a:pt x="10633" y="8838"/>
                </a:cubicBezTo>
                <a:cubicBezTo>
                  <a:pt x="10891" y="8346"/>
                  <a:pt x="10860" y="7730"/>
                  <a:pt x="10556" y="7264"/>
                </a:cubicBezTo>
                <a:cubicBezTo>
                  <a:pt x="10250" y="6798"/>
                  <a:pt x="9681" y="6497"/>
                  <a:pt x="9101" y="6497"/>
                </a:cubicBezTo>
                <a:cubicBezTo>
                  <a:pt x="8939" y="6497"/>
                  <a:pt x="8771" y="6517"/>
                  <a:pt x="8608" y="6517"/>
                </a:cubicBezTo>
                <a:cubicBezTo>
                  <a:pt x="8444" y="6517"/>
                  <a:pt x="8285" y="6497"/>
                  <a:pt x="8146" y="6415"/>
                </a:cubicBezTo>
                <a:cubicBezTo>
                  <a:pt x="7875" y="6255"/>
                  <a:pt x="7792" y="5923"/>
                  <a:pt x="7732" y="5626"/>
                </a:cubicBezTo>
                <a:cubicBezTo>
                  <a:pt x="7602" y="4975"/>
                  <a:pt x="7472" y="4325"/>
                  <a:pt x="7341" y="3673"/>
                </a:cubicBezTo>
                <a:cubicBezTo>
                  <a:pt x="7217" y="3054"/>
                  <a:pt x="7092" y="2429"/>
                  <a:pt x="6838" y="1846"/>
                </a:cubicBezTo>
                <a:cubicBezTo>
                  <a:pt x="6584" y="1261"/>
                  <a:pt x="6191" y="716"/>
                  <a:pt x="5629" y="374"/>
                </a:cubicBezTo>
                <a:cubicBezTo>
                  <a:pt x="5208" y="117"/>
                  <a:pt x="4720" y="0"/>
                  <a:pt x="42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38"/>
          <p:cNvSpPr/>
          <p:nvPr/>
        </p:nvSpPr>
        <p:spPr>
          <a:xfrm>
            <a:off x="4234915" y="716471"/>
            <a:ext cx="273165" cy="121248"/>
          </a:xfrm>
          <a:custGeom>
            <a:rect b="b" l="l" r="r" t="t"/>
            <a:pathLst>
              <a:path extrusionOk="0" h="1040" w="2343">
                <a:moveTo>
                  <a:pt x="1148" y="0"/>
                </a:moveTo>
                <a:lnTo>
                  <a:pt x="1" y="16"/>
                </a:lnTo>
                <a:lnTo>
                  <a:pt x="1164" y="47"/>
                </a:lnTo>
                <a:lnTo>
                  <a:pt x="2265" y="47"/>
                </a:lnTo>
                <a:lnTo>
                  <a:pt x="2265" y="947"/>
                </a:lnTo>
                <a:lnTo>
                  <a:pt x="1164" y="947"/>
                </a:lnTo>
                <a:cubicBezTo>
                  <a:pt x="796" y="947"/>
                  <a:pt x="413" y="962"/>
                  <a:pt x="30" y="962"/>
                </a:cubicBezTo>
                <a:lnTo>
                  <a:pt x="30" y="962"/>
                </a:lnTo>
                <a:cubicBezTo>
                  <a:pt x="16" y="811"/>
                  <a:pt x="16" y="647"/>
                  <a:pt x="16" y="497"/>
                </a:cubicBezTo>
                <a:lnTo>
                  <a:pt x="1" y="16"/>
                </a:lnTo>
                <a:lnTo>
                  <a:pt x="16" y="512"/>
                </a:lnTo>
                <a:cubicBezTo>
                  <a:pt x="1" y="667"/>
                  <a:pt x="1" y="822"/>
                  <a:pt x="1" y="1009"/>
                </a:cubicBezTo>
                <a:lnTo>
                  <a:pt x="1" y="1024"/>
                </a:lnTo>
                <a:lnTo>
                  <a:pt x="16" y="1024"/>
                </a:lnTo>
                <a:cubicBezTo>
                  <a:pt x="388" y="1040"/>
                  <a:pt x="776" y="1040"/>
                  <a:pt x="1164" y="1040"/>
                </a:cubicBezTo>
                <a:lnTo>
                  <a:pt x="2343" y="1040"/>
                </a:lnTo>
                <a:lnTo>
                  <a:pt x="2343" y="1009"/>
                </a:lnTo>
                <a:lnTo>
                  <a:pt x="2343" y="31"/>
                </a:lnTo>
                <a:lnTo>
                  <a:pt x="234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38"/>
          <p:cNvSpPr/>
          <p:nvPr/>
        </p:nvSpPr>
        <p:spPr>
          <a:xfrm>
            <a:off x="4386829" y="573655"/>
            <a:ext cx="273165" cy="121248"/>
          </a:xfrm>
          <a:custGeom>
            <a:rect b="b" l="l" r="r" t="t"/>
            <a:pathLst>
              <a:path extrusionOk="0" h="1040" w="2343">
                <a:moveTo>
                  <a:pt x="1133" y="0"/>
                </a:moveTo>
                <a:lnTo>
                  <a:pt x="1" y="16"/>
                </a:lnTo>
                <a:lnTo>
                  <a:pt x="1179" y="31"/>
                </a:lnTo>
                <a:lnTo>
                  <a:pt x="1738" y="62"/>
                </a:lnTo>
                <a:lnTo>
                  <a:pt x="2265" y="62"/>
                </a:lnTo>
                <a:lnTo>
                  <a:pt x="2265" y="946"/>
                </a:lnTo>
                <a:lnTo>
                  <a:pt x="1164" y="946"/>
                </a:lnTo>
                <a:cubicBezTo>
                  <a:pt x="796" y="946"/>
                  <a:pt x="412" y="961"/>
                  <a:pt x="29" y="962"/>
                </a:cubicBezTo>
                <a:lnTo>
                  <a:pt x="29" y="962"/>
                </a:lnTo>
                <a:cubicBezTo>
                  <a:pt x="16" y="813"/>
                  <a:pt x="16" y="641"/>
                  <a:pt x="16" y="497"/>
                </a:cubicBezTo>
                <a:lnTo>
                  <a:pt x="1" y="16"/>
                </a:lnTo>
                <a:lnTo>
                  <a:pt x="16" y="528"/>
                </a:lnTo>
                <a:cubicBezTo>
                  <a:pt x="1" y="683"/>
                  <a:pt x="1" y="838"/>
                  <a:pt x="1" y="1008"/>
                </a:cubicBezTo>
                <a:lnTo>
                  <a:pt x="1" y="1024"/>
                </a:lnTo>
                <a:lnTo>
                  <a:pt x="16" y="1024"/>
                </a:lnTo>
                <a:cubicBezTo>
                  <a:pt x="388" y="1039"/>
                  <a:pt x="776" y="1039"/>
                  <a:pt x="1164" y="1039"/>
                </a:cubicBezTo>
                <a:lnTo>
                  <a:pt x="2342" y="1039"/>
                </a:lnTo>
                <a:lnTo>
                  <a:pt x="2342" y="1008"/>
                </a:lnTo>
                <a:lnTo>
                  <a:pt x="2342" y="31"/>
                </a:lnTo>
                <a:lnTo>
                  <a:pt x="234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38"/>
          <p:cNvSpPr/>
          <p:nvPr/>
        </p:nvSpPr>
        <p:spPr>
          <a:xfrm>
            <a:off x="2325445" y="1882788"/>
            <a:ext cx="273165" cy="121248"/>
          </a:xfrm>
          <a:custGeom>
            <a:rect b="b" l="l" r="r" t="t"/>
            <a:pathLst>
              <a:path extrusionOk="0" h="1040" w="2343">
                <a:moveTo>
                  <a:pt x="1133" y="0"/>
                </a:moveTo>
                <a:lnTo>
                  <a:pt x="1" y="16"/>
                </a:lnTo>
                <a:lnTo>
                  <a:pt x="1164" y="47"/>
                </a:lnTo>
                <a:lnTo>
                  <a:pt x="2265" y="47"/>
                </a:lnTo>
                <a:lnTo>
                  <a:pt x="2265" y="946"/>
                </a:lnTo>
                <a:lnTo>
                  <a:pt x="1164" y="946"/>
                </a:lnTo>
                <a:cubicBezTo>
                  <a:pt x="796" y="946"/>
                  <a:pt x="413" y="961"/>
                  <a:pt x="30" y="962"/>
                </a:cubicBezTo>
                <a:lnTo>
                  <a:pt x="30" y="962"/>
                </a:lnTo>
                <a:cubicBezTo>
                  <a:pt x="16" y="811"/>
                  <a:pt x="16" y="646"/>
                  <a:pt x="16" y="496"/>
                </a:cubicBezTo>
                <a:lnTo>
                  <a:pt x="1" y="16"/>
                </a:lnTo>
                <a:lnTo>
                  <a:pt x="16" y="512"/>
                </a:lnTo>
                <a:cubicBezTo>
                  <a:pt x="1" y="667"/>
                  <a:pt x="1" y="822"/>
                  <a:pt x="1" y="1008"/>
                </a:cubicBezTo>
                <a:lnTo>
                  <a:pt x="1" y="1024"/>
                </a:lnTo>
                <a:lnTo>
                  <a:pt x="16" y="1024"/>
                </a:lnTo>
                <a:cubicBezTo>
                  <a:pt x="388" y="1024"/>
                  <a:pt x="776" y="1039"/>
                  <a:pt x="1164" y="1039"/>
                </a:cubicBezTo>
                <a:lnTo>
                  <a:pt x="2343" y="1039"/>
                </a:lnTo>
                <a:lnTo>
                  <a:pt x="2343" y="1008"/>
                </a:lnTo>
                <a:lnTo>
                  <a:pt x="2343" y="31"/>
                </a:lnTo>
                <a:lnTo>
                  <a:pt x="234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38"/>
          <p:cNvSpPr/>
          <p:nvPr/>
        </p:nvSpPr>
        <p:spPr>
          <a:xfrm>
            <a:off x="2475493" y="1739855"/>
            <a:ext cx="273165" cy="121365"/>
          </a:xfrm>
          <a:custGeom>
            <a:rect b="b" l="l" r="r" t="t"/>
            <a:pathLst>
              <a:path extrusionOk="0" h="1041" w="2343">
                <a:moveTo>
                  <a:pt x="1149" y="1"/>
                </a:moveTo>
                <a:lnTo>
                  <a:pt x="1" y="16"/>
                </a:lnTo>
                <a:lnTo>
                  <a:pt x="1164" y="63"/>
                </a:lnTo>
                <a:lnTo>
                  <a:pt x="2281" y="63"/>
                </a:lnTo>
                <a:lnTo>
                  <a:pt x="2281" y="947"/>
                </a:lnTo>
                <a:lnTo>
                  <a:pt x="1164" y="947"/>
                </a:lnTo>
                <a:cubicBezTo>
                  <a:pt x="811" y="947"/>
                  <a:pt x="428" y="962"/>
                  <a:pt x="45" y="962"/>
                </a:cubicBezTo>
                <a:lnTo>
                  <a:pt x="45" y="962"/>
                </a:lnTo>
                <a:cubicBezTo>
                  <a:pt x="32" y="814"/>
                  <a:pt x="32" y="642"/>
                  <a:pt x="32" y="497"/>
                </a:cubicBezTo>
                <a:lnTo>
                  <a:pt x="1" y="16"/>
                </a:lnTo>
                <a:lnTo>
                  <a:pt x="32" y="528"/>
                </a:lnTo>
                <a:cubicBezTo>
                  <a:pt x="1" y="683"/>
                  <a:pt x="1" y="838"/>
                  <a:pt x="1" y="1009"/>
                </a:cubicBezTo>
                <a:lnTo>
                  <a:pt x="1" y="1025"/>
                </a:lnTo>
                <a:lnTo>
                  <a:pt x="32" y="1025"/>
                </a:lnTo>
                <a:cubicBezTo>
                  <a:pt x="389" y="1025"/>
                  <a:pt x="776" y="1040"/>
                  <a:pt x="1164" y="1040"/>
                </a:cubicBezTo>
                <a:lnTo>
                  <a:pt x="2343" y="1040"/>
                </a:lnTo>
                <a:lnTo>
                  <a:pt x="2343" y="1009"/>
                </a:lnTo>
                <a:lnTo>
                  <a:pt x="2343" y="32"/>
                </a:lnTo>
                <a:lnTo>
                  <a:pt x="2343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38"/>
          <p:cNvSpPr/>
          <p:nvPr/>
        </p:nvSpPr>
        <p:spPr>
          <a:xfrm>
            <a:off x="2625658" y="1882788"/>
            <a:ext cx="273165" cy="121248"/>
          </a:xfrm>
          <a:custGeom>
            <a:rect b="b" l="l" r="r" t="t"/>
            <a:pathLst>
              <a:path extrusionOk="0" h="1040" w="2343">
                <a:moveTo>
                  <a:pt x="1148" y="0"/>
                </a:moveTo>
                <a:lnTo>
                  <a:pt x="0" y="16"/>
                </a:lnTo>
                <a:lnTo>
                  <a:pt x="1163" y="47"/>
                </a:lnTo>
                <a:lnTo>
                  <a:pt x="2265" y="47"/>
                </a:lnTo>
                <a:lnTo>
                  <a:pt x="2265" y="946"/>
                </a:lnTo>
                <a:lnTo>
                  <a:pt x="1163" y="946"/>
                </a:lnTo>
                <a:cubicBezTo>
                  <a:pt x="796" y="946"/>
                  <a:pt x="413" y="961"/>
                  <a:pt x="30" y="962"/>
                </a:cubicBezTo>
                <a:lnTo>
                  <a:pt x="30" y="962"/>
                </a:lnTo>
                <a:cubicBezTo>
                  <a:pt x="16" y="811"/>
                  <a:pt x="16" y="646"/>
                  <a:pt x="16" y="496"/>
                </a:cubicBezTo>
                <a:lnTo>
                  <a:pt x="0" y="16"/>
                </a:lnTo>
                <a:lnTo>
                  <a:pt x="16" y="512"/>
                </a:lnTo>
                <a:cubicBezTo>
                  <a:pt x="0" y="667"/>
                  <a:pt x="0" y="822"/>
                  <a:pt x="0" y="1008"/>
                </a:cubicBezTo>
                <a:lnTo>
                  <a:pt x="0" y="1024"/>
                </a:lnTo>
                <a:lnTo>
                  <a:pt x="16" y="1024"/>
                </a:lnTo>
                <a:cubicBezTo>
                  <a:pt x="388" y="1024"/>
                  <a:pt x="776" y="1039"/>
                  <a:pt x="1163" y="1039"/>
                </a:cubicBezTo>
                <a:lnTo>
                  <a:pt x="2342" y="1039"/>
                </a:lnTo>
                <a:lnTo>
                  <a:pt x="2342" y="1008"/>
                </a:lnTo>
                <a:lnTo>
                  <a:pt x="2342" y="31"/>
                </a:lnTo>
                <a:lnTo>
                  <a:pt x="234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38"/>
          <p:cNvSpPr/>
          <p:nvPr/>
        </p:nvSpPr>
        <p:spPr>
          <a:xfrm>
            <a:off x="414110" y="573655"/>
            <a:ext cx="275030" cy="121248"/>
          </a:xfrm>
          <a:custGeom>
            <a:rect b="b" l="l" r="r" t="t"/>
            <a:pathLst>
              <a:path extrusionOk="0" h="1040" w="2359">
                <a:moveTo>
                  <a:pt x="1149" y="0"/>
                </a:moveTo>
                <a:lnTo>
                  <a:pt x="1" y="16"/>
                </a:lnTo>
                <a:lnTo>
                  <a:pt x="1164" y="31"/>
                </a:lnTo>
                <a:lnTo>
                  <a:pt x="1754" y="62"/>
                </a:lnTo>
                <a:lnTo>
                  <a:pt x="2281" y="62"/>
                </a:lnTo>
                <a:lnTo>
                  <a:pt x="2281" y="946"/>
                </a:lnTo>
                <a:lnTo>
                  <a:pt x="1164" y="946"/>
                </a:lnTo>
                <a:cubicBezTo>
                  <a:pt x="812" y="946"/>
                  <a:pt x="430" y="961"/>
                  <a:pt x="47" y="962"/>
                </a:cubicBezTo>
                <a:lnTo>
                  <a:pt x="47" y="962"/>
                </a:lnTo>
                <a:cubicBezTo>
                  <a:pt x="46" y="813"/>
                  <a:pt x="32" y="641"/>
                  <a:pt x="32" y="497"/>
                </a:cubicBezTo>
                <a:lnTo>
                  <a:pt x="1" y="16"/>
                </a:lnTo>
                <a:lnTo>
                  <a:pt x="32" y="528"/>
                </a:lnTo>
                <a:cubicBezTo>
                  <a:pt x="1" y="683"/>
                  <a:pt x="1" y="838"/>
                  <a:pt x="1" y="1008"/>
                </a:cubicBezTo>
                <a:lnTo>
                  <a:pt x="1" y="1024"/>
                </a:lnTo>
                <a:lnTo>
                  <a:pt x="32" y="1024"/>
                </a:lnTo>
                <a:cubicBezTo>
                  <a:pt x="389" y="1039"/>
                  <a:pt x="776" y="1039"/>
                  <a:pt x="1164" y="1039"/>
                </a:cubicBezTo>
                <a:lnTo>
                  <a:pt x="2358" y="1039"/>
                </a:lnTo>
                <a:lnTo>
                  <a:pt x="2358" y="1008"/>
                </a:lnTo>
                <a:lnTo>
                  <a:pt x="2358" y="31"/>
                </a:lnTo>
                <a:lnTo>
                  <a:pt x="23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38"/>
          <p:cNvSpPr/>
          <p:nvPr/>
        </p:nvSpPr>
        <p:spPr>
          <a:xfrm>
            <a:off x="566023" y="3448641"/>
            <a:ext cx="273165" cy="121248"/>
          </a:xfrm>
          <a:custGeom>
            <a:rect b="b" l="l" r="r" t="t"/>
            <a:pathLst>
              <a:path extrusionOk="0" h="1040" w="2343">
                <a:moveTo>
                  <a:pt x="1148" y="0"/>
                </a:moveTo>
                <a:lnTo>
                  <a:pt x="1" y="16"/>
                </a:lnTo>
                <a:lnTo>
                  <a:pt x="1164" y="62"/>
                </a:lnTo>
                <a:lnTo>
                  <a:pt x="2265" y="62"/>
                </a:lnTo>
                <a:lnTo>
                  <a:pt x="2265" y="947"/>
                </a:lnTo>
                <a:lnTo>
                  <a:pt x="1164" y="947"/>
                </a:lnTo>
                <a:cubicBezTo>
                  <a:pt x="802" y="947"/>
                  <a:pt x="424" y="961"/>
                  <a:pt x="47" y="962"/>
                </a:cubicBezTo>
                <a:lnTo>
                  <a:pt x="47" y="962"/>
                </a:lnTo>
                <a:cubicBezTo>
                  <a:pt x="43" y="814"/>
                  <a:pt x="16" y="642"/>
                  <a:pt x="16" y="497"/>
                </a:cubicBezTo>
                <a:lnTo>
                  <a:pt x="1" y="16"/>
                </a:lnTo>
                <a:lnTo>
                  <a:pt x="16" y="528"/>
                </a:lnTo>
                <a:cubicBezTo>
                  <a:pt x="1" y="683"/>
                  <a:pt x="1" y="838"/>
                  <a:pt x="1" y="1009"/>
                </a:cubicBezTo>
                <a:lnTo>
                  <a:pt x="1" y="1024"/>
                </a:lnTo>
                <a:lnTo>
                  <a:pt x="16" y="1024"/>
                </a:lnTo>
                <a:cubicBezTo>
                  <a:pt x="389" y="1040"/>
                  <a:pt x="776" y="1040"/>
                  <a:pt x="1164" y="1040"/>
                </a:cubicBezTo>
                <a:lnTo>
                  <a:pt x="2343" y="1040"/>
                </a:lnTo>
                <a:lnTo>
                  <a:pt x="2343" y="1009"/>
                </a:lnTo>
                <a:lnTo>
                  <a:pt x="2343" y="31"/>
                </a:lnTo>
                <a:lnTo>
                  <a:pt x="234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38"/>
          <p:cNvSpPr/>
          <p:nvPr/>
        </p:nvSpPr>
        <p:spPr>
          <a:xfrm>
            <a:off x="414110" y="3305824"/>
            <a:ext cx="275030" cy="122997"/>
          </a:xfrm>
          <a:custGeom>
            <a:rect b="b" l="l" r="r" t="t"/>
            <a:pathLst>
              <a:path extrusionOk="0" h="1055" w="2359">
                <a:moveTo>
                  <a:pt x="1149" y="0"/>
                </a:moveTo>
                <a:lnTo>
                  <a:pt x="1" y="16"/>
                </a:lnTo>
                <a:lnTo>
                  <a:pt x="1164" y="47"/>
                </a:lnTo>
                <a:lnTo>
                  <a:pt x="1754" y="62"/>
                </a:lnTo>
                <a:lnTo>
                  <a:pt x="2281" y="62"/>
                </a:lnTo>
                <a:lnTo>
                  <a:pt x="2281" y="946"/>
                </a:lnTo>
                <a:lnTo>
                  <a:pt x="1164" y="946"/>
                </a:lnTo>
                <a:cubicBezTo>
                  <a:pt x="812" y="946"/>
                  <a:pt x="430" y="976"/>
                  <a:pt x="47" y="977"/>
                </a:cubicBezTo>
                <a:lnTo>
                  <a:pt x="47" y="977"/>
                </a:lnTo>
                <a:cubicBezTo>
                  <a:pt x="46" y="826"/>
                  <a:pt x="32" y="662"/>
                  <a:pt x="32" y="512"/>
                </a:cubicBezTo>
                <a:lnTo>
                  <a:pt x="1" y="16"/>
                </a:lnTo>
                <a:lnTo>
                  <a:pt x="32" y="528"/>
                </a:lnTo>
                <a:cubicBezTo>
                  <a:pt x="1" y="683"/>
                  <a:pt x="1" y="838"/>
                  <a:pt x="1" y="1008"/>
                </a:cubicBezTo>
                <a:lnTo>
                  <a:pt x="1" y="1024"/>
                </a:lnTo>
                <a:lnTo>
                  <a:pt x="32" y="1024"/>
                </a:lnTo>
                <a:cubicBezTo>
                  <a:pt x="389" y="1055"/>
                  <a:pt x="776" y="1055"/>
                  <a:pt x="1164" y="1055"/>
                </a:cubicBezTo>
                <a:lnTo>
                  <a:pt x="2358" y="1055"/>
                </a:lnTo>
                <a:lnTo>
                  <a:pt x="2358" y="1008"/>
                </a:lnTo>
                <a:lnTo>
                  <a:pt x="2358" y="47"/>
                </a:lnTo>
                <a:lnTo>
                  <a:pt x="23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38"/>
          <p:cNvSpPr/>
          <p:nvPr/>
        </p:nvSpPr>
        <p:spPr>
          <a:xfrm>
            <a:off x="4234915" y="3448641"/>
            <a:ext cx="273165" cy="121248"/>
          </a:xfrm>
          <a:custGeom>
            <a:rect b="b" l="l" r="r" t="t"/>
            <a:pathLst>
              <a:path extrusionOk="0" h="1040" w="2343">
                <a:moveTo>
                  <a:pt x="1148" y="0"/>
                </a:moveTo>
                <a:lnTo>
                  <a:pt x="1" y="16"/>
                </a:lnTo>
                <a:lnTo>
                  <a:pt x="1164" y="62"/>
                </a:lnTo>
                <a:lnTo>
                  <a:pt x="2265" y="62"/>
                </a:lnTo>
                <a:lnTo>
                  <a:pt x="2265" y="947"/>
                </a:lnTo>
                <a:lnTo>
                  <a:pt x="1164" y="947"/>
                </a:lnTo>
                <a:cubicBezTo>
                  <a:pt x="796" y="947"/>
                  <a:pt x="412" y="962"/>
                  <a:pt x="29" y="962"/>
                </a:cubicBezTo>
                <a:lnTo>
                  <a:pt x="29" y="962"/>
                </a:lnTo>
                <a:cubicBezTo>
                  <a:pt x="16" y="814"/>
                  <a:pt x="16" y="642"/>
                  <a:pt x="16" y="497"/>
                </a:cubicBezTo>
                <a:lnTo>
                  <a:pt x="1" y="16"/>
                </a:lnTo>
                <a:lnTo>
                  <a:pt x="16" y="528"/>
                </a:lnTo>
                <a:cubicBezTo>
                  <a:pt x="1" y="683"/>
                  <a:pt x="1" y="838"/>
                  <a:pt x="1" y="1009"/>
                </a:cubicBezTo>
                <a:lnTo>
                  <a:pt x="1" y="1024"/>
                </a:lnTo>
                <a:lnTo>
                  <a:pt x="16" y="1024"/>
                </a:lnTo>
                <a:cubicBezTo>
                  <a:pt x="388" y="1040"/>
                  <a:pt x="776" y="1040"/>
                  <a:pt x="1164" y="1040"/>
                </a:cubicBezTo>
                <a:lnTo>
                  <a:pt x="2343" y="1040"/>
                </a:lnTo>
                <a:lnTo>
                  <a:pt x="2343" y="1009"/>
                </a:lnTo>
                <a:lnTo>
                  <a:pt x="2343" y="31"/>
                </a:lnTo>
                <a:lnTo>
                  <a:pt x="23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38"/>
          <p:cNvSpPr/>
          <p:nvPr/>
        </p:nvSpPr>
        <p:spPr>
          <a:xfrm>
            <a:off x="3560457" y="2255277"/>
            <a:ext cx="284007" cy="2339861"/>
          </a:xfrm>
          <a:custGeom>
            <a:rect b="b" l="l" r="r" t="t"/>
            <a:pathLst>
              <a:path extrusionOk="0" h="20070" w="2436">
                <a:moveTo>
                  <a:pt x="1" y="0"/>
                </a:moveTo>
                <a:lnTo>
                  <a:pt x="1" y="5956"/>
                </a:lnTo>
                <a:lnTo>
                  <a:pt x="2327" y="9135"/>
                </a:lnTo>
                <a:lnTo>
                  <a:pt x="2327" y="20070"/>
                </a:lnTo>
                <a:lnTo>
                  <a:pt x="2436" y="20070"/>
                </a:lnTo>
                <a:lnTo>
                  <a:pt x="2436" y="9104"/>
                </a:lnTo>
                <a:lnTo>
                  <a:pt x="109" y="5925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38"/>
          <p:cNvSpPr/>
          <p:nvPr/>
        </p:nvSpPr>
        <p:spPr>
          <a:xfrm>
            <a:off x="3535157" y="2200948"/>
            <a:ext cx="59809" cy="58059"/>
          </a:xfrm>
          <a:custGeom>
            <a:rect b="b" l="l" r="r" t="t"/>
            <a:pathLst>
              <a:path extrusionOk="0" h="498" w="513">
                <a:moveTo>
                  <a:pt x="264" y="94"/>
                </a:moveTo>
                <a:cubicBezTo>
                  <a:pt x="357" y="94"/>
                  <a:pt x="435" y="156"/>
                  <a:pt x="419" y="249"/>
                </a:cubicBezTo>
                <a:cubicBezTo>
                  <a:pt x="419" y="327"/>
                  <a:pt x="357" y="404"/>
                  <a:pt x="264" y="404"/>
                </a:cubicBezTo>
                <a:cubicBezTo>
                  <a:pt x="187" y="404"/>
                  <a:pt x="109" y="327"/>
                  <a:pt x="109" y="249"/>
                </a:cubicBezTo>
                <a:cubicBezTo>
                  <a:pt x="109" y="171"/>
                  <a:pt x="171" y="94"/>
                  <a:pt x="264" y="94"/>
                </a:cubicBezTo>
                <a:close/>
                <a:moveTo>
                  <a:pt x="264" y="1"/>
                </a:moveTo>
                <a:cubicBezTo>
                  <a:pt x="125" y="1"/>
                  <a:pt x="1" y="109"/>
                  <a:pt x="1" y="249"/>
                </a:cubicBezTo>
                <a:cubicBezTo>
                  <a:pt x="1" y="389"/>
                  <a:pt x="125" y="497"/>
                  <a:pt x="264" y="497"/>
                </a:cubicBezTo>
                <a:cubicBezTo>
                  <a:pt x="388" y="497"/>
                  <a:pt x="512" y="389"/>
                  <a:pt x="512" y="249"/>
                </a:cubicBezTo>
                <a:cubicBezTo>
                  <a:pt x="512" y="109"/>
                  <a:pt x="388" y="1"/>
                  <a:pt x="2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38"/>
          <p:cNvSpPr/>
          <p:nvPr/>
        </p:nvSpPr>
        <p:spPr>
          <a:xfrm>
            <a:off x="3489921" y="2508383"/>
            <a:ext cx="284007" cy="2086755"/>
          </a:xfrm>
          <a:custGeom>
            <a:rect b="b" l="l" r="r" t="t"/>
            <a:pathLst>
              <a:path extrusionOk="0" h="17899" w="2436">
                <a:moveTo>
                  <a:pt x="1" y="0"/>
                </a:moveTo>
                <a:lnTo>
                  <a:pt x="1" y="4173"/>
                </a:lnTo>
                <a:lnTo>
                  <a:pt x="2327" y="7352"/>
                </a:lnTo>
                <a:lnTo>
                  <a:pt x="2327" y="17899"/>
                </a:lnTo>
                <a:lnTo>
                  <a:pt x="2436" y="17899"/>
                </a:lnTo>
                <a:lnTo>
                  <a:pt x="2436" y="7321"/>
                </a:lnTo>
                <a:lnTo>
                  <a:pt x="109" y="4142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38"/>
          <p:cNvSpPr/>
          <p:nvPr/>
        </p:nvSpPr>
        <p:spPr>
          <a:xfrm>
            <a:off x="3466487" y="2454171"/>
            <a:ext cx="57944" cy="57943"/>
          </a:xfrm>
          <a:custGeom>
            <a:rect b="b" l="l" r="r" t="t"/>
            <a:pathLst>
              <a:path extrusionOk="0" h="497" w="497">
                <a:moveTo>
                  <a:pt x="248" y="93"/>
                </a:moveTo>
                <a:cubicBezTo>
                  <a:pt x="341" y="93"/>
                  <a:pt x="419" y="171"/>
                  <a:pt x="403" y="248"/>
                </a:cubicBezTo>
                <a:cubicBezTo>
                  <a:pt x="403" y="326"/>
                  <a:pt x="341" y="403"/>
                  <a:pt x="248" y="403"/>
                </a:cubicBezTo>
                <a:cubicBezTo>
                  <a:pt x="171" y="403"/>
                  <a:pt x="93" y="341"/>
                  <a:pt x="93" y="248"/>
                </a:cubicBezTo>
                <a:cubicBezTo>
                  <a:pt x="93" y="171"/>
                  <a:pt x="155" y="93"/>
                  <a:pt x="248" y="93"/>
                </a:cubicBezTo>
                <a:close/>
                <a:moveTo>
                  <a:pt x="248" y="0"/>
                </a:moveTo>
                <a:cubicBezTo>
                  <a:pt x="109" y="0"/>
                  <a:pt x="0" y="109"/>
                  <a:pt x="0" y="248"/>
                </a:cubicBezTo>
                <a:cubicBezTo>
                  <a:pt x="0" y="388"/>
                  <a:pt x="109" y="496"/>
                  <a:pt x="248" y="496"/>
                </a:cubicBezTo>
                <a:cubicBezTo>
                  <a:pt x="403" y="496"/>
                  <a:pt x="496" y="403"/>
                  <a:pt x="496" y="248"/>
                </a:cubicBezTo>
                <a:cubicBezTo>
                  <a:pt x="496" y="109"/>
                  <a:pt x="388" y="0"/>
                  <a:pt x="2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38"/>
          <p:cNvSpPr/>
          <p:nvPr/>
        </p:nvSpPr>
        <p:spPr>
          <a:xfrm>
            <a:off x="3900426" y="2906171"/>
            <a:ext cx="9210" cy="1690832"/>
          </a:xfrm>
          <a:custGeom>
            <a:rect b="b" l="l" r="r" t="t"/>
            <a:pathLst>
              <a:path extrusionOk="0" h="14503" w="79">
                <a:moveTo>
                  <a:pt x="0" y="1"/>
                </a:moveTo>
                <a:lnTo>
                  <a:pt x="0" y="14502"/>
                </a:lnTo>
                <a:lnTo>
                  <a:pt x="78" y="14502"/>
                </a:lnTo>
                <a:lnTo>
                  <a:pt x="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38"/>
          <p:cNvSpPr/>
          <p:nvPr/>
        </p:nvSpPr>
        <p:spPr>
          <a:xfrm>
            <a:off x="3875126" y="2851959"/>
            <a:ext cx="59809" cy="57943"/>
          </a:xfrm>
          <a:custGeom>
            <a:rect b="b" l="l" r="r" t="t"/>
            <a:pathLst>
              <a:path extrusionOk="0" h="497" w="513">
                <a:moveTo>
                  <a:pt x="248" y="78"/>
                </a:moveTo>
                <a:cubicBezTo>
                  <a:pt x="357" y="78"/>
                  <a:pt x="435" y="155"/>
                  <a:pt x="404" y="233"/>
                </a:cubicBezTo>
                <a:cubicBezTo>
                  <a:pt x="404" y="310"/>
                  <a:pt x="326" y="388"/>
                  <a:pt x="248" y="388"/>
                </a:cubicBezTo>
                <a:cubicBezTo>
                  <a:pt x="171" y="388"/>
                  <a:pt x="93" y="310"/>
                  <a:pt x="93" y="233"/>
                </a:cubicBezTo>
                <a:cubicBezTo>
                  <a:pt x="93" y="155"/>
                  <a:pt x="155" y="78"/>
                  <a:pt x="248" y="78"/>
                </a:cubicBezTo>
                <a:close/>
                <a:moveTo>
                  <a:pt x="248" y="0"/>
                </a:moveTo>
                <a:cubicBezTo>
                  <a:pt x="124" y="0"/>
                  <a:pt x="0" y="109"/>
                  <a:pt x="0" y="248"/>
                </a:cubicBezTo>
                <a:cubicBezTo>
                  <a:pt x="0" y="388"/>
                  <a:pt x="124" y="497"/>
                  <a:pt x="248" y="497"/>
                </a:cubicBezTo>
                <a:cubicBezTo>
                  <a:pt x="388" y="497"/>
                  <a:pt x="512" y="388"/>
                  <a:pt x="512" y="248"/>
                </a:cubicBezTo>
                <a:cubicBezTo>
                  <a:pt x="512" y="109"/>
                  <a:pt x="388" y="0"/>
                  <a:pt x="2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38"/>
          <p:cNvSpPr/>
          <p:nvPr/>
        </p:nvSpPr>
        <p:spPr>
          <a:xfrm>
            <a:off x="3965482" y="2765103"/>
            <a:ext cx="195401" cy="1830035"/>
          </a:xfrm>
          <a:custGeom>
            <a:rect b="b" l="l" r="r" t="t"/>
            <a:pathLst>
              <a:path extrusionOk="0" h="15697" w="1676">
                <a:moveTo>
                  <a:pt x="1567" y="1"/>
                </a:moveTo>
                <a:lnTo>
                  <a:pt x="1567" y="5336"/>
                </a:lnTo>
                <a:lnTo>
                  <a:pt x="1" y="8329"/>
                </a:lnTo>
                <a:lnTo>
                  <a:pt x="1" y="15697"/>
                </a:lnTo>
                <a:lnTo>
                  <a:pt x="78" y="15697"/>
                </a:lnTo>
                <a:lnTo>
                  <a:pt x="78" y="8345"/>
                </a:lnTo>
                <a:lnTo>
                  <a:pt x="1676" y="5352"/>
                </a:lnTo>
                <a:lnTo>
                  <a:pt x="167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38"/>
          <p:cNvSpPr/>
          <p:nvPr/>
        </p:nvSpPr>
        <p:spPr>
          <a:xfrm>
            <a:off x="4124624" y="2710891"/>
            <a:ext cx="57944" cy="59808"/>
          </a:xfrm>
          <a:custGeom>
            <a:rect b="b" l="l" r="r" t="t"/>
            <a:pathLst>
              <a:path extrusionOk="0" h="513" w="497">
                <a:moveTo>
                  <a:pt x="249" y="109"/>
                </a:moveTo>
                <a:cubicBezTo>
                  <a:pt x="342" y="109"/>
                  <a:pt x="419" y="156"/>
                  <a:pt x="404" y="264"/>
                </a:cubicBezTo>
                <a:cubicBezTo>
                  <a:pt x="404" y="342"/>
                  <a:pt x="326" y="419"/>
                  <a:pt x="249" y="419"/>
                </a:cubicBezTo>
                <a:cubicBezTo>
                  <a:pt x="171" y="419"/>
                  <a:pt x="94" y="357"/>
                  <a:pt x="94" y="264"/>
                </a:cubicBezTo>
                <a:cubicBezTo>
                  <a:pt x="94" y="187"/>
                  <a:pt x="156" y="109"/>
                  <a:pt x="249" y="109"/>
                </a:cubicBezTo>
                <a:close/>
                <a:moveTo>
                  <a:pt x="249" y="1"/>
                </a:moveTo>
                <a:cubicBezTo>
                  <a:pt x="109" y="1"/>
                  <a:pt x="1" y="125"/>
                  <a:pt x="1" y="264"/>
                </a:cubicBezTo>
                <a:cubicBezTo>
                  <a:pt x="1" y="388"/>
                  <a:pt x="109" y="512"/>
                  <a:pt x="249" y="512"/>
                </a:cubicBezTo>
                <a:cubicBezTo>
                  <a:pt x="404" y="512"/>
                  <a:pt x="497" y="388"/>
                  <a:pt x="497" y="264"/>
                </a:cubicBezTo>
                <a:cubicBezTo>
                  <a:pt x="497" y="125"/>
                  <a:pt x="388" y="1"/>
                  <a:pt x="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38"/>
          <p:cNvSpPr/>
          <p:nvPr/>
        </p:nvSpPr>
        <p:spPr>
          <a:xfrm>
            <a:off x="4028789" y="2978454"/>
            <a:ext cx="227929" cy="1616684"/>
          </a:xfrm>
          <a:custGeom>
            <a:rect b="b" l="l" r="r" t="t"/>
            <a:pathLst>
              <a:path extrusionOk="0" h="13867" w="1955">
                <a:moveTo>
                  <a:pt x="1862" y="1"/>
                </a:moveTo>
                <a:lnTo>
                  <a:pt x="1862" y="3506"/>
                </a:lnTo>
                <a:lnTo>
                  <a:pt x="1" y="6810"/>
                </a:lnTo>
                <a:lnTo>
                  <a:pt x="1" y="13867"/>
                </a:lnTo>
                <a:lnTo>
                  <a:pt x="94" y="13867"/>
                </a:lnTo>
                <a:lnTo>
                  <a:pt x="94" y="6825"/>
                </a:lnTo>
                <a:lnTo>
                  <a:pt x="1955" y="3522"/>
                </a:lnTo>
                <a:lnTo>
                  <a:pt x="19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38"/>
          <p:cNvSpPr/>
          <p:nvPr/>
        </p:nvSpPr>
        <p:spPr>
          <a:xfrm>
            <a:off x="4220459" y="2924242"/>
            <a:ext cx="59809" cy="57943"/>
          </a:xfrm>
          <a:custGeom>
            <a:rect b="b" l="l" r="r" t="t"/>
            <a:pathLst>
              <a:path extrusionOk="0" h="497" w="513">
                <a:moveTo>
                  <a:pt x="264" y="94"/>
                </a:moveTo>
                <a:cubicBezTo>
                  <a:pt x="357" y="94"/>
                  <a:pt x="435" y="171"/>
                  <a:pt x="419" y="249"/>
                </a:cubicBezTo>
                <a:cubicBezTo>
                  <a:pt x="419" y="326"/>
                  <a:pt x="357" y="404"/>
                  <a:pt x="264" y="404"/>
                </a:cubicBezTo>
                <a:cubicBezTo>
                  <a:pt x="187" y="404"/>
                  <a:pt x="109" y="342"/>
                  <a:pt x="109" y="249"/>
                </a:cubicBezTo>
                <a:cubicBezTo>
                  <a:pt x="109" y="171"/>
                  <a:pt x="156" y="94"/>
                  <a:pt x="264" y="94"/>
                </a:cubicBezTo>
                <a:close/>
                <a:moveTo>
                  <a:pt x="264" y="1"/>
                </a:moveTo>
                <a:cubicBezTo>
                  <a:pt x="125" y="1"/>
                  <a:pt x="1" y="109"/>
                  <a:pt x="1" y="249"/>
                </a:cubicBezTo>
                <a:cubicBezTo>
                  <a:pt x="1" y="388"/>
                  <a:pt x="125" y="497"/>
                  <a:pt x="264" y="497"/>
                </a:cubicBezTo>
                <a:cubicBezTo>
                  <a:pt x="419" y="497"/>
                  <a:pt x="512" y="388"/>
                  <a:pt x="512" y="249"/>
                </a:cubicBezTo>
                <a:cubicBezTo>
                  <a:pt x="512" y="109"/>
                  <a:pt x="388" y="1"/>
                  <a:pt x="2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38"/>
          <p:cNvSpPr/>
          <p:nvPr/>
        </p:nvSpPr>
        <p:spPr>
          <a:xfrm>
            <a:off x="4045111" y="1955071"/>
            <a:ext cx="473812" cy="473918"/>
          </a:xfrm>
          <a:custGeom>
            <a:rect b="b" l="l" r="r" t="t"/>
            <a:pathLst>
              <a:path extrusionOk="0" h="4065" w="4064">
                <a:moveTo>
                  <a:pt x="2062" y="1081"/>
                </a:moveTo>
                <a:cubicBezTo>
                  <a:pt x="2395" y="1081"/>
                  <a:pt x="2714" y="1262"/>
                  <a:pt x="2885" y="1583"/>
                </a:cubicBezTo>
                <a:cubicBezTo>
                  <a:pt x="3118" y="2048"/>
                  <a:pt x="2963" y="2606"/>
                  <a:pt x="2497" y="2870"/>
                </a:cubicBezTo>
                <a:cubicBezTo>
                  <a:pt x="2353" y="2947"/>
                  <a:pt x="2199" y="2984"/>
                  <a:pt x="2049" y="2984"/>
                </a:cubicBezTo>
                <a:cubicBezTo>
                  <a:pt x="1715" y="2984"/>
                  <a:pt x="1397" y="2803"/>
                  <a:pt x="1225" y="2482"/>
                </a:cubicBezTo>
                <a:cubicBezTo>
                  <a:pt x="962" y="2017"/>
                  <a:pt x="1148" y="1443"/>
                  <a:pt x="1613" y="1195"/>
                </a:cubicBezTo>
                <a:cubicBezTo>
                  <a:pt x="1758" y="1118"/>
                  <a:pt x="1911" y="1081"/>
                  <a:pt x="2062" y="1081"/>
                </a:cubicBezTo>
                <a:close/>
                <a:moveTo>
                  <a:pt x="1505" y="1"/>
                </a:moveTo>
                <a:lnTo>
                  <a:pt x="1489" y="342"/>
                </a:lnTo>
                <a:cubicBezTo>
                  <a:pt x="1489" y="435"/>
                  <a:pt x="1427" y="543"/>
                  <a:pt x="1334" y="574"/>
                </a:cubicBezTo>
                <a:cubicBezTo>
                  <a:pt x="1319" y="590"/>
                  <a:pt x="1272" y="590"/>
                  <a:pt x="1257" y="621"/>
                </a:cubicBezTo>
                <a:lnTo>
                  <a:pt x="1179" y="652"/>
                </a:lnTo>
                <a:cubicBezTo>
                  <a:pt x="1132" y="683"/>
                  <a:pt x="1086" y="698"/>
                  <a:pt x="1037" y="698"/>
                </a:cubicBezTo>
                <a:cubicBezTo>
                  <a:pt x="989" y="698"/>
                  <a:pt x="939" y="683"/>
                  <a:pt x="884" y="652"/>
                </a:cubicBezTo>
                <a:lnTo>
                  <a:pt x="605" y="466"/>
                </a:lnTo>
                <a:lnTo>
                  <a:pt x="0" y="1443"/>
                </a:lnTo>
                <a:lnTo>
                  <a:pt x="310" y="1645"/>
                </a:lnTo>
                <a:cubicBezTo>
                  <a:pt x="403" y="1707"/>
                  <a:pt x="450" y="1800"/>
                  <a:pt x="450" y="1893"/>
                </a:cubicBezTo>
                <a:lnTo>
                  <a:pt x="450" y="2063"/>
                </a:lnTo>
                <a:cubicBezTo>
                  <a:pt x="450" y="2172"/>
                  <a:pt x="388" y="2265"/>
                  <a:pt x="310" y="2327"/>
                </a:cubicBezTo>
                <a:lnTo>
                  <a:pt x="0" y="2498"/>
                </a:lnTo>
                <a:lnTo>
                  <a:pt x="543" y="3506"/>
                </a:lnTo>
                <a:lnTo>
                  <a:pt x="853" y="3335"/>
                </a:lnTo>
                <a:cubicBezTo>
                  <a:pt x="894" y="3308"/>
                  <a:pt x="935" y="3296"/>
                  <a:pt x="977" y="3296"/>
                </a:cubicBezTo>
                <a:cubicBezTo>
                  <a:pt x="1031" y="3296"/>
                  <a:pt x="1087" y="3316"/>
                  <a:pt x="1148" y="3351"/>
                </a:cubicBezTo>
                <a:cubicBezTo>
                  <a:pt x="1179" y="3382"/>
                  <a:pt x="1241" y="3413"/>
                  <a:pt x="1303" y="3428"/>
                </a:cubicBezTo>
                <a:cubicBezTo>
                  <a:pt x="1396" y="3490"/>
                  <a:pt x="1458" y="3568"/>
                  <a:pt x="1458" y="3676"/>
                </a:cubicBezTo>
                <a:lnTo>
                  <a:pt x="1427" y="4033"/>
                </a:lnTo>
                <a:lnTo>
                  <a:pt x="2575" y="4064"/>
                </a:lnTo>
                <a:lnTo>
                  <a:pt x="2590" y="3723"/>
                </a:lnTo>
                <a:cubicBezTo>
                  <a:pt x="2590" y="3614"/>
                  <a:pt x="2652" y="3521"/>
                  <a:pt x="2745" y="3490"/>
                </a:cubicBezTo>
                <a:cubicBezTo>
                  <a:pt x="2776" y="3459"/>
                  <a:pt x="2807" y="3459"/>
                  <a:pt x="2823" y="3444"/>
                </a:cubicBezTo>
                <a:cubicBezTo>
                  <a:pt x="2854" y="3428"/>
                  <a:pt x="2885" y="3428"/>
                  <a:pt x="2901" y="3413"/>
                </a:cubicBezTo>
                <a:cubicBezTo>
                  <a:pt x="2955" y="3382"/>
                  <a:pt x="3005" y="3366"/>
                  <a:pt x="3054" y="3366"/>
                </a:cubicBezTo>
                <a:cubicBezTo>
                  <a:pt x="3102" y="3366"/>
                  <a:pt x="3149" y="3382"/>
                  <a:pt x="3195" y="3413"/>
                </a:cubicBezTo>
                <a:lnTo>
                  <a:pt x="3474" y="3599"/>
                </a:lnTo>
                <a:lnTo>
                  <a:pt x="4064" y="2606"/>
                </a:lnTo>
                <a:lnTo>
                  <a:pt x="3754" y="2420"/>
                </a:lnTo>
                <a:cubicBezTo>
                  <a:pt x="3660" y="2358"/>
                  <a:pt x="3629" y="2265"/>
                  <a:pt x="3629" y="2172"/>
                </a:cubicBezTo>
                <a:lnTo>
                  <a:pt x="3629" y="1986"/>
                </a:lnTo>
                <a:cubicBezTo>
                  <a:pt x="3629" y="1893"/>
                  <a:pt x="3676" y="1800"/>
                  <a:pt x="3754" y="1738"/>
                </a:cubicBezTo>
                <a:lnTo>
                  <a:pt x="4064" y="1567"/>
                </a:lnTo>
                <a:lnTo>
                  <a:pt x="3521" y="559"/>
                </a:lnTo>
                <a:lnTo>
                  <a:pt x="3211" y="729"/>
                </a:lnTo>
                <a:cubicBezTo>
                  <a:pt x="3168" y="751"/>
                  <a:pt x="3124" y="763"/>
                  <a:pt x="3081" y="763"/>
                </a:cubicBezTo>
                <a:cubicBezTo>
                  <a:pt x="3031" y="763"/>
                  <a:pt x="2981" y="747"/>
                  <a:pt x="2932" y="714"/>
                </a:cubicBezTo>
                <a:cubicBezTo>
                  <a:pt x="2885" y="667"/>
                  <a:pt x="2823" y="652"/>
                  <a:pt x="2776" y="636"/>
                </a:cubicBezTo>
                <a:cubicBezTo>
                  <a:pt x="2668" y="574"/>
                  <a:pt x="2621" y="481"/>
                  <a:pt x="2637" y="388"/>
                </a:cubicBezTo>
                <a:lnTo>
                  <a:pt x="2652" y="32"/>
                </a:lnTo>
                <a:lnTo>
                  <a:pt x="15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38"/>
          <p:cNvSpPr/>
          <p:nvPr/>
        </p:nvSpPr>
        <p:spPr>
          <a:xfrm>
            <a:off x="637490" y="1532859"/>
            <a:ext cx="330992" cy="329236"/>
          </a:xfrm>
          <a:custGeom>
            <a:rect b="b" l="l" r="r" t="t"/>
            <a:pathLst>
              <a:path extrusionOk="0" h="2824" w="2839">
                <a:moveTo>
                  <a:pt x="1397" y="761"/>
                </a:moveTo>
                <a:cubicBezTo>
                  <a:pt x="1769" y="761"/>
                  <a:pt x="2063" y="1040"/>
                  <a:pt x="2063" y="1412"/>
                </a:cubicBezTo>
                <a:cubicBezTo>
                  <a:pt x="2063" y="1769"/>
                  <a:pt x="1769" y="2079"/>
                  <a:pt x="1397" y="2079"/>
                </a:cubicBezTo>
                <a:cubicBezTo>
                  <a:pt x="1024" y="2079"/>
                  <a:pt x="745" y="1784"/>
                  <a:pt x="745" y="1412"/>
                </a:cubicBezTo>
                <a:cubicBezTo>
                  <a:pt x="745" y="1040"/>
                  <a:pt x="1024" y="761"/>
                  <a:pt x="1397" y="761"/>
                </a:cubicBezTo>
                <a:close/>
                <a:moveTo>
                  <a:pt x="1071" y="1"/>
                </a:moveTo>
                <a:lnTo>
                  <a:pt x="373" y="404"/>
                </a:lnTo>
                <a:lnTo>
                  <a:pt x="481" y="621"/>
                </a:lnTo>
                <a:cubicBezTo>
                  <a:pt x="528" y="668"/>
                  <a:pt x="528" y="745"/>
                  <a:pt x="481" y="807"/>
                </a:cubicBezTo>
                <a:cubicBezTo>
                  <a:pt x="466" y="854"/>
                  <a:pt x="450" y="885"/>
                  <a:pt x="419" y="900"/>
                </a:cubicBezTo>
                <a:cubicBezTo>
                  <a:pt x="392" y="956"/>
                  <a:pt x="339" y="1011"/>
                  <a:pt x="273" y="1011"/>
                </a:cubicBezTo>
                <a:cubicBezTo>
                  <a:pt x="265" y="1011"/>
                  <a:pt x="257" y="1011"/>
                  <a:pt x="249" y="1009"/>
                </a:cubicBezTo>
                <a:lnTo>
                  <a:pt x="1" y="1009"/>
                </a:lnTo>
                <a:lnTo>
                  <a:pt x="1" y="1815"/>
                </a:lnTo>
                <a:lnTo>
                  <a:pt x="249" y="1815"/>
                </a:lnTo>
                <a:cubicBezTo>
                  <a:pt x="326" y="1815"/>
                  <a:pt x="388" y="1862"/>
                  <a:pt x="419" y="1908"/>
                </a:cubicBezTo>
                <a:cubicBezTo>
                  <a:pt x="450" y="1955"/>
                  <a:pt x="466" y="1986"/>
                  <a:pt x="481" y="2017"/>
                </a:cubicBezTo>
                <a:cubicBezTo>
                  <a:pt x="528" y="2064"/>
                  <a:pt x="528" y="2157"/>
                  <a:pt x="481" y="2203"/>
                </a:cubicBezTo>
                <a:lnTo>
                  <a:pt x="373" y="2420"/>
                </a:lnTo>
                <a:lnTo>
                  <a:pt x="1071" y="2824"/>
                </a:lnTo>
                <a:lnTo>
                  <a:pt x="1179" y="2622"/>
                </a:lnTo>
                <a:cubicBezTo>
                  <a:pt x="1226" y="2560"/>
                  <a:pt x="1288" y="2513"/>
                  <a:pt x="1366" y="2513"/>
                </a:cubicBezTo>
                <a:lnTo>
                  <a:pt x="1474" y="2513"/>
                </a:lnTo>
                <a:cubicBezTo>
                  <a:pt x="1552" y="2513"/>
                  <a:pt x="1614" y="2560"/>
                  <a:pt x="1645" y="2622"/>
                </a:cubicBezTo>
                <a:lnTo>
                  <a:pt x="1769" y="2824"/>
                </a:lnTo>
                <a:lnTo>
                  <a:pt x="2467" y="2420"/>
                </a:lnTo>
                <a:lnTo>
                  <a:pt x="2343" y="2203"/>
                </a:lnTo>
                <a:cubicBezTo>
                  <a:pt x="2312" y="2157"/>
                  <a:pt x="2312" y="2064"/>
                  <a:pt x="2343" y="2017"/>
                </a:cubicBezTo>
                <a:cubicBezTo>
                  <a:pt x="2374" y="1971"/>
                  <a:pt x="2389" y="1939"/>
                  <a:pt x="2405" y="1908"/>
                </a:cubicBezTo>
                <a:cubicBezTo>
                  <a:pt x="2446" y="1867"/>
                  <a:pt x="2488" y="1813"/>
                  <a:pt x="2551" y="1813"/>
                </a:cubicBezTo>
                <a:cubicBezTo>
                  <a:pt x="2559" y="1813"/>
                  <a:pt x="2567" y="1814"/>
                  <a:pt x="2575" y="1815"/>
                </a:cubicBezTo>
                <a:lnTo>
                  <a:pt x="2839" y="1815"/>
                </a:lnTo>
                <a:lnTo>
                  <a:pt x="2839" y="1009"/>
                </a:lnTo>
                <a:lnTo>
                  <a:pt x="2575" y="1009"/>
                </a:lnTo>
                <a:cubicBezTo>
                  <a:pt x="2498" y="1009"/>
                  <a:pt x="2451" y="962"/>
                  <a:pt x="2405" y="900"/>
                </a:cubicBezTo>
                <a:cubicBezTo>
                  <a:pt x="2389" y="869"/>
                  <a:pt x="2374" y="823"/>
                  <a:pt x="2343" y="807"/>
                </a:cubicBezTo>
                <a:cubicBezTo>
                  <a:pt x="2312" y="745"/>
                  <a:pt x="2312" y="668"/>
                  <a:pt x="2343" y="621"/>
                </a:cubicBezTo>
                <a:lnTo>
                  <a:pt x="2467" y="404"/>
                </a:lnTo>
                <a:lnTo>
                  <a:pt x="1769" y="1"/>
                </a:lnTo>
                <a:lnTo>
                  <a:pt x="1645" y="202"/>
                </a:lnTo>
                <a:cubicBezTo>
                  <a:pt x="1614" y="264"/>
                  <a:pt x="1552" y="311"/>
                  <a:pt x="1474" y="311"/>
                </a:cubicBezTo>
                <a:lnTo>
                  <a:pt x="1366" y="311"/>
                </a:lnTo>
                <a:cubicBezTo>
                  <a:pt x="1288" y="311"/>
                  <a:pt x="1226" y="264"/>
                  <a:pt x="1179" y="202"/>
                </a:cubicBezTo>
                <a:lnTo>
                  <a:pt x="107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38"/>
          <p:cNvSpPr/>
          <p:nvPr/>
        </p:nvSpPr>
        <p:spPr>
          <a:xfrm>
            <a:off x="3703276" y="2331174"/>
            <a:ext cx="332857" cy="330985"/>
          </a:xfrm>
          <a:custGeom>
            <a:rect b="b" l="l" r="r" t="t"/>
            <a:pathLst>
              <a:path extrusionOk="0" h="2839" w="2855">
                <a:moveTo>
                  <a:pt x="1412" y="776"/>
                </a:moveTo>
                <a:cubicBezTo>
                  <a:pt x="1769" y="776"/>
                  <a:pt x="2079" y="1071"/>
                  <a:pt x="2079" y="1443"/>
                </a:cubicBezTo>
                <a:cubicBezTo>
                  <a:pt x="2079" y="1815"/>
                  <a:pt x="1785" y="2094"/>
                  <a:pt x="1412" y="2094"/>
                </a:cubicBezTo>
                <a:cubicBezTo>
                  <a:pt x="1056" y="2094"/>
                  <a:pt x="761" y="1815"/>
                  <a:pt x="761" y="1443"/>
                </a:cubicBezTo>
                <a:cubicBezTo>
                  <a:pt x="761" y="1071"/>
                  <a:pt x="1056" y="776"/>
                  <a:pt x="1412" y="776"/>
                </a:cubicBezTo>
                <a:close/>
                <a:moveTo>
                  <a:pt x="1009" y="1"/>
                </a:moveTo>
                <a:lnTo>
                  <a:pt x="1009" y="264"/>
                </a:lnTo>
                <a:cubicBezTo>
                  <a:pt x="1009" y="342"/>
                  <a:pt x="978" y="388"/>
                  <a:pt x="916" y="435"/>
                </a:cubicBezTo>
                <a:cubicBezTo>
                  <a:pt x="869" y="450"/>
                  <a:pt x="838" y="466"/>
                  <a:pt x="823" y="497"/>
                </a:cubicBezTo>
                <a:cubicBezTo>
                  <a:pt x="792" y="512"/>
                  <a:pt x="757" y="520"/>
                  <a:pt x="722" y="520"/>
                </a:cubicBezTo>
                <a:cubicBezTo>
                  <a:pt x="687" y="520"/>
                  <a:pt x="652" y="512"/>
                  <a:pt x="621" y="497"/>
                </a:cubicBezTo>
                <a:lnTo>
                  <a:pt x="404" y="373"/>
                </a:lnTo>
                <a:lnTo>
                  <a:pt x="1" y="1071"/>
                </a:lnTo>
                <a:lnTo>
                  <a:pt x="218" y="1195"/>
                </a:lnTo>
                <a:cubicBezTo>
                  <a:pt x="280" y="1226"/>
                  <a:pt x="311" y="1288"/>
                  <a:pt x="311" y="1365"/>
                </a:cubicBezTo>
                <a:lnTo>
                  <a:pt x="311" y="1427"/>
                </a:lnTo>
                <a:lnTo>
                  <a:pt x="311" y="1474"/>
                </a:lnTo>
                <a:cubicBezTo>
                  <a:pt x="311" y="1551"/>
                  <a:pt x="280" y="1614"/>
                  <a:pt x="218" y="1645"/>
                </a:cubicBezTo>
                <a:lnTo>
                  <a:pt x="1" y="1769"/>
                </a:lnTo>
                <a:lnTo>
                  <a:pt x="404" y="2467"/>
                </a:lnTo>
                <a:lnTo>
                  <a:pt x="621" y="2342"/>
                </a:lnTo>
                <a:cubicBezTo>
                  <a:pt x="652" y="2327"/>
                  <a:pt x="687" y="2319"/>
                  <a:pt x="722" y="2319"/>
                </a:cubicBezTo>
                <a:cubicBezTo>
                  <a:pt x="757" y="2319"/>
                  <a:pt x="792" y="2327"/>
                  <a:pt x="823" y="2342"/>
                </a:cubicBezTo>
                <a:cubicBezTo>
                  <a:pt x="854" y="2373"/>
                  <a:pt x="900" y="2389"/>
                  <a:pt x="916" y="2405"/>
                </a:cubicBezTo>
                <a:cubicBezTo>
                  <a:pt x="978" y="2451"/>
                  <a:pt x="1025" y="2498"/>
                  <a:pt x="1009" y="2575"/>
                </a:cubicBezTo>
                <a:lnTo>
                  <a:pt x="1009" y="2839"/>
                </a:lnTo>
                <a:lnTo>
                  <a:pt x="1831" y="2839"/>
                </a:lnTo>
                <a:lnTo>
                  <a:pt x="1831" y="2575"/>
                </a:lnTo>
                <a:cubicBezTo>
                  <a:pt x="1831" y="2498"/>
                  <a:pt x="1862" y="2451"/>
                  <a:pt x="1924" y="2405"/>
                </a:cubicBezTo>
                <a:cubicBezTo>
                  <a:pt x="1955" y="2389"/>
                  <a:pt x="2002" y="2373"/>
                  <a:pt x="2017" y="2342"/>
                </a:cubicBezTo>
                <a:cubicBezTo>
                  <a:pt x="2048" y="2327"/>
                  <a:pt x="2083" y="2319"/>
                  <a:pt x="2118" y="2319"/>
                </a:cubicBezTo>
                <a:cubicBezTo>
                  <a:pt x="2153" y="2319"/>
                  <a:pt x="2188" y="2327"/>
                  <a:pt x="2219" y="2342"/>
                </a:cubicBezTo>
                <a:lnTo>
                  <a:pt x="2420" y="2467"/>
                </a:lnTo>
                <a:lnTo>
                  <a:pt x="2839" y="1769"/>
                </a:lnTo>
                <a:lnTo>
                  <a:pt x="2622" y="1645"/>
                </a:lnTo>
                <a:cubicBezTo>
                  <a:pt x="2560" y="1614"/>
                  <a:pt x="2529" y="1551"/>
                  <a:pt x="2529" y="1474"/>
                </a:cubicBezTo>
                <a:lnTo>
                  <a:pt x="2529" y="1427"/>
                </a:lnTo>
                <a:lnTo>
                  <a:pt x="2529" y="1365"/>
                </a:lnTo>
                <a:cubicBezTo>
                  <a:pt x="2529" y="1288"/>
                  <a:pt x="2560" y="1226"/>
                  <a:pt x="2622" y="1195"/>
                </a:cubicBezTo>
                <a:lnTo>
                  <a:pt x="2855" y="1071"/>
                </a:lnTo>
                <a:lnTo>
                  <a:pt x="2451" y="373"/>
                </a:lnTo>
                <a:lnTo>
                  <a:pt x="2234" y="497"/>
                </a:lnTo>
                <a:cubicBezTo>
                  <a:pt x="2203" y="512"/>
                  <a:pt x="2168" y="520"/>
                  <a:pt x="2133" y="520"/>
                </a:cubicBezTo>
                <a:cubicBezTo>
                  <a:pt x="2099" y="520"/>
                  <a:pt x="2064" y="512"/>
                  <a:pt x="2033" y="497"/>
                </a:cubicBezTo>
                <a:cubicBezTo>
                  <a:pt x="2002" y="466"/>
                  <a:pt x="1955" y="450"/>
                  <a:pt x="1940" y="435"/>
                </a:cubicBezTo>
                <a:cubicBezTo>
                  <a:pt x="1878" y="388"/>
                  <a:pt x="1816" y="342"/>
                  <a:pt x="1847" y="264"/>
                </a:cubicBezTo>
                <a:lnTo>
                  <a:pt x="184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38"/>
          <p:cNvSpPr/>
          <p:nvPr/>
        </p:nvSpPr>
        <p:spPr>
          <a:xfrm>
            <a:off x="1571474" y="2150350"/>
            <a:ext cx="575126" cy="2446653"/>
          </a:xfrm>
          <a:custGeom>
            <a:rect b="b" l="l" r="r" t="t"/>
            <a:pathLst>
              <a:path extrusionOk="0" h="20986" w="4933">
                <a:moveTo>
                  <a:pt x="0" y="1"/>
                </a:moveTo>
                <a:lnTo>
                  <a:pt x="0" y="20985"/>
                </a:lnTo>
                <a:lnTo>
                  <a:pt x="4932" y="20985"/>
                </a:lnTo>
                <a:lnTo>
                  <a:pt x="493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38"/>
          <p:cNvSpPr/>
          <p:nvPr/>
        </p:nvSpPr>
        <p:spPr>
          <a:xfrm>
            <a:off x="517290" y="2150350"/>
            <a:ext cx="1054301" cy="2446653"/>
          </a:xfrm>
          <a:custGeom>
            <a:rect b="b" l="l" r="r" t="t"/>
            <a:pathLst>
              <a:path extrusionOk="0" h="20986" w="9043">
                <a:moveTo>
                  <a:pt x="0" y="1"/>
                </a:moveTo>
                <a:lnTo>
                  <a:pt x="0" y="20985"/>
                </a:lnTo>
                <a:lnTo>
                  <a:pt x="9042" y="20985"/>
                </a:lnTo>
                <a:lnTo>
                  <a:pt x="904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38"/>
          <p:cNvSpPr/>
          <p:nvPr/>
        </p:nvSpPr>
        <p:spPr>
          <a:xfrm>
            <a:off x="584094" y="4316616"/>
            <a:ext cx="911481" cy="209853"/>
          </a:xfrm>
          <a:custGeom>
            <a:rect b="b" l="l" r="r" t="t"/>
            <a:pathLst>
              <a:path extrusionOk="0" h="1800" w="7818">
                <a:moveTo>
                  <a:pt x="1" y="0"/>
                </a:moveTo>
                <a:lnTo>
                  <a:pt x="1" y="1799"/>
                </a:lnTo>
                <a:lnTo>
                  <a:pt x="7818" y="1799"/>
                </a:lnTo>
                <a:lnTo>
                  <a:pt x="78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38"/>
          <p:cNvSpPr/>
          <p:nvPr/>
        </p:nvSpPr>
        <p:spPr>
          <a:xfrm>
            <a:off x="936772" y="4350892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8"/>
          <p:cNvSpPr/>
          <p:nvPr/>
        </p:nvSpPr>
        <p:spPr>
          <a:xfrm>
            <a:off x="936772" y="4381671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38"/>
          <p:cNvSpPr/>
          <p:nvPr/>
        </p:nvSpPr>
        <p:spPr>
          <a:xfrm>
            <a:off x="936772" y="4410584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38"/>
          <p:cNvSpPr/>
          <p:nvPr/>
        </p:nvSpPr>
        <p:spPr>
          <a:xfrm>
            <a:off x="936772" y="4443111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38"/>
          <p:cNvSpPr/>
          <p:nvPr/>
        </p:nvSpPr>
        <p:spPr>
          <a:xfrm>
            <a:off x="936772" y="4472024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38"/>
          <p:cNvSpPr/>
          <p:nvPr/>
        </p:nvSpPr>
        <p:spPr>
          <a:xfrm>
            <a:off x="842686" y="4350892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78"/>
                  <a:pt x="1" y="156"/>
                </a:cubicBezTo>
                <a:cubicBezTo>
                  <a:pt x="1" y="233"/>
                  <a:pt x="47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38"/>
          <p:cNvSpPr/>
          <p:nvPr/>
        </p:nvSpPr>
        <p:spPr>
          <a:xfrm>
            <a:off x="784858" y="4350892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2" y="1"/>
                  <a:pt x="0" y="78"/>
                  <a:pt x="0" y="156"/>
                </a:cubicBezTo>
                <a:cubicBezTo>
                  <a:pt x="0" y="233"/>
                  <a:pt x="62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78"/>
                  <a:pt x="264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38"/>
          <p:cNvSpPr/>
          <p:nvPr/>
        </p:nvSpPr>
        <p:spPr>
          <a:xfrm>
            <a:off x="727031" y="4350892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0" y="249"/>
                  <a:pt x="310" y="156"/>
                </a:cubicBezTo>
                <a:cubicBezTo>
                  <a:pt x="310" y="78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38"/>
          <p:cNvSpPr/>
          <p:nvPr/>
        </p:nvSpPr>
        <p:spPr>
          <a:xfrm>
            <a:off x="667338" y="4350892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47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64" y="311"/>
                  <a:pt x="311" y="249"/>
                  <a:pt x="311" y="156"/>
                </a:cubicBezTo>
                <a:cubicBezTo>
                  <a:pt x="311" y="78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38"/>
          <p:cNvSpPr/>
          <p:nvPr/>
        </p:nvSpPr>
        <p:spPr>
          <a:xfrm>
            <a:off x="611259" y="4350892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33"/>
                  <a:pt x="63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38"/>
          <p:cNvSpPr/>
          <p:nvPr/>
        </p:nvSpPr>
        <p:spPr>
          <a:xfrm>
            <a:off x="842686" y="4401490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78" y="1"/>
                  <a:pt x="1" y="79"/>
                  <a:pt x="1" y="156"/>
                </a:cubicBezTo>
                <a:cubicBezTo>
                  <a:pt x="1" y="234"/>
                  <a:pt x="47" y="311"/>
                  <a:pt x="156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79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38"/>
          <p:cNvSpPr/>
          <p:nvPr/>
        </p:nvSpPr>
        <p:spPr>
          <a:xfrm>
            <a:off x="784858" y="4401490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62" y="1"/>
                  <a:pt x="0" y="79"/>
                  <a:pt x="0" y="156"/>
                </a:cubicBezTo>
                <a:cubicBezTo>
                  <a:pt x="0" y="234"/>
                  <a:pt x="62" y="311"/>
                  <a:pt x="156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79"/>
                  <a:pt x="264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38"/>
          <p:cNvSpPr/>
          <p:nvPr/>
        </p:nvSpPr>
        <p:spPr>
          <a:xfrm>
            <a:off x="727031" y="4401490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78" y="1"/>
                  <a:pt x="0" y="79"/>
                  <a:pt x="0" y="156"/>
                </a:cubicBezTo>
                <a:cubicBezTo>
                  <a:pt x="0" y="234"/>
                  <a:pt x="62" y="311"/>
                  <a:pt x="155" y="311"/>
                </a:cubicBezTo>
                <a:cubicBezTo>
                  <a:pt x="233" y="311"/>
                  <a:pt x="310" y="265"/>
                  <a:pt x="310" y="156"/>
                </a:cubicBezTo>
                <a:cubicBezTo>
                  <a:pt x="310" y="79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38"/>
          <p:cNvSpPr/>
          <p:nvPr/>
        </p:nvSpPr>
        <p:spPr>
          <a:xfrm>
            <a:off x="667338" y="4401490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78" y="1"/>
                  <a:pt x="0" y="79"/>
                  <a:pt x="0" y="156"/>
                </a:cubicBezTo>
                <a:cubicBezTo>
                  <a:pt x="0" y="234"/>
                  <a:pt x="62" y="311"/>
                  <a:pt x="155" y="311"/>
                </a:cubicBezTo>
                <a:cubicBezTo>
                  <a:pt x="264" y="311"/>
                  <a:pt x="311" y="265"/>
                  <a:pt x="311" y="156"/>
                </a:cubicBezTo>
                <a:cubicBezTo>
                  <a:pt x="311" y="79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8"/>
          <p:cNvSpPr/>
          <p:nvPr/>
        </p:nvSpPr>
        <p:spPr>
          <a:xfrm>
            <a:off x="611259" y="4401490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63" y="1"/>
                  <a:pt x="1" y="79"/>
                  <a:pt x="1" y="156"/>
                </a:cubicBezTo>
                <a:cubicBezTo>
                  <a:pt x="1" y="234"/>
                  <a:pt x="63" y="311"/>
                  <a:pt x="156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63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38"/>
          <p:cNvSpPr/>
          <p:nvPr/>
        </p:nvSpPr>
        <p:spPr>
          <a:xfrm>
            <a:off x="842686" y="4455819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62"/>
                  <a:pt x="1" y="155"/>
                </a:cubicBezTo>
                <a:cubicBezTo>
                  <a:pt x="1" y="233"/>
                  <a:pt x="47" y="310"/>
                  <a:pt x="156" y="310"/>
                </a:cubicBezTo>
                <a:cubicBezTo>
                  <a:pt x="233" y="310"/>
                  <a:pt x="311" y="264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38"/>
          <p:cNvSpPr/>
          <p:nvPr/>
        </p:nvSpPr>
        <p:spPr>
          <a:xfrm>
            <a:off x="784858" y="4455819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62"/>
                  <a:pt x="0" y="155"/>
                </a:cubicBezTo>
                <a:cubicBezTo>
                  <a:pt x="0" y="233"/>
                  <a:pt x="62" y="310"/>
                  <a:pt x="156" y="310"/>
                </a:cubicBezTo>
                <a:cubicBezTo>
                  <a:pt x="233" y="310"/>
                  <a:pt x="311" y="264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38"/>
          <p:cNvSpPr/>
          <p:nvPr/>
        </p:nvSpPr>
        <p:spPr>
          <a:xfrm>
            <a:off x="727031" y="4455819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62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33" y="310"/>
                  <a:pt x="310" y="264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38"/>
          <p:cNvSpPr/>
          <p:nvPr/>
        </p:nvSpPr>
        <p:spPr>
          <a:xfrm>
            <a:off x="667338" y="4455819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62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64" y="310"/>
                  <a:pt x="311" y="264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38"/>
          <p:cNvSpPr/>
          <p:nvPr/>
        </p:nvSpPr>
        <p:spPr>
          <a:xfrm>
            <a:off x="611259" y="4455819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62"/>
                  <a:pt x="1" y="155"/>
                </a:cubicBezTo>
                <a:cubicBezTo>
                  <a:pt x="1" y="233"/>
                  <a:pt x="63" y="310"/>
                  <a:pt x="156" y="310"/>
                </a:cubicBezTo>
                <a:cubicBezTo>
                  <a:pt x="249" y="310"/>
                  <a:pt x="311" y="264"/>
                  <a:pt x="311" y="155"/>
                </a:cubicBezTo>
                <a:cubicBezTo>
                  <a:pt x="311" y="62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38"/>
          <p:cNvSpPr/>
          <p:nvPr/>
        </p:nvSpPr>
        <p:spPr>
          <a:xfrm>
            <a:off x="900629" y="4350892"/>
            <a:ext cx="9094" cy="139319"/>
          </a:xfrm>
          <a:custGeom>
            <a:rect b="b" l="l" r="r" t="t"/>
            <a:pathLst>
              <a:path extrusionOk="0" h="1195" w="78">
                <a:moveTo>
                  <a:pt x="0" y="1"/>
                </a:moveTo>
                <a:lnTo>
                  <a:pt x="0" y="1195"/>
                </a:lnTo>
                <a:lnTo>
                  <a:pt x="78" y="1195"/>
                </a:lnTo>
                <a:lnTo>
                  <a:pt x="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38"/>
          <p:cNvSpPr/>
          <p:nvPr/>
        </p:nvSpPr>
        <p:spPr>
          <a:xfrm>
            <a:off x="584094" y="4063394"/>
            <a:ext cx="911481" cy="209853"/>
          </a:xfrm>
          <a:custGeom>
            <a:rect b="b" l="l" r="r" t="t"/>
            <a:pathLst>
              <a:path extrusionOk="0" h="1800" w="7818">
                <a:moveTo>
                  <a:pt x="1" y="1"/>
                </a:moveTo>
                <a:lnTo>
                  <a:pt x="1" y="1800"/>
                </a:lnTo>
                <a:lnTo>
                  <a:pt x="7818" y="1800"/>
                </a:lnTo>
                <a:lnTo>
                  <a:pt x="78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38"/>
          <p:cNvSpPr/>
          <p:nvPr/>
        </p:nvSpPr>
        <p:spPr>
          <a:xfrm>
            <a:off x="936772" y="4097786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38"/>
          <p:cNvSpPr/>
          <p:nvPr/>
        </p:nvSpPr>
        <p:spPr>
          <a:xfrm>
            <a:off x="936772" y="4128565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38"/>
          <p:cNvSpPr/>
          <p:nvPr/>
        </p:nvSpPr>
        <p:spPr>
          <a:xfrm>
            <a:off x="936772" y="4157478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38"/>
          <p:cNvSpPr/>
          <p:nvPr/>
        </p:nvSpPr>
        <p:spPr>
          <a:xfrm>
            <a:off x="936772" y="4190005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38"/>
          <p:cNvSpPr/>
          <p:nvPr/>
        </p:nvSpPr>
        <p:spPr>
          <a:xfrm>
            <a:off x="936772" y="4218918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38"/>
          <p:cNvSpPr/>
          <p:nvPr/>
        </p:nvSpPr>
        <p:spPr>
          <a:xfrm>
            <a:off x="840937" y="4095921"/>
            <a:ext cx="38008" cy="36375"/>
          </a:xfrm>
          <a:custGeom>
            <a:rect b="b" l="l" r="r" t="t"/>
            <a:pathLst>
              <a:path extrusionOk="0" h="312" w="326">
                <a:moveTo>
                  <a:pt x="171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49"/>
                  <a:pt x="78" y="311"/>
                  <a:pt x="171" y="311"/>
                </a:cubicBezTo>
                <a:cubicBezTo>
                  <a:pt x="248" y="311"/>
                  <a:pt x="326" y="249"/>
                  <a:pt x="326" y="156"/>
                </a:cubicBezTo>
                <a:cubicBezTo>
                  <a:pt x="326" y="78"/>
                  <a:pt x="248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38"/>
          <p:cNvSpPr/>
          <p:nvPr/>
        </p:nvSpPr>
        <p:spPr>
          <a:xfrm>
            <a:off x="782993" y="4095921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49"/>
                  <a:pt x="63" y="311"/>
                  <a:pt x="156" y="311"/>
                </a:cubicBezTo>
                <a:cubicBezTo>
                  <a:pt x="249" y="311"/>
                  <a:pt x="311" y="249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38"/>
          <p:cNvSpPr/>
          <p:nvPr/>
        </p:nvSpPr>
        <p:spPr>
          <a:xfrm>
            <a:off x="727031" y="4097786"/>
            <a:ext cx="36259" cy="34509"/>
          </a:xfrm>
          <a:custGeom>
            <a:rect b="b" l="l" r="r" t="t"/>
            <a:pathLst>
              <a:path extrusionOk="0" h="296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62" y="295"/>
                  <a:pt x="155" y="295"/>
                </a:cubicBezTo>
                <a:cubicBezTo>
                  <a:pt x="233" y="295"/>
                  <a:pt x="310" y="249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38"/>
          <p:cNvSpPr/>
          <p:nvPr/>
        </p:nvSpPr>
        <p:spPr>
          <a:xfrm>
            <a:off x="667338" y="4097786"/>
            <a:ext cx="36259" cy="34509"/>
          </a:xfrm>
          <a:custGeom>
            <a:rect b="b" l="l" r="r" t="t"/>
            <a:pathLst>
              <a:path extrusionOk="0" h="296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62" y="295"/>
                  <a:pt x="155" y="295"/>
                </a:cubicBezTo>
                <a:cubicBezTo>
                  <a:pt x="264" y="295"/>
                  <a:pt x="311" y="249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38"/>
          <p:cNvSpPr/>
          <p:nvPr/>
        </p:nvSpPr>
        <p:spPr>
          <a:xfrm>
            <a:off x="611259" y="4097786"/>
            <a:ext cx="36259" cy="34509"/>
          </a:xfrm>
          <a:custGeom>
            <a:rect b="b" l="l" r="r" t="t"/>
            <a:pathLst>
              <a:path extrusionOk="0" h="296" w="311">
                <a:moveTo>
                  <a:pt x="156" y="0"/>
                </a:moveTo>
                <a:cubicBezTo>
                  <a:pt x="63" y="0"/>
                  <a:pt x="1" y="47"/>
                  <a:pt x="1" y="155"/>
                </a:cubicBezTo>
                <a:cubicBezTo>
                  <a:pt x="1" y="233"/>
                  <a:pt x="63" y="295"/>
                  <a:pt x="156" y="295"/>
                </a:cubicBezTo>
                <a:cubicBezTo>
                  <a:pt x="233" y="295"/>
                  <a:pt x="311" y="249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38"/>
          <p:cNvSpPr/>
          <p:nvPr/>
        </p:nvSpPr>
        <p:spPr>
          <a:xfrm>
            <a:off x="840937" y="4148384"/>
            <a:ext cx="38008" cy="36258"/>
          </a:xfrm>
          <a:custGeom>
            <a:rect b="b" l="l" r="r" t="t"/>
            <a:pathLst>
              <a:path extrusionOk="0" h="311" w="326">
                <a:moveTo>
                  <a:pt x="171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49"/>
                  <a:pt x="78" y="311"/>
                  <a:pt x="171" y="311"/>
                </a:cubicBezTo>
                <a:cubicBezTo>
                  <a:pt x="248" y="311"/>
                  <a:pt x="326" y="249"/>
                  <a:pt x="326" y="156"/>
                </a:cubicBezTo>
                <a:cubicBezTo>
                  <a:pt x="326" y="78"/>
                  <a:pt x="248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38"/>
          <p:cNvSpPr/>
          <p:nvPr/>
        </p:nvSpPr>
        <p:spPr>
          <a:xfrm>
            <a:off x="782993" y="4148384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49"/>
                  <a:pt x="63" y="311"/>
                  <a:pt x="156" y="311"/>
                </a:cubicBezTo>
                <a:cubicBezTo>
                  <a:pt x="249" y="311"/>
                  <a:pt x="311" y="249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38"/>
          <p:cNvSpPr/>
          <p:nvPr/>
        </p:nvSpPr>
        <p:spPr>
          <a:xfrm>
            <a:off x="727031" y="4148384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0" y="264"/>
                  <a:pt x="310" y="156"/>
                </a:cubicBezTo>
                <a:cubicBezTo>
                  <a:pt x="310" y="78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38"/>
          <p:cNvSpPr/>
          <p:nvPr/>
        </p:nvSpPr>
        <p:spPr>
          <a:xfrm>
            <a:off x="667338" y="4148384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64" y="311"/>
                  <a:pt x="311" y="264"/>
                  <a:pt x="311" y="156"/>
                </a:cubicBezTo>
                <a:cubicBezTo>
                  <a:pt x="311" y="78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38"/>
          <p:cNvSpPr/>
          <p:nvPr/>
        </p:nvSpPr>
        <p:spPr>
          <a:xfrm>
            <a:off x="611259" y="4148384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33"/>
                  <a:pt x="63" y="311"/>
                  <a:pt x="156" y="311"/>
                </a:cubicBezTo>
                <a:cubicBezTo>
                  <a:pt x="233" y="311"/>
                  <a:pt x="311" y="264"/>
                  <a:pt x="311" y="156"/>
                </a:cubicBezTo>
                <a:cubicBezTo>
                  <a:pt x="311" y="63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38"/>
          <p:cNvSpPr/>
          <p:nvPr/>
        </p:nvSpPr>
        <p:spPr>
          <a:xfrm>
            <a:off x="840937" y="4200847"/>
            <a:ext cx="38008" cy="36258"/>
          </a:xfrm>
          <a:custGeom>
            <a:rect b="b" l="l" r="r" t="t"/>
            <a:pathLst>
              <a:path extrusionOk="0" h="311" w="326">
                <a:moveTo>
                  <a:pt x="171" y="0"/>
                </a:moveTo>
                <a:cubicBezTo>
                  <a:pt x="78" y="0"/>
                  <a:pt x="0" y="62"/>
                  <a:pt x="0" y="156"/>
                </a:cubicBezTo>
                <a:cubicBezTo>
                  <a:pt x="0" y="249"/>
                  <a:pt x="78" y="311"/>
                  <a:pt x="171" y="311"/>
                </a:cubicBezTo>
                <a:cubicBezTo>
                  <a:pt x="248" y="311"/>
                  <a:pt x="326" y="249"/>
                  <a:pt x="326" y="156"/>
                </a:cubicBezTo>
                <a:cubicBezTo>
                  <a:pt x="326" y="62"/>
                  <a:pt x="248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38"/>
          <p:cNvSpPr/>
          <p:nvPr/>
        </p:nvSpPr>
        <p:spPr>
          <a:xfrm>
            <a:off x="782993" y="4200847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62"/>
                  <a:pt x="1" y="156"/>
                </a:cubicBezTo>
                <a:cubicBezTo>
                  <a:pt x="1" y="249"/>
                  <a:pt x="63" y="311"/>
                  <a:pt x="156" y="311"/>
                </a:cubicBezTo>
                <a:cubicBezTo>
                  <a:pt x="249" y="311"/>
                  <a:pt x="311" y="249"/>
                  <a:pt x="311" y="156"/>
                </a:cubicBezTo>
                <a:cubicBezTo>
                  <a:pt x="311" y="62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38"/>
          <p:cNvSpPr/>
          <p:nvPr/>
        </p:nvSpPr>
        <p:spPr>
          <a:xfrm>
            <a:off x="727031" y="420084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16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0" y="249"/>
                  <a:pt x="310" y="156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38"/>
          <p:cNvSpPr/>
          <p:nvPr/>
        </p:nvSpPr>
        <p:spPr>
          <a:xfrm>
            <a:off x="667338" y="420084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16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64" y="311"/>
                  <a:pt x="311" y="249"/>
                  <a:pt x="311" y="156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38"/>
          <p:cNvSpPr/>
          <p:nvPr/>
        </p:nvSpPr>
        <p:spPr>
          <a:xfrm>
            <a:off x="611259" y="4200847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16"/>
                  <a:pt x="1" y="78"/>
                  <a:pt x="1" y="156"/>
                </a:cubicBezTo>
                <a:cubicBezTo>
                  <a:pt x="1" y="233"/>
                  <a:pt x="63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62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38"/>
          <p:cNvSpPr/>
          <p:nvPr/>
        </p:nvSpPr>
        <p:spPr>
          <a:xfrm>
            <a:off x="900629" y="4097786"/>
            <a:ext cx="9094" cy="139319"/>
          </a:xfrm>
          <a:custGeom>
            <a:rect b="b" l="l" r="r" t="t"/>
            <a:pathLst>
              <a:path extrusionOk="0" h="1195" w="78">
                <a:moveTo>
                  <a:pt x="0" y="0"/>
                </a:moveTo>
                <a:lnTo>
                  <a:pt x="0" y="1195"/>
                </a:lnTo>
                <a:lnTo>
                  <a:pt x="78" y="1195"/>
                </a:lnTo>
                <a:lnTo>
                  <a:pt x="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38"/>
          <p:cNvSpPr/>
          <p:nvPr/>
        </p:nvSpPr>
        <p:spPr>
          <a:xfrm>
            <a:off x="584094" y="3810288"/>
            <a:ext cx="911481" cy="209853"/>
          </a:xfrm>
          <a:custGeom>
            <a:rect b="b" l="l" r="r" t="t"/>
            <a:pathLst>
              <a:path extrusionOk="0" h="1800" w="7818">
                <a:moveTo>
                  <a:pt x="1" y="0"/>
                </a:moveTo>
                <a:lnTo>
                  <a:pt x="1" y="1799"/>
                </a:lnTo>
                <a:lnTo>
                  <a:pt x="7818" y="1799"/>
                </a:lnTo>
                <a:lnTo>
                  <a:pt x="78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38"/>
          <p:cNvSpPr/>
          <p:nvPr/>
        </p:nvSpPr>
        <p:spPr>
          <a:xfrm>
            <a:off x="936772" y="3842815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38"/>
          <p:cNvSpPr/>
          <p:nvPr/>
        </p:nvSpPr>
        <p:spPr>
          <a:xfrm>
            <a:off x="936772" y="3875342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38"/>
          <p:cNvSpPr/>
          <p:nvPr/>
        </p:nvSpPr>
        <p:spPr>
          <a:xfrm>
            <a:off x="936772" y="3904255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38"/>
          <p:cNvSpPr/>
          <p:nvPr/>
        </p:nvSpPr>
        <p:spPr>
          <a:xfrm>
            <a:off x="936772" y="3936899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38"/>
          <p:cNvSpPr/>
          <p:nvPr/>
        </p:nvSpPr>
        <p:spPr>
          <a:xfrm>
            <a:off x="936772" y="3965812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38"/>
          <p:cNvSpPr/>
          <p:nvPr/>
        </p:nvSpPr>
        <p:spPr>
          <a:xfrm>
            <a:off x="842686" y="3844680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47"/>
                  <a:pt x="1" y="155"/>
                </a:cubicBezTo>
                <a:cubicBezTo>
                  <a:pt x="1" y="233"/>
                  <a:pt x="47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38"/>
          <p:cNvSpPr/>
          <p:nvPr/>
        </p:nvSpPr>
        <p:spPr>
          <a:xfrm>
            <a:off x="784858" y="3844680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47"/>
                  <a:pt x="0" y="155"/>
                </a:cubicBezTo>
                <a:cubicBezTo>
                  <a:pt x="0" y="233"/>
                  <a:pt x="62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38"/>
          <p:cNvSpPr/>
          <p:nvPr/>
        </p:nvSpPr>
        <p:spPr>
          <a:xfrm>
            <a:off x="727031" y="3844680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33" y="310"/>
                  <a:pt x="310" y="248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38"/>
          <p:cNvSpPr/>
          <p:nvPr/>
        </p:nvSpPr>
        <p:spPr>
          <a:xfrm>
            <a:off x="667338" y="3844680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38"/>
          <p:cNvSpPr/>
          <p:nvPr/>
        </p:nvSpPr>
        <p:spPr>
          <a:xfrm>
            <a:off x="611259" y="3844680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47"/>
                  <a:pt x="1" y="155"/>
                </a:cubicBezTo>
                <a:cubicBezTo>
                  <a:pt x="1" y="233"/>
                  <a:pt x="63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47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38"/>
          <p:cNvSpPr/>
          <p:nvPr/>
        </p:nvSpPr>
        <p:spPr>
          <a:xfrm>
            <a:off x="842686" y="3895278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38"/>
          <p:cNvSpPr/>
          <p:nvPr/>
        </p:nvSpPr>
        <p:spPr>
          <a:xfrm>
            <a:off x="784858" y="3895278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78"/>
                  <a:pt x="0" y="155"/>
                </a:cubicBezTo>
                <a:cubicBezTo>
                  <a:pt x="0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38"/>
          <p:cNvSpPr/>
          <p:nvPr/>
        </p:nvSpPr>
        <p:spPr>
          <a:xfrm>
            <a:off x="727031" y="3895278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38"/>
          <p:cNvSpPr/>
          <p:nvPr/>
        </p:nvSpPr>
        <p:spPr>
          <a:xfrm>
            <a:off x="667338" y="3895278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8"/>
          <p:cNvSpPr/>
          <p:nvPr/>
        </p:nvSpPr>
        <p:spPr>
          <a:xfrm>
            <a:off x="611259" y="3895278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78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38"/>
          <p:cNvSpPr/>
          <p:nvPr/>
        </p:nvSpPr>
        <p:spPr>
          <a:xfrm>
            <a:off x="842686" y="3947741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16"/>
                  <a:pt x="1" y="78"/>
                  <a:pt x="1" y="155"/>
                </a:cubicBezTo>
                <a:cubicBezTo>
                  <a:pt x="1" y="233"/>
                  <a:pt x="47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38"/>
          <p:cNvSpPr/>
          <p:nvPr/>
        </p:nvSpPr>
        <p:spPr>
          <a:xfrm>
            <a:off x="784858" y="3947741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16"/>
                  <a:pt x="0" y="78"/>
                  <a:pt x="0" y="155"/>
                </a:cubicBezTo>
                <a:cubicBezTo>
                  <a:pt x="0" y="233"/>
                  <a:pt x="62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38"/>
          <p:cNvSpPr/>
          <p:nvPr/>
        </p:nvSpPr>
        <p:spPr>
          <a:xfrm>
            <a:off x="727031" y="3947741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16"/>
                  <a:pt x="0" y="78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33" y="310"/>
                  <a:pt x="310" y="248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38"/>
          <p:cNvSpPr/>
          <p:nvPr/>
        </p:nvSpPr>
        <p:spPr>
          <a:xfrm>
            <a:off x="667338" y="3947741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16"/>
                  <a:pt x="0" y="78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64" y="310"/>
                  <a:pt x="311" y="248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38"/>
          <p:cNvSpPr/>
          <p:nvPr/>
        </p:nvSpPr>
        <p:spPr>
          <a:xfrm>
            <a:off x="611259" y="3947741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16"/>
                  <a:pt x="1" y="78"/>
                  <a:pt x="1" y="155"/>
                </a:cubicBezTo>
                <a:cubicBezTo>
                  <a:pt x="1" y="233"/>
                  <a:pt x="63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38"/>
          <p:cNvSpPr/>
          <p:nvPr/>
        </p:nvSpPr>
        <p:spPr>
          <a:xfrm>
            <a:off x="900629" y="3842815"/>
            <a:ext cx="9094" cy="141184"/>
          </a:xfrm>
          <a:custGeom>
            <a:rect b="b" l="l" r="r" t="t"/>
            <a:pathLst>
              <a:path extrusionOk="0" h="1211" w="78">
                <a:moveTo>
                  <a:pt x="0" y="1"/>
                </a:moveTo>
                <a:lnTo>
                  <a:pt x="0" y="1210"/>
                </a:lnTo>
                <a:lnTo>
                  <a:pt x="78" y="1210"/>
                </a:lnTo>
                <a:lnTo>
                  <a:pt x="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38"/>
          <p:cNvSpPr/>
          <p:nvPr/>
        </p:nvSpPr>
        <p:spPr>
          <a:xfrm>
            <a:off x="584094" y="3557182"/>
            <a:ext cx="911481" cy="209853"/>
          </a:xfrm>
          <a:custGeom>
            <a:rect b="b" l="l" r="r" t="t"/>
            <a:pathLst>
              <a:path extrusionOk="0" h="1800" w="7818">
                <a:moveTo>
                  <a:pt x="1" y="0"/>
                </a:moveTo>
                <a:lnTo>
                  <a:pt x="1" y="1799"/>
                </a:lnTo>
                <a:lnTo>
                  <a:pt x="7818" y="1799"/>
                </a:lnTo>
                <a:lnTo>
                  <a:pt x="78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38"/>
          <p:cNvSpPr/>
          <p:nvPr/>
        </p:nvSpPr>
        <p:spPr>
          <a:xfrm>
            <a:off x="936772" y="3589709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38"/>
          <p:cNvSpPr/>
          <p:nvPr/>
        </p:nvSpPr>
        <p:spPr>
          <a:xfrm>
            <a:off x="936772" y="3620371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38"/>
          <p:cNvSpPr/>
          <p:nvPr/>
        </p:nvSpPr>
        <p:spPr>
          <a:xfrm>
            <a:off x="936772" y="3651149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38"/>
          <p:cNvSpPr/>
          <p:nvPr/>
        </p:nvSpPr>
        <p:spPr>
          <a:xfrm>
            <a:off x="936772" y="3683676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38"/>
          <p:cNvSpPr/>
          <p:nvPr/>
        </p:nvSpPr>
        <p:spPr>
          <a:xfrm>
            <a:off x="936772" y="3712589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8"/>
          <p:cNvSpPr/>
          <p:nvPr/>
        </p:nvSpPr>
        <p:spPr>
          <a:xfrm>
            <a:off x="842686" y="3591458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47"/>
                  <a:pt x="1" y="156"/>
                </a:cubicBezTo>
                <a:cubicBezTo>
                  <a:pt x="1" y="233"/>
                  <a:pt x="47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38"/>
          <p:cNvSpPr/>
          <p:nvPr/>
        </p:nvSpPr>
        <p:spPr>
          <a:xfrm>
            <a:off x="784858" y="3591458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2" y="1"/>
                  <a:pt x="0" y="47"/>
                  <a:pt x="0" y="156"/>
                </a:cubicBezTo>
                <a:cubicBezTo>
                  <a:pt x="0" y="233"/>
                  <a:pt x="62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78"/>
                  <a:pt x="264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38"/>
          <p:cNvSpPr/>
          <p:nvPr/>
        </p:nvSpPr>
        <p:spPr>
          <a:xfrm>
            <a:off x="727031" y="3591458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47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0" y="249"/>
                  <a:pt x="310" y="156"/>
                </a:cubicBezTo>
                <a:cubicBezTo>
                  <a:pt x="310" y="78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38"/>
          <p:cNvSpPr/>
          <p:nvPr/>
        </p:nvSpPr>
        <p:spPr>
          <a:xfrm>
            <a:off x="667338" y="3591458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47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64" y="311"/>
                  <a:pt x="311" y="249"/>
                  <a:pt x="311" y="156"/>
                </a:cubicBezTo>
                <a:cubicBezTo>
                  <a:pt x="311" y="78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38"/>
          <p:cNvSpPr/>
          <p:nvPr/>
        </p:nvSpPr>
        <p:spPr>
          <a:xfrm>
            <a:off x="611259" y="3591458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3" y="1"/>
                  <a:pt x="1" y="47"/>
                  <a:pt x="1" y="156"/>
                </a:cubicBezTo>
                <a:cubicBezTo>
                  <a:pt x="1" y="233"/>
                  <a:pt x="63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47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38"/>
          <p:cNvSpPr/>
          <p:nvPr/>
        </p:nvSpPr>
        <p:spPr>
          <a:xfrm>
            <a:off x="842686" y="3642055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78" y="1"/>
                  <a:pt x="1" y="79"/>
                  <a:pt x="1" y="156"/>
                </a:cubicBezTo>
                <a:cubicBezTo>
                  <a:pt x="1" y="234"/>
                  <a:pt x="47" y="311"/>
                  <a:pt x="156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79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38"/>
          <p:cNvSpPr/>
          <p:nvPr/>
        </p:nvSpPr>
        <p:spPr>
          <a:xfrm>
            <a:off x="784858" y="3642055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62" y="1"/>
                  <a:pt x="0" y="79"/>
                  <a:pt x="0" y="156"/>
                </a:cubicBezTo>
                <a:cubicBezTo>
                  <a:pt x="0" y="234"/>
                  <a:pt x="62" y="311"/>
                  <a:pt x="156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79"/>
                  <a:pt x="264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38"/>
          <p:cNvSpPr/>
          <p:nvPr/>
        </p:nvSpPr>
        <p:spPr>
          <a:xfrm>
            <a:off x="727031" y="3642055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78" y="1"/>
                  <a:pt x="0" y="79"/>
                  <a:pt x="0" y="156"/>
                </a:cubicBezTo>
                <a:cubicBezTo>
                  <a:pt x="0" y="234"/>
                  <a:pt x="62" y="311"/>
                  <a:pt x="155" y="311"/>
                </a:cubicBezTo>
                <a:cubicBezTo>
                  <a:pt x="233" y="311"/>
                  <a:pt x="310" y="265"/>
                  <a:pt x="310" y="156"/>
                </a:cubicBezTo>
                <a:cubicBezTo>
                  <a:pt x="310" y="79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38"/>
          <p:cNvSpPr/>
          <p:nvPr/>
        </p:nvSpPr>
        <p:spPr>
          <a:xfrm>
            <a:off x="667338" y="3642055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78" y="1"/>
                  <a:pt x="0" y="79"/>
                  <a:pt x="0" y="156"/>
                </a:cubicBezTo>
                <a:cubicBezTo>
                  <a:pt x="0" y="234"/>
                  <a:pt x="62" y="311"/>
                  <a:pt x="155" y="311"/>
                </a:cubicBezTo>
                <a:cubicBezTo>
                  <a:pt x="264" y="311"/>
                  <a:pt x="311" y="265"/>
                  <a:pt x="311" y="156"/>
                </a:cubicBezTo>
                <a:cubicBezTo>
                  <a:pt x="311" y="79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38"/>
          <p:cNvSpPr/>
          <p:nvPr/>
        </p:nvSpPr>
        <p:spPr>
          <a:xfrm>
            <a:off x="611259" y="3642055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63" y="1"/>
                  <a:pt x="1" y="79"/>
                  <a:pt x="1" y="156"/>
                </a:cubicBezTo>
                <a:cubicBezTo>
                  <a:pt x="1" y="234"/>
                  <a:pt x="63" y="311"/>
                  <a:pt x="156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63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38"/>
          <p:cNvSpPr/>
          <p:nvPr/>
        </p:nvSpPr>
        <p:spPr>
          <a:xfrm>
            <a:off x="842686" y="3694519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6"/>
                  <a:pt x="1" y="78"/>
                  <a:pt x="1" y="156"/>
                </a:cubicBezTo>
                <a:cubicBezTo>
                  <a:pt x="1" y="233"/>
                  <a:pt x="47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38"/>
          <p:cNvSpPr/>
          <p:nvPr/>
        </p:nvSpPr>
        <p:spPr>
          <a:xfrm>
            <a:off x="784858" y="3694519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2" y="16"/>
                  <a:pt x="0" y="78"/>
                  <a:pt x="0" y="156"/>
                </a:cubicBezTo>
                <a:cubicBezTo>
                  <a:pt x="0" y="233"/>
                  <a:pt x="62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63"/>
                  <a:pt x="264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38"/>
          <p:cNvSpPr/>
          <p:nvPr/>
        </p:nvSpPr>
        <p:spPr>
          <a:xfrm>
            <a:off x="727031" y="369451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6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0" y="249"/>
                  <a:pt x="310" y="156"/>
                </a:cubicBezTo>
                <a:cubicBezTo>
                  <a:pt x="310" y="63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38"/>
          <p:cNvSpPr/>
          <p:nvPr/>
        </p:nvSpPr>
        <p:spPr>
          <a:xfrm>
            <a:off x="667338" y="369451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6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64" y="311"/>
                  <a:pt x="311" y="249"/>
                  <a:pt x="311" y="156"/>
                </a:cubicBezTo>
                <a:cubicBezTo>
                  <a:pt x="311" y="78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38"/>
          <p:cNvSpPr/>
          <p:nvPr/>
        </p:nvSpPr>
        <p:spPr>
          <a:xfrm>
            <a:off x="611259" y="3694519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3" y="16"/>
                  <a:pt x="1" y="78"/>
                  <a:pt x="1" y="156"/>
                </a:cubicBezTo>
                <a:cubicBezTo>
                  <a:pt x="1" y="233"/>
                  <a:pt x="63" y="311"/>
                  <a:pt x="156" y="311"/>
                </a:cubicBezTo>
                <a:cubicBezTo>
                  <a:pt x="249" y="311"/>
                  <a:pt x="311" y="249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38"/>
          <p:cNvSpPr/>
          <p:nvPr/>
        </p:nvSpPr>
        <p:spPr>
          <a:xfrm>
            <a:off x="900629" y="3589709"/>
            <a:ext cx="9094" cy="141068"/>
          </a:xfrm>
          <a:custGeom>
            <a:rect b="b" l="l" r="r" t="t"/>
            <a:pathLst>
              <a:path extrusionOk="0" h="1210" w="78">
                <a:moveTo>
                  <a:pt x="0" y="0"/>
                </a:moveTo>
                <a:lnTo>
                  <a:pt x="0" y="1210"/>
                </a:lnTo>
                <a:lnTo>
                  <a:pt x="78" y="1210"/>
                </a:lnTo>
                <a:lnTo>
                  <a:pt x="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38"/>
          <p:cNvSpPr/>
          <p:nvPr/>
        </p:nvSpPr>
        <p:spPr>
          <a:xfrm>
            <a:off x="584094" y="3300345"/>
            <a:ext cx="911481" cy="211718"/>
          </a:xfrm>
          <a:custGeom>
            <a:rect b="b" l="l" r="r" t="t"/>
            <a:pathLst>
              <a:path extrusionOk="0" h="1816" w="7818">
                <a:moveTo>
                  <a:pt x="1" y="1"/>
                </a:moveTo>
                <a:lnTo>
                  <a:pt x="1" y="1815"/>
                </a:lnTo>
                <a:lnTo>
                  <a:pt x="7818" y="1815"/>
                </a:lnTo>
                <a:lnTo>
                  <a:pt x="78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38"/>
          <p:cNvSpPr/>
          <p:nvPr/>
        </p:nvSpPr>
        <p:spPr>
          <a:xfrm>
            <a:off x="936772" y="3338352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38"/>
          <p:cNvSpPr/>
          <p:nvPr/>
        </p:nvSpPr>
        <p:spPr>
          <a:xfrm>
            <a:off x="936772" y="3367265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38"/>
          <p:cNvSpPr/>
          <p:nvPr/>
        </p:nvSpPr>
        <p:spPr>
          <a:xfrm>
            <a:off x="936772" y="3398043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38"/>
          <p:cNvSpPr/>
          <p:nvPr/>
        </p:nvSpPr>
        <p:spPr>
          <a:xfrm>
            <a:off x="936772" y="3430570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38"/>
          <p:cNvSpPr/>
          <p:nvPr/>
        </p:nvSpPr>
        <p:spPr>
          <a:xfrm>
            <a:off x="936772" y="3459483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38"/>
          <p:cNvSpPr/>
          <p:nvPr/>
        </p:nvSpPr>
        <p:spPr>
          <a:xfrm>
            <a:off x="842686" y="3338352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47"/>
                  <a:pt x="1" y="155"/>
                </a:cubicBezTo>
                <a:cubicBezTo>
                  <a:pt x="1" y="233"/>
                  <a:pt x="47" y="311"/>
                  <a:pt x="156" y="311"/>
                </a:cubicBezTo>
                <a:cubicBezTo>
                  <a:pt x="233" y="311"/>
                  <a:pt x="311" y="249"/>
                  <a:pt x="311" y="155"/>
                </a:cubicBezTo>
                <a:cubicBezTo>
                  <a:pt x="311" y="47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38"/>
          <p:cNvSpPr/>
          <p:nvPr/>
        </p:nvSpPr>
        <p:spPr>
          <a:xfrm>
            <a:off x="784858" y="3338352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47"/>
                  <a:pt x="0" y="155"/>
                </a:cubicBezTo>
                <a:cubicBezTo>
                  <a:pt x="0" y="233"/>
                  <a:pt x="62" y="311"/>
                  <a:pt x="156" y="311"/>
                </a:cubicBezTo>
                <a:cubicBezTo>
                  <a:pt x="233" y="311"/>
                  <a:pt x="311" y="249"/>
                  <a:pt x="311" y="155"/>
                </a:cubicBezTo>
                <a:cubicBezTo>
                  <a:pt x="311" y="47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38"/>
          <p:cNvSpPr/>
          <p:nvPr/>
        </p:nvSpPr>
        <p:spPr>
          <a:xfrm>
            <a:off x="727031" y="3338352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0" y="249"/>
                  <a:pt x="310" y="155"/>
                </a:cubicBezTo>
                <a:cubicBezTo>
                  <a:pt x="310" y="47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8"/>
          <p:cNvSpPr/>
          <p:nvPr/>
        </p:nvSpPr>
        <p:spPr>
          <a:xfrm>
            <a:off x="667338" y="3338352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64" y="311"/>
                  <a:pt x="311" y="249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38"/>
          <p:cNvSpPr/>
          <p:nvPr/>
        </p:nvSpPr>
        <p:spPr>
          <a:xfrm>
            <a:off x="611259" y="3338352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47"/>
                  <a:pt x="1" y="155"/>
                </a:cubicBezTo>
                <a:cubicBezTo>
                  <a:pt x="1" y="233"/>
                  <a:pt x="63" y="311"/>
                  <a:pt x="156" y="311"/>
                </a:cubicBezTo>
                <a:cubicBezTo>
                  <a:pt x="233" y="311"/>
                  <a:pt x="311" y="249"/>
                  <a:pt x="311" y="155"/>
                </a:cubicBezTo>
                <a:cubicBezTo>
                  <a:pt x="311" y="47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8"/>
          <p:cNvSpPr/>
          <p:nvPr/>
        </p:nvSpPr>
        <p:spPr>
          <a:xfrm>
            <a:off x="842686" y="3388949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78"/>
                  <a:pt x="1" y="156"/>
                </a:cubicBezTo>
                <a:cubicBezTo>
                  <a:pt x="1" y="233"/>
                  <a:pt x="47" y="311"/>
                  <a:pt x="156" y="311"/>
                </a:cubicBezTo>
                <a:cubicBezTo>
                  <a:pt x="233" y="311"/>
                  <a:pt x="311" y="264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38"/>
          <p:cNvSpPr/>
          <p:nvPr/>
        </p:nvSpPr>
        <p:spPr>
          <a:xfrm>
            <a:off x="784858" y="3388949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2" y="1"/>
                  <a:pt x="0" y="78"/>
                  <a:pt x="0" y="156"/>
                </a:cubicBezTo>
                <a:cubicBezTo>
                  <a:pt x="0" y="233"/>
                  <a:pt x="62" y="311"/>
                  <a:pt x="156" y="311"/>
                </a:cubicBezTo>
                <a:cubicBezTo>
                  <a:pt x="233" y="311"/>
                  <a:pt x="311" y="264"/>
                  <a:pt x="311" y="156"/>
                </a:cubicBezTo>
                <a:cubicBezTo>
                  <a:pt x="311" y="78"/>
                  <a:pt x="264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38"/>
          <p:cNvSpPr/>
          <p:nvPr/>
        </p:nvSpPr>
        <p:spPr>
          <a:xfrm>
            <a:off x="727031" y="338894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0" y="264"/>
                  <a:pt x="310" y="156"/>
                </a:cubicBezTo>
                <a:cubicBezTo>
                  <a:pt x="310" y="78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38"/>
          <p:cNvSpPr/>
          <p:nvPr/>
        </p:nvSpPr>
        <p:spPr>
          <a:xfrm>
            <a:off x="667338" y="338894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64" y="311"/>
                  <a:pt x="311" y="264"/>
                  <a:pt x="311" y="156"/>
                </a:cubicBezTo>
                <a:cubicBezTo>
                  <a:pt x="311" y="78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38"/>
          <p:cNvSpPr/>
          <p:nvPr/>
        </p:nvSpPr>
        <p:spPr>
          <a:xfrm>
            <a:off x="611259" y="3388949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33"/>
                  <a:pt x="63" y="311"/>
                  <a:pt x="156" y="311"/>
                </a:cubicBezTo>
                <a:cubicBezTo>
                  <a:pt x="233" y="311"/>
                  <a:pt x="311" y="264"/>
                  <a:pt x="311" y="156"/>
                </a:cubicBezTo>
                <a:cubicBezTo>
                  <a:pt x="311" y="63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38"/>
          <p:cNvSpPr/>
          <p:nvPr/>
        </p:nvSpPr>
        <p:spPr>
          <a:xfrm>
            <a:off x="842686" y="3441413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38"/>
          <p:cNvSpPr/>
          <p:nvPr/>
        </p:nvSpPr>
        <p:spPr>
          <a:xfrm>
            <a:off x="784858" y="3441413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78"/>
                  <a:pt x="0" y="156"/>
                </a:cubicBezTo>
                <a:cubicBezTo>
                  <a:pt x="0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38"/>
          <p:cNvSpPr/>
          <p:nvPr/>
        </p:nvSpPr>
        <p:spPr>
          <a:xfrm>
            <a:off x="727031" y="3441413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16"/>
                  <a:pt x="0" y="78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38"/>
          <p:cNvSpPr/>
          <p:nvPr/>
        </p:nvSpPr>
        <p:spPr>
          <a:xfrm>
            <a:off x="667338" y="3441413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38"/>
          <p:cNvSpPr/>
          <p:nvPr/>
        </p:nvSpPr>
        <p:spPr>
          <a:xfrm>
            <a:off x="611259" y="3441413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78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38"/>
          <p:cNvSpPr/>
          <p:nvPr/>
        </p:nvSpPr>
        <p:spPr>
          <a:xfrm>
            <a:off x="900629" y="3338352"/>
            <a:ext cx="9094" cy="139319"/>
          </a:xfrm>
          <a:custGeom>
            <a:rect b="b" l="l" r="r" t="t"/>
            <a:pathLst>
              <a:path extrusionOk="0" h="1195" w="78">
                <a:moveTo>
                  <a:pt x="0" y="0"/>
                </a:moveTo>
                <a:lnTo>
                  <a:pt x="0" y="1195"/>
                </a:lnTo>
                <a:lnTo>
                  <a:pt x="78" y="1195"/>
                </a:lnTo>
                <a:lnTo>
                  <a:pt x="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38"/>
          <p:cNvSpPr/>
          <p:nvPr/>
        </p:nvSpPr>
        <p:spPr>
          <a:xfrm>
            <a:off x="584094" y="3047239"/>
            <a:ext cx="911481" cy="211602"/>
          </a:xfrm>
          <a:custGeom>
            <a:rect b="b" l="l" r="r" t="t"/>
            <a:pathLst>
              <a:path extrusionOk="0" h="1815" w="7818">
                <a:moveTo>
                  <a:pt x="1" y="0"/>
                </a:moveTo>
                <a:lnTo>
                  <a:pt x="1" y="1815"/>
                </a:lnTo>
                <a:lnTo>
                  <a:pt x="7818" y="1815"/>
                </a:lnTo>
                <a:lnTo>
                  <a:pt x="78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38"/>
          <p:cNvSpPr/>
          <p:nvPr/>
        </p:nvSpPr>
        <p:spPr>
          <a:xfrm>
            <a:off x="936772" y="3085246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38"/>
          <p:cNvSpPr/>
          <p:nvPr/>
        </p:nvSpPr>
        <p:spPr>
          <a:xfrm>
            <a:off x="936772" y="3114159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38"/>
          <p:cNvSpPr/>
          <p:nvPr/>
        </p:nvSpPr>
        <p:spPr>
          <a:xfrm>
            <a:off x="936772" y="3144820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38"/>
          <p:cNvSpPr/>
          <p:nvPr/>
        </p:nvSpPr>
        <p:spPr>
          <a:xfrm>
            <a:off x="936772" y="3177464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38"/>
          <p:cNvSpPr/>
          <p:nvPr/>
        </p:nvSpPr>
        <p:spPr>
          <a:xfrm>
            <a:off x="936772" y="3206377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38"/>
          <p:cNvSpPr/>
          <p:nvPr/>
        </p:nvSpPr>
        <p:spPr>
          <a:xfrm>
            <a:off x="842686" y="3085246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47"/>
                  <a:pt x="1" y="155"/>
                </a:cubicBezTo>
                <a:cubicBezTo>
                  <a:pt x="1" y="233"/>
                  <a:pt x="47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38"/>
          <p:cNvSpPr/>
          <p:nvPr/>
        </p:nvSpPr>
        <p:spPr>
          <a:xfrm>
            <a:off x="784858" y="3085246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47"/>
                  <a:pt x="0" y="155"/>
                </a:cubicBezTo>
                <a:cubicBezTo>
                  <a:pt x="0" y="233"/>
                  <a:pt x="62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38"/>
          <p:cNvSpPr/>
          <p:nvPr/>
        </p:nvSpPr>
        <p:spPr>
          <a:xfrm>
            <a:off x="727031" y="3085246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33" y="310"/>
                  <a:pt x="310" y="248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38"/>
          <p:cNvSpPr/>
          <p:nvPr/>
        </p:nvSpPr>
        <p:spPr>
          <a:xfrm>
            <a:off x="667338" y="3085246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64" y="310"/>
                  <a:pt x="311" y="248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38"/>
          <p:cNvSpPr/>
          <p:nvPr/>
        </p:nvSpPr>
        <p:spPr>
          <a:xfrm>
            <a:off x="611259" y="3085246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47"/>
                  <a:pt x="1" y="155"/>
                </a:cubicBezTo>
                <a:cubicBezTo>
                  <a:pt x="1" y="233"/>
                  <a:pt x="63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38"/>
          <p:cNvSpPr/>
          <p:nvPr/>
        </p:nvSpPr>
        <p:spPr>
          <a:xfrm>
            <a:off x="842686" y="3135843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38"/>
          <p:cNvSpPr/>
          <p:nvPr/>
        </p:nvSpPr>
        <p:spPr>
          <a:xfrm>
            <a:off x="784858" y="3135843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78"/>
                  <a:pt x="0" y="155"/>
                </a:cubicBezTo>
                <a:cubicBezTo>
                  <a:pt x="0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38"/>
          <p:cNvSpPr/>
          <p:nvPr/>
        </p:nvSpPr>
        <p:spPr>
          <a:xfrm>
            <a:off x="727031" y="3135843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38"/>
          <p:cNvSpPr/>
          <p:nvPr/>
        </p:nvSpPr>
        <p:spPr>
          <a:xfrm>
            <a:off x="667338" y="3135843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38"/>
          <p:cNvSpPr/>
          <p:nvPr/>
        </p:nvSpPr>
        <p:spPr>
          <a:xfrm>
            <a:off x="611259" y="3135843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78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8"/>
          <p:cNvSpPr/>
          <p:nvPr/>
        </p:nvSpPr>
        <p:spPr>
          <a:xfrm>
            <a:off x="842686" y="3188307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47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38"/>
          <p:cNvSpPr/>
          <p:nvPr/>
        </p:nvSpPr>
        <p:spPr>
          <a:xfrm>
            <a:off x="784858" y="3188307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78"/>
                  <a:pt x="0" y="155"/>
                </a:cubicBezTo>
                <a:cubicBezTo>
                  <a:pt x="0" y="233"/>
                  <a:pt x="62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38"/>
          <p:cNvSpPr/>
          <p:nvPr/>
        </p:nvSpPr>
        <p:spPr>
          <a:xfrm>
            <a:off x="727031" y="318830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16"/>
                  <a:pt x="0" y="78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33" y="310"/>
                  <a:pt x="310" y="248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38"/>
          <p:cNvSpPr/>
          <p:nvPr/>
        </p:nvSpPr>
        <p:spPr>
          <a:xfrm>
            <a:off x="667338" y="318830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64" y="310"/>
                  <a:pt x="311" y="248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38"/>
          <p:cNvSpPr/>
          <p:nvPr/>
        </p:nvSpPr>
        <p:spPr>
          <a:xfrm>
            <a:off x="611259" y="3188307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16"/>
                  <a:pt x="1" y="78"/>
                  <a:pt x="1" y="155"/>
                </a:cubicBezTo>
                <a:cubicBezTo>
                  <a:pt x="1" y="233"/>
                  <a:pt x="63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38"/>
          <p:cNvSpPr/>
          <p:nvPr/>
        </p:nvSpPr>
        <p:spPr>
          <a:xfrm>
            <a:off x="900629" y="3085246"/>
            <a:ext cx="9094" cy="139319"/>
          </a:xfrm>
          <a:custGeom>
            <a:rect b="b" l="l" r="r" t="t"/>
            <a:pathLst>
              <a:path extrusionOk="0" h="1195" w="78">
                <a:moveTo>
                  <a:pt x="0" y="0"/>
                </a:moveTo>
                <a:lnTo>
                  <a:pt x="0" y="1194"/>
                </a:lnTo>
                <a:lnTo>
                  <a:pt x="78" y="1194"/>
                </a:lnTo>
                <a:lnTo>
                  <a:pt x="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38"/>
          <p:cNvSpPr/>
          <p:nvPr/>
        </p:nvSpPr>
        <p:spPr>
          <a:xfrm>
            <a:off x="584094" y="2795882"/>
            <a:ext cx="911481" cy="209853"/>
          </a:xfrm>
          <a:custGeom>
            <a:rect b="b" l="l" r="r" t="t"/>
            <a:pathLst>
              <a:path extrusionOk="0" h="1800" w="7818">
                <a:moveTo>
                  <a:pt x="1" y="0"/>
                </a:moveTo>
                <a:lnTo>
                  <a:pt x="1" y="1800"/>
                </a:lnTo>
                <a:lnTo>
                  <a:pt x="7818" y="1800"/>
                </a:lnTo>
                <a:lnTo>
                  <a:pt x="78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38"/>
          <p:cNvSpPr/>
          <p:nvPr/>
        </p:nvSpPr>
        <p:spPr>
          <a:xfrm>
            <a:off x="936772" y="2832023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38"/>
          <p:cNvSpPr/>
          <p:nvPr/>
        </p:nvSpPr>
        <p:spPr>
          <a:xfrm>
            <a:off x="936772" y="2860936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38"/>
          <p:cNvSpPr/>
          <p:nvPr/>
        </p:nvSpPr>
        <p:spPr>
          <a:xfrm>
            <a:off x="936772" y="2891714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6"/>
                </a:lnTo>
                <a:lnTo>
                  <a:pt x="4436" y="156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38"/>
          <p:cNvSpPr/>
          <p:nvPr/>
        </p:nvSpPr>
        <p:spPr>
          <a:xfrm>
            <a:off x="936772" y="2924242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38"/>
          <p:cNvSpPr/>
          <p:nvPr/>
        </p:nvSpPr>
        <p:spPr>
          <a:xfrm>
            <a:off x="936772" y="2953155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38"/>
          <p:cNvSpPr/>
          <p:nvPr/>
        </p:nvSpPr>
        <p:spPr>
          <a:xfrm>
            <a:off x="840937" y="2830274"/>
            <a:ext cx="38008" cy="36258"/>
          </a:xfrm>
          <a:custGeom>
            <a:rect b="b" l="l" r="r" t="t"/>
            <a:pathLst>
              <a:path extrusionOk="0" h="311" w="326">
                <a:moveTo>
                  <a:pt x="171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48"/>
                  <a:pt x="78" y="310"/>
                  <a:pt x="171" y="310"/>
                </a:cubicBezTo>
                <a:cubicBezTo>
                  <a:pt x="248" y="310"/>
                  <a:pt x="326" y="248"/>
                  <a:pt x="326" y="155"/>
                </a:cubicBezTo>
                <a:cubicBezTo>
                  <a:pt x="326" y="78"/>
                  <a:pt x="248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38"/>
          <p:cNvSpPr/>
          <p:nvPr/>
        </p:nvSpPr>
        <p:spPr>
          <a:xfrm>
            <a:off x="782993" y="2830274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78"/>
                  <a:pt x="1" y="155"/>
                </a:cubicBezTo>
                <a:cubicBezTo>
                  <a:pt x="1" y="248"/>
                  <a:pt x="63" y="310"/>
                  <a:pt x="156" y="310"/>
                </a:cubicBezTo>
                <a:cubicBezTo>
                  <a:pt x="249" y="310"/>
                  <a:pt x="311" y="248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38"/>
          <p:cNvSpPr/>
          <p:nvPr/>
        </p:nvSpPr>
        <p:spPr>
          <a:xfrm>
            <a:off x="727031" y="2832023"/>
            <a:ext cx="36259" cy="34509"/>
          </a:xfrm>
          <a:custGeom>
            <a:rect b="b" l="l" r="r" t="t"/>
            <a:pathLst>
              <a:path extrusionOk="0" h="296" w="311">
                <a:moveTo>
                  <a:pt x="155" y="1"/>
                </a:moveTo>
                <a:cubicBezTo>
                  <a:pt x="78" y="1"/>
                  <a:pt x="0" y="47"/>
                  <a:pt x="0" y="156"/>
                </a:cubicBezTo>
                <a:cubicBezTo>
                  <a:pt x="0" y="233"/>
                  <a:pt x="62" y="295"/>
                  <a:pt x="155" y="295"/>
                </a:cubicBezTo>
                <a:cubicBezTo>
                  <a:pt x="233" y="295"/>
                  <a:pt x="310" y="249"/>
                  <a:pt x="310" y="156"/>
                </a:cubicBezTo>
                <a:cubicBezTo>
                  <a:pt x="310" y="78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38"/>
          <p:cNvSpPr/>
          <p:nvPr/>
        </p:nvSpPr>
        <p:spPr>
          <a:xfrm>
            <a:off x="667338" y="2832023"/>
            <a:ext cx="36259" cy="34509"/>
          </a:xfrm>
          <a:custGeom>
            <a:rect b="b" l="l" r="r" t="t"/>
            <a:pathLst>
              <a:path extrusionOk="0" h="296" w="311">
                <a:moveTo>
                  <a:pt x="155" y="1"/>
                </a:moveTo>
                <a:cubicBezTo>
                  <a:pt x="78" y="1"/>
                  <a:pt x="0" y="47"/>
                  <a:pt x="0" y="156"/>
                </a:cubicBezTo>
                <a:cubicBezTo>
                  <a:pt x="0" y="233"/>
                  <a:pt x="62" y="295"/>
                  <a:pt x="155" y="295"/>
                </a:cubicBezTo>
                <a:cubicBezTo>
                  <a:pt x="264" y="295"/>
                  <a:pt x="311" y="249"/>
                  <a:pt x="311" y="156"/>
                </a:cubicBezTo>
                <a:cubicBezTo>
                  <a:pt x="311" y="78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38"/>
          <p:cNvSpPr/>
          <p:nvPr/>
        </p:nvSpPr>
        <p:spPr>
          <a:xfrm>
            <a:off x="611259" y="2832023"/>
            <a:ext cx="36259" cy="34509"/>
          </a:xfrm>
          <a:custGeom>
            <a:rect b="b" l="l" r="r" t="t"/>
            <a:pathLst>
              <a:path extrusionOk="0" h="296" w="311">
                <a:moveTo>
                  <a:pt x="156" y="1"/>
                </a:moveTo>
                <a:cubicBezTo>
                  <a:pt x="63" y="1"/>
                  <a:pt x="1" y="47"/>
                  <a:pt x="1" y="156"/>
                </a:cubicBezTo>
                <a:cubicBezTo>
                  <a:pt x="1" y="233"/>
                  <a:pt x="63" y="295"/>
                  <a:pt x="156" y="295"/>
                </a:cubicBezTo>
                <a:cubicBezTo>
                  <a:pt x="249" y="295"/>
                  <a:pt x="311" y="249"/>
                  <a:pt x="311" y="156"/>
                </a:cubicBezTo>
                <a:cubicBezTo>
                  <a:pt x="311" y="47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38"/>
          <p:cNvSpPr/>
          <p:nvPr/>
        </p:nvSpPr>
        <p:spPr>
          <a:xfrm>
            <a:off x="840937" y="2882621"/>
            <a:ext cx="38008" cy="36375"/>
          </a:xfrm>
          <a:custGeom>
            <a:rect b="b" l="l" r="r" t="t"/>
            <a:pathLst>
              <a:path extrusionOk="0" h="312" w="326">
                <a:moveTo>
                  <a:pt x="171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49"/>
                  <a:pt x="78" y="311"/>
                  <a:pt x="171" y="311"/>
                </a:cubicBezTo>
                <a:cubicBezTo>
                  <a:pt x="248" y="311"/>
                  <a:pt x="326" y="249"/>
                  <a:pt x="326" y="156"/>
                </a:cubicBezTo>
                <a:cubicBezTo>
                  <a:pt x="326" y="78"/>
                  <a:pt x="248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38"/>
          <p:cNvSpPr/>
          <p:nvPr/>
        </p:nvSpPr>
        <p:spPr>
          <a:xfrm>
            <a:off x="782993" y="2882621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49"/>
                  <a:pt x="63" y="311"/>
                  <a:pt x="156" y="311"/>
                </a:cubicBezTo>
                <a:cubicBezTo>
                  <a:pt x="249" y="311"/>
                  <a:pt x="311" y="249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38"/>
          <p:cNvSpPr/>
          <p:nvPr/>
        </p:nvSpPr>
        <p:spPr>
          <a:xfrm>
            <a:off x="727031" y="2882621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34"/>
                  <a:pt x="62" y="311"/>
                  <a:pt x="155" y="311"/>
                </a:cubicBezTo>
                <a:cubicBezTo>
                  <a:pt x="233" y="311"/>
                  <a:pt x="310" y="265"/>
                  <a:pt x="310" y="156"/>
                </a:cubicBezTo>
                <a:cubicBezTo>
                  <a:pt x="310" y="63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38"/>
          <p:cNvSpPr/>
          <p:nvPr/>
        </p:nvSpPr>
        <p:spPr>
          <a:xfrm>
            <a:off x="667338" y="2882621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34"/>
                  <a:pt x="62" y="311"/>
                  <a:pt x="155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78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38"/>
          <p:cNvSpPr/>
          <p:nvPr/>
        </p:nvSpPr>
        <p:spPr>
          <a:xfrm>
            <a:off x="611259" y="2882621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34"/>
                  <a:pt x="63" y="311"/>
                  <a:pt x="156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38"/>
          <p:cNvSpPr/>
          <p:nvPr/>
        </p:nvSpPr>
        <p:spPr>
          <a:xfrm>
            <a:off x="840937" y="2935084"/>
            <a:ext cx="38008" cy="36258"/>
          </a:xfrm>
          <a:custGeom>
            <a:rect b="b" l="l" r="r" t="t"/>
            <a:pathLst>
              <a:path extrusionOk="0" h="311" w="326">
                <a:moveTo>
                  <a:pt x="171" y="1"/>
                </a:moveTo>
                <a:cubicBezTo>
                  <a:pt x="78" y="1"/>
                  <a:pt x="0" y="63"/>
                  <a:pt x="0" y="156"/>
                </a:cubicBezTo>
                <a:cubicBezTo>
                  <a:pt x="0" y="249"/>
                  <a:pt x="78" y="311"/>
                  <a:pt x="171" y="311"/>
                </a:cubicBezTo>
                <a:cubicBezTo>
                  <a:pt x="248" y="311"/>
                  <a:pt x="326" y="249"/>
                  <a:pt x="326" y="156"/>
                </a:cubicBezTo>
                <a:cubicBezTo>
                  <a:pt x="326" y="63"/>
                  <a:pt x="248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38"/>
          <p:cNvSpPr/>
          <p:nvPr/>
        </p:nvSpPr>
        <p:spPr>
          <a:xfrm>
            <a:off x="782993" y="2935084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49"/>
                  <a:pt x="63" y="311"/>
                  <a:pt x="156" y="311"/>
                </a:cubicBezTo>
                <a:cubicBezTo>
                  <a:pt x="249" y="311"/>
                  <a:pt x="311" y="249"/>
                  <a:pt x="311" y="156"/>
                </a:cubicBezTo>
                <a:cubicBezTo>
                  <a:pt x="311" y="63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38"/>
          <p:cNvSpPr/>
          <p:nvPr/>
        </p:nvSpPr>
        <p:spPr>
          <a:xfrm>
            <a:off x="727031" y="2935084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6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0" y="249"/>
                  <a:pt x="310" y="156"/>
                </a:cubicBezTo>
                <a:cubicBezTo>
                  <a:pt x="310" y="78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38"/>
          <p:cNvSpPr/>
          <p:nvPr/>
        </p:nvSpPr>
        <p:spPr>
          <a:xfrm>
            <a:off x="667338" y="2935084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78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38"/>
          <p:cNvSpPr/>
          <p:nvPr/>
        </p:nvSpPr>
        <p:spPr>
          <a:xfrm>
            <a:off x="611259" y="2935084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3" y="16"/>
                  <a:pt x="1" y="78"/>
                  <a:pt x="1" y="156"/>
                </a:cubicBezTo>
                <a:cubicBezTo>
                  <a:pt x="1" y="233"/>
                  <a:pt x="63" y="311"/>
                  <a:pt x="156" y="311"/>
                </a:cubicBezTo>
                <a:cubicBezTo>
                  <a:pt x="233" y="311"/>
                  <a:pt x="311" y="249"/>
                  <a:pt x="311" y="156"/>
                </a:cubicBezTo>
                <a:cubicBezTo>
                  <a:pt x="311" y="63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38"/>
          <p:cNvSpPr/>
          <p:nvPr/>
        </p:nvSpPr>
        <p:spPr>
          <a:xfrm>
            <a:off x="900629" y="2832023"/>
            <a:ext cx="9094" cy="139319"/>
          </a:xfrm>
          <a:custGeom>
            <a:rect b="b" l="l" r="r" t="t"/>
            <a:pathLst>
              <a:path extrusionOk="0" h="1195" w="78">
                <a:moveTo>
                  <a:pt x="0" y="1"/>
                </a:moveTo>
                <a:lnTo>
                  <a:pt x="0" y="1195"/>
                </a:lnTo>
                <a:lnTo>
                  <a:pt x="78" y="1195"/>
                </a:lnTo>
                <a:lnTo>
                  <a:pt x="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38"/>
          <p:cNvSpPr/>
          <p:nvPr/>
        </p:nvSpPr>
        <p:spPr>
          <a:xfrm>
            <a:off x="584094" y="2542776"/>
            <a:ext cx="911481" cy="209853"/>
          </a:xfrm>
          <a:custGeom>
            <a:rect b="b" l="l" r="r" t="t"/>
            <a:pathLst>
              <a:path extrusionOk="0" h="1800" w="7818">
                <a:moveTo>
                  <a:pt x="1" y="0"/>
                </a:moveTo>
                <a:lnTo>
                  <a:pt x="1" y="1799"/>
                </a:lnTo>
                <a:lnTo>
                  <a:pt x="7818" y="1799"/>
                </a:lnTo>
                <a:lnTo>
                  <a:pt x="78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38"/>
          <p:cNvSpPr/>
          <p:nvPr/>
        </p:nvSpPr>
        <p:spPr>
          <a:xfrm>
            <a:off x="936772" y="2577052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38"/>
          <p:cNvSpPr/>
          <p:nvPr/>
        </p:nvSpPr>
        <p:spPr>
          <a:xfrm>
            <a:off x="936772" y="2607830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6"/>
                </a:lnTo>
                <a:lnTo>
                  <a:pt x="4436" y="156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38"/>
          <p:cNvSpPr/>
          <p:nvPr/>
        </p:nvSpPr>
        <p:spPr>
          <a:xfrm>
            <a:off x="936772" y="2638608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38"/>
          <p:cNvSpPr/>
          <p:nvPr/>
        </p:nvSpPr>
        <p:spPr>
          <a:xfrm>
            <a:off x="936772" y="2671136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38"/>
          <p:cNvSpPr/>
          <p:nvPr/>
        </p:nvSpPr>
        <p:spPr>
          <a:xfrm>
            <a:off x="936772" y="2700049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6"/>
                </a:lnTo>
                <a:lnTo>
                  <a:pt x="4436" y="156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38"/>
          <p:cNvSpPr/>
          <p:nvPr/>
        </p:nvSpPr>
        <p:spPr>
          <a:xfrm>
            <a:off x="840937" y="2577052"/>
            <a:ext cx="38008" cy="36375"/>
          </a:xfrm>
          <a:custGeom>
            <a:rect b="b" l="l" r="r" t="t"/>
            <a:pathLst>
              <a:path extrusionOk="0" h="312" w="326">
                <a:moveTo>
                  <a:pt x="171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49"/>
                  <a:pt x="78" y="311"/>
                  <a:pt x="171" y="311"/>
                </a:cubicBezTo>
                <a:cubicBezTo>
                  <a:pt x="248" y="311"/>
                  <a:pt x="326" y="249"/>
                  <a:pt x="326" y="156"/>
                </a:cubicBezTo>
                <a:cubicBezTo>
                  <a:pt x="326" y="78"/>
                  <a:pt x="248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38"/>
          <p:cNvSpPr/>
          <p:nvPr/>
        </p:nvSpPr>
        <p:spPr>
          <a:xfrm>
            <a:off x="782993" y="2577052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49"/>
                  <a:pt x="63" y="311"/>
                  <a:pt x="156" y="311"/>
                </a:cubicBezTo>
                <a:cubicBezTo>
                  <a:pt x="249" y="311"/>
                  <a:pt x="311" y="249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38"/>
          <p:cNvSpPr/>
          <p:nvPr/>
        </p:nvSpPr>
        <p:spPr>
          <a:xfrm>
            <a:off x="727031" y="257891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38"/>
          <p:cNvSpPr/>
          <p:nvPr/>
        </p:nvSpPr>
        <p:spPr>
          <a:xfrm>
            <a:off x="667338" y="257891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47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38"/>
          <p:cNvSpPr/>
          <p:nvPr/>
        </p:nvSpPr>
        <p:spPr>
          <a:xfrm>
            <a:off x="611259" y="2578917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47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38"/>
          <p:cNvSpPr/>
          <p:nvPr/>
        </p:nvSpPr>
        <p:spPr>
          <a:xfrm>
            <a:off x="842686" y="2629515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78"/>
                  <a:pt x="1" y="156"/>
                </a:cubicBezTo>
                <a:cubicBezTo>
                  <a:pt x="1" y="233"/>
                  <a:pt x="47" y="311"/>
                  <a:pt x="156" y="311"/>
                </a:cubicBezTo>
                <a:cubicBezTo>
                  <a:pt x="249" y="311"/>
                  <a:pt x="311" y="264"/>
                  <a:pt x="311" y="156"/>
                </a:cubicBezTo>
                <a:cubicBezTo>
                  <a:pt x="311" y="78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38"/>
          <p:cNvSpPr/>
          <p:nvPr/>
        </p:nvSpPr>
        <p:spPr>
          <a:xfrm>
            <a:off x="784858" y="2629515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2" y="1"/>
                  <a:pt x="0" y="78"/>
                  <a:pt x="0" y="156"/>
                </a:cubicBezTo>
                <a:cubicBezTo>
                  <a:pt x="0" y="233"/>
                  <a:pt x="62" y="311"/>
                  <a:pt x="156" y="311"/>
                </a:cubicBezTo>
                <a:cubicBezTo>
                  <a:pt x="264" y="311"/>
                  <a:pt x="311" y="264"/>
                  <a:pt x="311" y="156"/>
                </a:cubicBezTo>
                <a:cubicBezTo>
                  <a:pt x="311" y="78"/>
                  <a:pt x="264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38"/>
          <p:cNvSpPr/>
          <p:nvPr/>
        </p:nvSpPr>
        <p:spPr>
          <a:xfrm>
            <a:off x="727031" y="2629515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78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0" y="264"/>
                  <a:pt x="310" y="156"/>
                </a:cubicBezTo>
                <a:cubicBezTo>
                  <a:pt x="310" y="78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38"/>
          <p:cNvSpPr/>
          <p:nvPr/>
        </p:nvSpPr>
        <p:spPr>
          <a:xfrm>
            <a:off x="667338" y="2629515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78" y="1"/>
                  <a:pt x="0" y="63"/>
                  <a:pt x="0" y="156"/>
                </a:cubicBezTo>
                <a:cubicBezTo>
                  <a:pt x="0" y="233"/>
                  <a:pt x="62" y="311"/>
                  <a:pt x="155" y="311"/>
                </a:cubicBezTo>
                <a:cubicBezTo>
                  <a:pt x="233" y="311"/>
                  <a:pt x="311" y="264"/>
                  <a:pt x="311" y="156"/>
                </a:cubicBezTo>
                <a:cubicBezTo>
                  <a:pt x="311" y="78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38"/>
          <p:cNvSpPr/>
          <p:nvPr/>
        </p:nvSpPr>
        <p:spPr>
          <a:xfrm>
            <a:off x="611259" y="2629515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33"/>
                  <a:pt x="63" y="311"/>
                  <a:pt x="156" y="311"/>
                </a:cubicBezTo>
                <a:cubicBezTo>
                  <a:pt x="233" y="311"/>
                  <a:pt x="311" y="264"/>
                  <a:pt x="311" y="156"/>
                </a:cubicBezTo>
                <a:cubicBezTo>
                  <a:pt x="311" y="63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38"/>
          <p:cNvSpPr/>
          <p:nvPr/>
        </p:nvSpPr>
        <p:spPr>
          <a:xfrm>
            <a:off x="842686" y="2681978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16"/>
                  <a:pt x="1" y="78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38"/>
          <p:cNvSpPr/>
          <p:nvPr/>
        </p:nvSpPr>
        <p:spPr>
          <a:xfrm>
            <a:off x="784858" y="2681978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16"/>
                  <a:pt x="0" y="78"/>
                  <a:pt x="0" y="155"/>
                </a:cubicBezTo>
                <a:cubicBezTo>
                  <a:pt x="0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38"/>
          <p:cNvSpPr/>
          <p:nvPr/>
        </p:nvSpPr>
        <p:spPr>
          <a:xfrm>
            <a:off x="727031" y="2681978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16"/>
                  <a:pt x="0" y="78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38"/>
          <p:cNvSpPr/>
          <p:nvPr/>
        </p:nvSpPr>
        <p:spPr>
          <a:xfrm>
            <a:off x="667338" y="2681978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38"/>
          <p:cNvSpPr/>
          <p:nvPr/>
        </p:nvSpPr>
        <p:spPr>
          <a:xfrm>
            <a:off x="611259" y="2681978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16"/>
                  <a:pt x="1" y="78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38"/>
          <p:cNvSpPr/>
          <p:nvPr/>
        </p:nvSpPr>
        <p:spPr>
          <a:xfrm>
            <a:off x="900629" y="2577052"/>
            <a:ext cx="9094" cy="141184"/>
          </a:xfrm>
          <a:custGeom>
            <a:rect b="b" l="l" r="r" t="t"/>
            <a:pathLst>
              <a:path extrusionOk="0" h="1211" w="78">
                <a:moveTo>
                  <a:pt x="0" y="1"/>
                </a:moveTo>
                <a:lnTo>
                  <a:pt x="0" y="1211"/>
                </a:lnTo>
                <a:lnTo>
                  <a:pt x="78" y="1211"/>
                </a:lnTo>
                <a:lnTo>
                  <a:pt x="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38"/>
          <p:cNvSpPr/>
          <p:nvPr/>
        </p:nvSpPr>
        <p:spPr>
          <a:xfrm>
            <a:off x="584094" y="2289553"/>
            <a:ext cx="911481" cy="209853"/>
          </a:xfrm>
          <a:custGeom>
            <a:rect b="b" l="l" r="r" t="t"/>
            <a:pathLst>
              <a:path extrusionOk="0" h="1800" w="7818">
                <a:moveTo>
                  <a:pt x="1" y="1"/>
                </a:moveTo>
                <a:lnTo>
                  <a:pt x="1" y="1800"/>
                </a:lnTo>
                <a:lnTo>
                  <a:pt x="7818" y="1800"/>
                </a:lnTo>
                <a:lnTo>
                  <a:pt x="78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38"/>
          <p:cNvSpPr/>
          <p:nvPr/>
        </p:nvSpPr>
        <p:spPr>
          <a:xfrm>
            <a:off x="936772" y="2323945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6"/>
                </a:lnTo>
                <a:lnTo>
                  <a:pt x="4436" y="156"/>
                </a:lnTo>
                <a:lnTo>
                  <a:pt x="4436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38"/>
          <p:cNvSpPr/>
          <p:nvPr/>
        </p:nvSpPr>
        <p:spPr>
          <a:xfrm>
            <a:off x="936772" y="2354724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38"/>
          <p:cNvSpPr/>
          <p:nvPr/>
        </p:nvSpPr>
        <p:spPr>
          <a:xfrm>
            <a:off x="936772" y="2385386"/>
            <a:ext cx="517182" cy="18187"/>
          </a:xfrm>
          <a:custGeom>
            <a:rect b="b" l="l" r="r" t="t"/>
            <a:pathLst>
              <a:path extrusionOk="0" h="156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38"/>
          <p:cNvSpPr/>
          <p:nvPr/>
        </p:nvSpPr>
        <p:spPr>
          <a:xfrm>
            <a:off x="936772" y="2417913"/>
            <a:ext cx="517182" cy="18304"/>
          </a:xfrm>
          <a:custGeom>
            <a:rect b="b" l="l" r="r" t="t"/>
            <a:pathLst>
              <a:path extrusionOk="0" h="157" w="4436">
                <a:moveTo>
                  <a:pt x="0" y="1"/>
                </a:moveTo>
                <a:lnTo>
                  <a:pt x="0" y="156"/>
                </a:lnTo>
                <a:lnTo>
                  <a:pt x="4436" y="156"/>
                </a:lnTo>
                <a:lnTo>
                  <a:pt x="4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38"/>
          <p:cNvSpPr/>
          <p:nvPr/>
        </p:nvSpPr>
        <p:spPr>
          <a:xfrm>
            <a:off x="936772" y="2446943"/>
            <a:ext cx="517182" cy="18187"/>
          </a:xfrm>
          <a:custGeom>
            <a:rect b="b" l="l" r="r" t="t"/>
            <a:pathLst>
              <a:path extrusionOk="0" h="156" w="4436">
                <a:moveTo>
                  <a:pt x="0" y="0"/>
                </a:moveTo>
                <a:lnTo>
                  <a:pt x="0" y="155"/>
                </a:lnTo>
                <a:lnTo>
                  <a:pt x="4436" y="155"/>
                </a:lnTo>
                <a:lnTo>
                  <a:pt x="4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38"/>
          <p:cNvSpPr/>
          <p:nvPr/>
        </p:nvSpPr>
        <p:spPr>
          <a:xfrm>
            <a:off x="842686" y="2322080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78" y="32"/>
                  <a:pt x="1" y="79"/>
                  <a:pt x="1" y="156"/>
                </a:cubicBezTo>
                <a:cubicBezTo>
                  <a:pt x="1" y="234"/>
                  <a:pt x="47" y="311"/>
                  <a:pt x="156" y="311"/>
                </a:cubicBezTo>
                <a:cubicBezTo>
                  <a:pt x="249" y="311"/>
                  <a:pt x="311" y="265"/>
                  <a:pt x="311" y="156"/>
                </a:cubicBezTo>
                <a:cubicBezTo>
                  <a:pt x="311" y="63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38"/>
          <p:cNvSpPr/>
          <p:nvPr/>
        </p:nvSpPr>
        <p:spPr>
          <a:xfrm>
            <a:off x="784858" y="2322080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62" y="32"/>
                  <a:pt x="0" y="79"/>
                  <a:pt x="0" y="156"/>
                </a:cubicBezTo>
                <a:cubicBezTo>
                  <a:pt x="0" y="234"/>
                  <a:pt x="62" y="311"/>
                  <a:pt x="156" y="311"/>
                </a:cubicBezTo>
                <a:cubicBezTo>
                  <a:pt x="264" y="311"/>
                  <a:pt x="311" y="265"/>
                  <a:pt x="311" y="156"/>
                </a:cubicBezTo>
                <a:cubicBezTo>
                  <a:pt x="311" y="63"/>
                  <a:pt x="264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38"/>
          <p:cNvSpPr/>
          <p:nvPr/>
        </p:nvSpPr>
        <p:spPr>
          <a:xfrm>
            <a:off x="727031" y="2322080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78" y="32"/>
                  <a:pt x="0" y="79"/>
                  <a:pt x="0" y="156"/>
                </a:cubicBezTo>
                <a:cubicBezTo>
                  <a:pt x="0" y="234"/>
                  <a:pt x="62" y="311"/>
                  <a:pt x="155" y="311"/>
                </a:cubicBezTo>
                <a:cubicBezTo>
                  <a:pt x="233" y="311"/>
                  <a:pt x="310" y="265"/>
                  <a:pt x="310" y="156"/>
                </a:cubicBezTo>
                <a:cubicBezTo>
                  <a:pt x="310" y="63"/>
                  <a:pt x="248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38"/>
          <p:cNvSpPr/>
          <p:nvPr/>
        </p:nvSpPr>
        <p:spPr>
          <a:xfrm>
            <a:off x="667338" y="2322080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78" y="32"/>
                  <a:pt x="0" y="79"/>
                  <a:pt x="0" y="156"/>
                </a:cubicBezTo>
                <a:cubicBezTo>
                  <a:pt x="0" y="234"/>
                  <a:pt x="62" y="311"/>
                  <a:pt x="155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79"/>
                  <a:pt x="264" y="1"/>
                  <a:pt x="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38"/>
          <p:cNvSpPr/>
          <p:nvPr/>
        </p:nvSpPr>
        <p:spPr>
          <a:xfrm>
            <a:off x="611259" y="2322080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63" y="32"/>
                  <a:pt x="1" y="79"/>
                  <a:pt x="1" y="156"/>
                </a:cubicBezTo>
                <a:cubicBezTo>
                  <a:pt x="1" y="234"/>
                  <a:pt x="63" y="311"/>
                  <a:pt x="156" y="311"/>
                </a:cubicBezTo>
                <a:cubicBezTo>
                  <a:pt x="233" y="311"/>
                  <a:pt x="311" y="265"/>
                  <a:pt x="311" y="156"/>
                </a:cubicBezTo>
                <a:cubicBezTo>
                  <a:pt x="311" y="63"/>
                  <a:pt x="249" y="1"/>
                  <a:pt x="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38"/>
          <p:cNvSpPr/>
          <p:nvPr/>
        </p:nvSpPr>
        <p:spPr>
          <a:xfrm>
            <a:off x="842686" y="2376409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47" y="310"/>
                  <a:pt x="156" y="310"/>
                </a:cubicBezTo>
                <a:cubicBezTo>
                  <a:pt x="249" y="310"/>
                  <a:pt x="311" y="264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38"/>
          <p:cNvSpPr/>
          <p:nvPr/>
        </p:nvSpPr>
        <p:spPr>
          <a:xfrm>
            <a:off x="784858" y="2376409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78"/>
                  <a:pt x="0" y="155"/>
                </a:cubicBezTo>
                <a:cubicBezTo>
                  <a:pt x="0" y="233"/>
                  <a:pt x="62" y="310"/>
                  <a:pt x="156" y="310"/>
                </a:cubicBezTo>
                <a:cubicBezTo>
                  <a:pt x="264" y="310"/>
                  <a:pt x="311" y="264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38"/>
          <p:cNvSpPr/>
          <p:nvPr/>
        </p:nvSpPr>
        <p:spPr>
          <a:xfrm>
            <a:off x="727031" y="2376409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33" y="310"/>
                  <a:pt x="310" y="264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38"/>
          <p:cNvSpPr/>
          <p:nvPr/>
        </p:nvSpPr>
        <p:spPr>
          <a:xfrm>
            <a:off x="667338" y="2376409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62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64" y="310"/>
                  <a:pt x="311" y="264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38"/>
          <p:cNvSpPr/>
          <p:nvPr/>
        </p:nvSpPr>
        <p:spPr>
          <a:xfrm>
            <a:off x="611259" y="2376409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78"/>
                  <a:pt x="1" y="155"/>
                </a:cubicBezTo>
                <a:cubicBezTo>
                  <a:pt x="1" y="233"/>
                  <a:pt x="63" y="310"/>
                  <a:pt x="156" y="310"/>
                </a:cubicBezTo>
                <a:cubicBezTo>
                  <a:pt x="233" y="310"/>
                  <a:pt x="311" y="264"/>
                  <a:pt x="311" y="155"/>
                </a:cubicBezTo>
                <a:cubicBezTo>
                  <a:pt x="311" y="62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38"/>
          <p:cNvSpPr/>
          <p:nvPr/>
        </p:nvSpPr>
        <p:spPr>
          <a:xfrm>
            <a:off x="842686" y="2428872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47" y="310"/>
                  <a:pt x="156" y="310"/>
                </a:cubicBezTo>
                <a:cubicBezTo>
                  <a:pt x="249" y="310"/>
                  <a:pt x="311" y="248"/>
                  <a:pt x="311" y="155"/>
                </a:cubicBezTo>
                <a:cubicBezTo>
                  <a:pt x="311" y="78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38"/>
          <p:cNvSpPr/>
          <p:nvPr/>
        </p:nvSpPr>
        <p:spPr>
          <a:xfrm>
            <a:off x="784858" y="2428872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2" y="0"/>
                  <a:pt x="0" y="78"/>
                  <a:pt x="0" y="155"/>
                </a:cubicBezTo>
                <a:cubicBezTo>
                  <a:pt x="0" y="233"/>
                  <a:pt x="62" y="310"/>
                  <a:pt x="156" y="310"/>
                </a:cubicBezTo>
                <a:cubicBezTo>
                  <a:pt x="264" y="310"/>
                  <a:pt x="311" y="248"/>
                  <a:pt x="311" y="155"/>
                </a:cubicBezTo>
                <a:cubicBezTo>
                  <a:pt x="311" y="78"/>
                  <a:pt x="264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38"/>
          <p:cNvSpPr/>
          <p:nvPr/>
        </p:nvSpPr>
        <p:spPr>
          <a:xfrm>
            <a:off x="727031" y="2428872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33" y="310"/>
                  <a:pt x="310" y="248"/>
                  <a:pt x="310" y="155"/>
                </a:cubicBezTo>
                <a:cubicBezTo>
                  <a:pt x="310" y="78"/>
                  <a:pt x="248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38"/>
          <p:cNvSpPr/>
          <p:nvPr/>
        </p:nvSpPr>
        <p:spPr>
          <a:xfrm>
            <a:off x="667338" y="2428872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33"/>
                  <a:pt x="62" y="310"/>
                  <a:pt x="155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78"/>
                  <a:pt x="264" y="0"/>
                  <a:pt x="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38"/>
          <p:cNvSpPr/>
          <p:nvPr/>
        </p:nvSpPr>
        <p:spPr>
          <a:xfrm>
            <a:off x="611259" y="2428872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63" y="0"/>
                  <a:pt x="1" y="78"/>
                  <a:pt x="1" y="155"/>
                </a:cubicBezTo>
                <a:cubicBezTo>
                  <a:pt x="1" y="233"/>
                  <a:pt x="63" y="310"/>
                  <a:pt x="156" y="310"/>
                </a:cubicBezTo>
                <a:cubicBezTo>
                  <a:pt x="233" y="310"/>
                  <a:pt x="311" y="248"/>
                  <a:pt x="311" y="155"/>
                </a:cubicBezTo>
                <a:cubicBezTo>
                  <a:pt x="311" y="62"/>
                  <a:pt x="249" y="0"/>
                  <a:pt x="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38"/>
          <p:cNvSpPr/>
          <p:nvPr/>
        </p:nvSpPr>
        <p:spPr>
          <a:xfrm>
            <a:off x="900629" y="2323945"/>
            <a:ext cx="9094" cy="141184"/>
          </a:xfrm>
          <a:custGeom>
            <a:rect b="b" l="l" r="r" t="t"/>
            <a:pathLst>
              <a:path extrusionOk="0" h="1211" w="78">
                <a:moveTo>
                  <a:pt x="0" y="0"/>
                </a:moveTo>
                <a:lnTo>
                  <a:pt x="0" y="1210"/>
                </a:lnTo>
                <a:lnTo>
                  <a:pt x="78" y="1210"/>
                </a:lnTo>
                <a:lnTo>
                  <a:pt x="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38"/>
          <p:cNvSpPr/>
          <p:nvPr/>
        </p:nvSpPr>
        <p:spPr>
          <a:xfrm>
            <a:off x="730645" y="2083431"/>
            <a:ext cx="1200735" cy="65288"/>
          </a:xfrm>
          <a:custGeom>
            <a:rect b="b" l="l" r="r" t="t"/>
            <a:pathLst>
              <a:path extrusionOk="0" h="560" w="10299">
                <a:moveTo>
                  <a:pt x="0" y="1"/>
                </a:moveTo>
                <a:lnTo>
                  <a:pt x="0" y="559"/>
                </a:lnTo>
                <a:lnTo>
                  <a:pt x="10299" y="559"/>
                </a:lnTo>
                <a:lnTo>
                  <a:pt x="1029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38"/>
          <p:cNvSpPr/>
          <p:nvPr/>
        </p:nvSpPr>
        <p:spPr>
          <a:xfrm>
            <a:off x="1999933" y="535182"/>
            <a:ext cx="1072488" cy="588288"/>
          </a:xfrm>
          <a:custGeom>
            <a:rect b="b" l="l" r="r" t="t"/>
            <a:pathLst>
              <a:path extrusionOk="0" h="5046" w="9199">
                <a:moveTo>
                  <a:pt x="5519" y="112"/>
                </a:moveTo>
                <a:cubicBezTo>
                  <a:pt x="6734" y="112"/>
                  <a:pt x="7756" y="1063"/>
                  <a:pt x="7787" y="2284"/>
                </a:cubicBezTo>
                <a:lnTo>
                  <a:pt x="7787" y="2331"/>
                </a:lnTo>
                <a:lnTo>
                  <a:pt x="7833" y="2331"/>
                </a:lnTo>
                <a:cubicBezTo>
                  <a:pt x="8500" y="2408"/>
                  <a:pt x="9027" y="2967"/>
                  <a:pt x="9027" y="3649"/>
                </a:cubicBezTo>
                <a:cubicBezTo>
                  <a:pt x="9027" y="4363"/>
                  <a:pt x="8454" y="4968"/>
                  <a:pt x="7709" y="4968"/>
                </a:cubicBezTo>
                <a:lnTo>
                  <a:pt x="1195" y="4968"/>
                </a:lnTo>
                <a:lnTo>
                  <a:pt x="1195" y="4999"/>
                </a:lnTo>
                <a:lnTo>
                  <a:pt x="1180" y="4999"/>
                </a:lnTo>
                <a:cubicBezTo>
                  <a:pt x="1133" y="4983"/>
                  <a:pt x="1118" y="4983"/>
                  <a:pt x="1087" y="4983"/>
                </a:cubicBezTo>
                <a:cubicBezTo>
                  <a:pt x="466" y="4875"/>
                  <a:pt x="47" y="4301"/>
                  <a:pt x="156" y="3696"/>
                </a:cubicBezTo>
                <a:cubicBezTo>
                  <a:pt x="240" y="3135"/>
                  <a:pt x="717" y="2752"/>
                  <a:pt x="1254" y="2752"/>
                </a:cubicBezTo>
                <a:cubicBezTo>
                  <a:pt x="1311" y="2752"/>
                  <a:pt x="1369" y="2756"/>
                  <a:pt x="1428" y="2765"/>
                </a:cubicBezTo>
                <a:lnTo>
                  <a:pt x="1474" y="2765"/>
                </a:lnTo>
                <a:lnTo>
                  <a:pt x="1474" y="2719"/>
                </a:lnTo>
                <a:cubicBezTo>
                  <a:pt x="1505" y="2021"/>
                  <a:pt x="2095" y="1478"/>
                  <a:pt x="2793" y="1478"/>
                </a:cubicBezTo>
                <a:cubicBezTo>
                  <a:pt x="2979" y="1478"/>
                  <a:pt x="3196" y="1509"/>
                  <a:pt x="3366" y="1602"/>
                </a:cubicBezTo>
                <a:lnTo>
                  <a:pt x="3413" y="1633"/>
                </a:lnTo>
                <a:lnTo>
                  <a:pt x="3429" y="1586"/>
                </a:lnTo>
                <a:cubicBezTo>
                  <a:pt x="3739" y="733"/>
                  <a:pt x="4545" y="160"/>
                  <a:pt x="5460" y="113"/>
                </a:cubicBezTo>
                <a:cubicBezTo>
                  <a:pt x="5480" y="113"/>
                  <a:pt x="5499" y="112"/>
                  <a:pt x="5519" y="112"/>
                </a:cubicBezTo>
                <a:close/>
                <a:moveTo>
                  <a:pt x="5547" y="1"/>
                </a:moveTo>
                <a:cubicBezTo>
                  <a:pt x="4613" y="1"/>
                  <a:pt x="3724" y="564"/>
                  <a:pt x="3366" y="1493"/>
                </a:cubicBezTo>
                <a:cubicBezTo>
                  <a:pt x="3196" y="1400"/>
                  <a:pt x="2979" y="1354"/>
                  <a:pt x="2793" y="1354"/>
                </a:cubicBezTo>
                <a:cubicBezTo>
                  <a:pt x="2064" y="1354"/>
                  <a:pt x="1474" y="1912"/>
                  <a:pt x="1397" y="2641"/>
                </a:cubicBezTo>
                <a:lnTo>
                  <a:pt x="1242" y="2641"/>
                </a:lnTo>
                <a:cubicBezTo>
                  <a:pt x="637" y="2641"/>
                  <a:pt x="125" y="3106"/>
                  <a:pt x="47" y="3696"/>
                </a:cubicBezTo>
                <a:cubicBezTo>
                  <a:pt x="1" y="4363"/>
                  <a:pt x="466" y="4968"/>
                  <a:pt x="1118" y="5045"/>
                </a:cubicBezTo>
                <a:lnTo>
                  <a:pt x="7725" y="5045"/>
                </a:lnTo>
                <a:cubicBezTo>
                  <a:pt x="8454" y="5045"/>
                  <a:pt x="9027" y="4518"/>
                  <a:pt x="9105" y="3804"/>
                </a:cubicBezTo>
                <a:cubicBezTo>
                  <a:pt x="9198" y="3029"/>
                  <a:pt x="8655" y="2331"/>
                  <a:pt x="7880" y="2222"/>
                </a:cubicBezTo>
                <a:cubicBezTo>
                  <a:pt x="7849" y="1292"/>
                  <a:pt x="7259" y="485"/>
                  <a:pt x="6391" y="160"/>
                </a:cubicBezTo>
                <a:cubicBezTo>
                  <a:pt x="6114" y="52"/>
                  <a:pt x="5828" y="1"/>
                  <a:pt x="55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38"/>
          <p:cNvSpPr/>
          <p:nvPr/>
        </p:nvSpPr>
        <p:spPr>
          <a:xfrm>
            <a:off x="2464651" y="888201"/>
            <a:ext cx="137573" cy="115885"/>
          </a:xfrm>
          <a:custGeom>
            <a:rect b="b" l="l" r="r" t="t"/>
            <a:pathLst>
              <a:path extrusionOk="0" h="994" w="1180">
                <a:moveTo>
                  <a:pt x="1" y="1"/>
                </a:moveTo>
                <a:lnTo>
                  <a:pt x="1" y="993"/>
                </a:lnTo>
                <a:lnTo>
                  <a:pt x="1180" y="993"/>
                </a:lnTo>
                <a:lnTo>
                  <a:pt x="1180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38"/>
          <p:cNvSpPr/>
          <p:nvPr/>
        </p:nvSpPr>
        <p:spPr>
          <a:xfrm>
            <a:off x="2417666" y="770684"/>
            <a:ext cx="235157" cy="117634"/>
          </a:xfrm>
          <a:custGeom>
            <a:rect b="b" l="l" r="r" t="t"/>
            <a:pathLst>
              <a:path extrusionOk="0" h="1009" w="2017">
                <a:moveTo>
                  <a:pt x="1009" y="1"/>
                </a:moveTo>
                <a:lnTo>
                  <a:pt x="1" y="1009"/>
                </a:lnTo>
                <a:lnTo>
                  <a:pt x="2017" y="1009"/>
                </a:lnTo>
                <a:lnTo>
                  <a:pt x="1009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38"/>
          <p:cNvSpPr/>
          <p:nvPr/>
        </p:nvSpPr>
        <p:spPr>
          <a:xfrm>
            <a:off x="3211510" y="998491"/>
            <a:ext cx="19936" cy="9210"/>
          </a:xfrm>
          <a:custGeom>
            <a:rect b="b" l="l" r="r" t="t"/>
            <a:pathLst>
              <a:path extrusionOk="0" h="79" w="171">
                <a:moveTo>
                  <a:pt x="0" y="1"/>
                </a:moveTo>
                <a:lnTo>
                  <a:pt x="0" y="79"/>
                </a:lnTo>
                <a:lnTo>
                  <a:pt x="171" y="79"/>
                </a:lnTo>
                <a:lnTo>
                  <a:pt x="17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38"/>
          <p:cNvSpPr/>
          <p:nvPr/>
        </p:nvSpPr>
        <p:spPr>
          <a:xfrm>
            <a:off x="3260360" y="998491"/>
            <a:ext cx="108543" cy="9210"/>
          </a:xfrm>
          <a:custGeom>
            <a:rect b="b" l="l" r="r" t="t"/>
            <a:pathLst>
              <a:path extrusionOk="0" h="79" w="931">
                <a:moveTo>
                  <a:pt x="0" y="1"/>
                </a:moveTo>
                <a:lnTo>
                  <a:pt x="0" y="79"/>
                </a:lnTo>
                <a:lnTo>
                  <a:pt x="326" y="79"/>
                </a:lnTo>
                <a:lnTo>
                  <a:pt x="326" y="1"/>
                </a:lnTo>
                <a:close/>
                <a:moveTo>
                  <a:pt x="605" y="1"/>
                </a:moveTo>
                <a:lnTo>
                  <a:pt x="605" y="79"/>
                </a:lnTo>
                <a:lnTo>
                  <a:pt x="931" y="79"/>
                </a:lnTo>
                <a:lnTo>
                  <a:pt x="93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38"/>
          <p:cNvSpPr/>
          <p:nvPr/>
        </p:nvSpPr>
        <p:spPr>
          <a:xfrm>
            <a:off x="3397701" y="998491"/>
            <a:ext cx="25416" cy="25532"/>
          </a:xfrm>
          <a:custGeom>
            <a:rect b="b" l="l" r="r" t="t"/>
            <a:pathLst>
              <a:path extrusionOk="0" h="219" w="218">
                <a:moveTo>
                  <a:pt x="1" y="1"/>
                </a:moveTo>
                <a:lnTo>
                  <a:pt x="1" y="79"/>
                </a:lnTo>
                <a:lnTo>
                  <a:pt x="140" y="79"/>
                </a:lnTo>
                <a:lnTo>
                  <a:pt x="140" y="218"/>
                </a:lnTo>
                <a:lnTo>
                  <a:pt x="218" y="218"/>
                </a:lnTo>
                <a:lnTo>
                  <a:pt x="21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38"/>
          <p:cNvSpPr/>
          <p:nvPr/>
        </p:nvSpPr>
        <p:spPr>
          <a:xfrm>
            <a:off x="3414023" y="1052819"/>
            <a:ext cx="9094" cy="533493"/>
          </a:xfrm>
          <a:custGeom>
            <a:rect b="b" l="l" r="r" t="t"/>
            <a:pathLst>
              <a:path extrusionOk="0" h="4576" w="78">
                <a:moveTo>
                  <a:pt x="0" y="0"/>
                </a:moveTo>
                <a:lnTo>
                  <a:pt x="0" y="341"/>
                </a:lnTo>
                <a:lnTo>
                  <a:pt x="78" y="341"/>
                </a:lnTo>
                <a:lnTo>
                  <a:pt x="78" y="0"/>
                </a:lnTo>
                <a:close/>
                <a:moveTo>
                  <a:pt x="0" y="605"/>
                </a:moveTo>
                <a:lnTo>
                  <a:pt x="0" y="946"/>
                </a:lnTo>
                <a:lnTo>
                  <a:pt x="78" y="946"/>
                </a:lnTo>
                <a:lnTo>
                  <a:pt x="78" y="605"/>
                </a:lnTo>
                <a:close/>
                <a:moveTo>
                  <a:pt x="0" y="1194"/>
                </a:moveTo>
                <a:lnTo>
                  <a:pt x="0" y="1551"/>
                </a:lnTo>
                <a:lnTo>
                  <a:pt x="78" y="1551"/>
                </a:lnTo>
                <a:lnTo>
                  <a:pt x="78" y="1194"/>
                </a:lnTo>
                <a:close/>
                <a:moveTo>
                  <a:pt x="0" y="1799"/>
                </a:moveTo>
                <a:lnTo>
                  <a:pt x="0" y="2156"/>
                </a:lnTo>
                <a:lnTo>
                  <a:pt x="78" y="2156"/>
                </a:lnTo>
                <a:lnTo>
                  <a:pt x="78" y="1799"/>
                </a:lnTo>
                <a:close/>
                <a:moveTo>
                  <a:pt x="0" y="2404"/>
                </a:moveTo>
                <a:lnTo>
                  <a:pt x="0" y="2745"/>
                </a:lnTo>
                <a:lnTo>
                  <a:pt x="78" y="2745"/>
                </a:lnTo>
                <a:lnTo>
                  <a:pt x="78" y="2404"/>
                </a:lnTo>
                <a:close/>
                <a:moveTo>
                  <a:pt x="0" y="3025"/>
                </a:moveTo>
                <a:lnTo>
                  <a:pt x="0" y="3366"/>
                </a:lnTo>
                <a:lnTo>
                  <a:pt x="78" y="3366"/>
                </a:lnTo>
                <a:lnTo>
                  <a:pt x="78" y="3025"/>
                </a:lnTo>
                <a:close/>
                <a:moveTo>
                  <a:pt x="0" y="3629"/>
                </a:moveTo>
                <a:lnTo>
                  <a:pt x="0" y="3971"/>
                </a:lnTo>
                <a:lnTo>
                  <a:pt x="78" y="3971"/>
                </a:lnTo>
                <a:lnTo>
                  <a:pt x="78" y="3629"/>
                </a:lnTo>
                <a:close/>
                <a:moveTo>
                  <a:pt x="0" y="4219"/>
                </a:moveTo>
                <a:lnTo>
                  <a:pt x="0" y="4576"/>
                </a:lnTo>
                <a:lnTo>
                  <a:pt x="78" y="4576"/>
                </a:lnTo>
                <a:lnTo>
                  <a:pt x="78" y="4219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38"/>
          <p:cNvSpPr/>
          <p:nvPr/>
        </p:nvSpPr>
        <p:spPr>
          <a:xfrm>
            <a:off x="3414023" y="1615109"/>
            <a:ext cx="9094" cy="20053"/>
          </a:xfrm>
          <a:custGeom>
            <a:rect b="b" l="l" r="r" t="t"/>
            <a:pathLst>
              <a:path extrusionOk="0" h="172" w="78">
                <a:moveTo>
                  <a:pt x="0" y="1"/>
                </a:moveTo>
                <a:lnTo>
                  <a:pt x="0" y="171"/>
                </a:lnTo>
                <a:lnTo>
                  <a:pt x="78" y="171"/>
                </a:lnTo>
                <a:lnTo>
                  <a:pt x="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38"/>
          <p:cNvSpPr/>
          <p:nvPr/>
        </p:nvSpPr>
        <p:spPr>
          <a:xfrm>
            <a:off x="3193439" y="984034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62" y="1"/>
                  <a:pt x="0" y="63"/>
                  <a:pt x="0" y="156"/>
                </a:cubicBezTo>
                <a:cubicBezTo>
                  <a:pt x="0" y="234"/>
                  <a:pt x="47" y="311"/>
                  <a:pt x="155" y="311"/>
                </a:cubicBezTo>
                <a:cubicBezTo>
                  <a:pt x="248" y="311"/>
                  <a:pt x="310" y="234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38"/>
          <p:cNvSpPr/>
          <p:nvPr/>
        </p:nvSpPr>
        <p:spPr>
          <a:xfrm>
            <a:off x="3397701" y="1616741"/>
            <a:ext cx="36259" cy="36491"/>
          </a:xfrm>
          <a:custGeom>
            <a:rect b="b" l="l" r="r" t="t"/>
            <a:pathLst>
              <a:path extrusionOk="0" h="313" w="311">
                <a:moveTo>
                  <a:pt x="136" y="0"/>
                </a:moveTo>
                <a:cubicBezTo>
                  <a:pt x="66" y="0"/>
                  <a:pt x="1" y="72"/>
                  <a:pt x="1" y="157"/>
                </a:cubicBezTo>
                <a:cubicBezTo>
                  <a:pt x="1" y="266"/>
                  <a:pt x="78" y="312"/>
                  <a:pt x="156" y="312"/>
                </a:cubicBezTo>
                <a:cubicBezTo>
                  <a:pt x="264" y="312"/>
                  <a:pt x="311" y="235"/>
                  <a:pt x="311" y="157"/>
                </a:cubicBezTo>
                <a:cubicBezTo>
                  <a:pt x="311" y="80"/>
                  <a:pt x="233" y="2"/>
                  <a:pt x="156" y="2"/>
                </a:cubicBezTo>
                <a:cubicBezTo>
                  <a:pt x="149" y="1"/>
                  <a:pt x="142" y="0"/>
                  <a:pt x="13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38"/>
          <p:cNvSpPr/>
          <p:nvPr/>
        </p:nvSpPr>
        <p:spPr>
          <a:xfrm>
            <a:off x="1839042" y="998491"/>
            <a:ext cx="20053" cy="9210"/>
          </a:xfrm>
          <a:custGeom>
            <a:rect b="b" l="l" r="r" t="t"/>
            <a:pathLst>
              <a:path extrusionOk="0" h="79" w="172">
                <a:moveTo>
                  <a:pt x="1" y="1"/>
                </a:moveTo>
                <a:lnTo>
                  <a:pt x="1" y="79"/>
                </a:lnTo>
                <a:lnTo>
                  <a:pt x="171" y="79"/>
                </a:lnTo>
                <a:lnTo>
                  <a:pt x="17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38"/>
          <p:cNvSpPr/>
          <p:nvPr/>
        </p:nvSpPr>
        <p:spPr>
          <a:xfrm>
            <a:off x="1703451" y="998491"/>
            <a:ext cx="106794" cy="9210"/>
          </a:xfrm>
          <a:custGeom>
            <a:rect b="b" l="l" r="r" t="t"/>
            <a:pathLst>
              <a:path extrusionOk="0" h="79" w="916">
                <a:moveTo>
                  <a:pt x="0" y="1"/>
                </a:moveTo>
                <a:lnTo>
                  <a:pt x="0" y="79"/>
                </a:lnTo>
                <a:lnTo>
                  <a:pt x="326" y="79"/>
                </a:lnTo>
                <a:lnTo>
                  <a:pt x="326" y="1"/>
                </a:lnTo>
                <a:close/>
                <a:moveTo>
                  <a:pt x="574" y="1"/>
                </a:moveTo>
                <a:lnTo>
                  <a:pt x="574" y="79"/>
                </a:lnTo>
                <a:lnTo>
                  <a:pt x="915" y="79"/>
                </a:lnTo>
                <a:lnTo>
                  <a:pt x="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38"/>
          <p:cNvSpPr/>
          <p:nvPr/>
        </p:nvSpPr>
        <p:spPr>
          <a:xfrm>
            <a:off x="1647372" y="998491"/>
            <a:ext cx="23667" cy="25532"/>
          </a:xfrm>
          <a:custGeom>
            <a:rect b="b" l="l" r="r" t="t"/>
            <a:pathLst>
              <a:path extrusionOk="0" h="219" w="203">
                <a:moveTo>
                  <a:pt x="1" y="1"/>
                </a:moveTo>
                <a:lnTo>
                  <a:pt x="1" y="218"/>
                </a:lnTo>
                <a:lnTo>
                  <a:pt x="94" y="218"/>
                </a:lnTo>
                <a:lnTo>
                  <a:pt x="94" y="79"/>
                </a:lnTo>
                <a:lnTo>
                  <a:pt x="202" y="79"/>
                </a:lnTo>
                <a:lnTo>
                  <a:pt x="2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38"/>
          <p:cNvSpPr/>
          <p:nvPr/>
        </p:nvSpPr>
        <p:spPr>
          <a:xfrm>
            <a:off x="1649238" y="1050954"/>
            <a:ext cx="9094" cy="374471"/>
          </a:xfrm>
          <a:custGeom>
            <a:rect b="b" l="l" r="r" t="t"/>
            <a:pathLst>
              <a:path extrusionOk="0" h="3212" w="78">
                <a:moveTo>
                  <a:pt x="0" y="1"/>
                </a:moveTo>
                <a:lnTo>
                  <a:pt x="0" y="326"/>
                </a:lnTo>
                <a:lnTo>
                  <a:pt x="78" y="326"/>
                </a:lnTo>
                <a:lnTo>
                  <a:pt x="78" y="1"/>
                </a:lnTo>
                <a:close/>
                <a:moveTo>
                  <a:pt x="0" y="575"/>
                </a:moveTo>
                <a:lnTo>
                  <a:pt x="0" y="900"/>
                </a:lnTo>
                <a:lnTo>
                  <a:pt x="78" y="900"/>
                </a:lnTo>
                <a:lnTo>
                  <a:pt x="78" y="575"/>
                </a:lnTo>
                <a:close/>
                <a:moveTo>
                  <a:pt x="0" y="1164"/>
                </a:moveTo>
                <a:lnTo>
                  <a:pt x="0" y="1490"/>
                </a:lnTo>
                <a:lnTo>
                  <a:pt x="78" y="1490"/>
                </a:lnTo>
                <a:lnTo>
                  <a:pt x="78" y="1164"/>
                </a:lnTo>
                <a:close/>
                <a:moveTo>
                  <a:pt x="0" y="1738"/>
                </a:moveTo>
                <a:lnTo>
                  <a:pt x="0" y="2064"/>
                </a:lnTo>
                <a:lnTo>
                  <a:pt x="78" y="2064"/>
                </a:lnTo>
                <a:lnTo>
                  <a:pt x="78" y="1738"/>
                </a:lnTo>
                <a:close/>
                <a:moveTo>
                  <a:pt x="0" y="2296"/>
                </a:moveTo>
                <a:lnTo>
                  <a:pt x="0" y="2637"/>
                </a:lnTo>
                <a:lnTo>
                  <a:pt x="78" y="2637"/>
                </a:lnTo>
                <a:lnTo>
                  <a:pt x="78" y="2296"/>
                </a:lnTo>
                <a:close/>
                <a:moveTo>
                  <a:pt x="0" y="2886"/>
                </a:moveTo>
                <a:lnTo>
                  <a:pt x="0" y="3211"/>
                </a:lnTo>
                <a:lnTo>
                  <a:pt x="78" y="3211"/>
                </a:lnTo>
                <a:lnTo>
                  <a:pt x="78" y="28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38"/>
          <p:cNvSpPr/>
          <p:nvPr/>
        </p:nvSpPr>
        <p:spPr>
          <a:xfrm>
            <a:off x="1647372" y="1454221"/>
            <a:ext cx="9210" cy="19936"/>
          </a:xfrm>
          <a:custGeom>
            <a:rect b="b" l="l" r="r" t="t"/>
            <a:pathLst>
              <a:path extrusionOk="0" h="171" w="79">
                <a:moveTo>
                  <a:pt x="1" y="0"/>
                </a:moveTo>
                <a:lnTo>
                  <a:pt x="1" y="171"/>
                </a:lnTo>
                <a:lnTo>
                  <a:pt x="78" y="171"/>
                </a:lnTo>
                <a:lnTo>
                  <a:pt x="78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38"/>
          <p:cNvSpPr/>
          <p:nvPr/>
        </p:nvSpPr>
        <p:spPr>
          <a:xfrm>
            <a:off x="1840908" y="984034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62" y="1"/>
                  <a:pt x="0" y="78"/>
                  <a:pt x="0" y="156"/>
                </a:cubicBezTo>
                <a:cubicBezTo>
                  <a:pt x="0" y="249"/>
                  <a:pt x="62" y="311"/>
                  <a:pt x="155" y="311"/>
                </a:cubicBezTo>
                <a:cubicBezTo>
                  <a:pt x="248" y="311"/>
                  <a:pt x="310" y="249"/>
                  <a:pt x="310" y="156"/>
                </a:cubicBezTo>
                <a:cubicBezTo>
                  <a:pt x="310" y="78"/>
                  <a:pt x="248" y="1"/>
                  <a:pt x="1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38"/>
          <p:cNvSpPr/>
          <p:nvPr/>
        </p:nvSpPr>
        <p:spPr>
          <a:xfrm>
            <a:off x="1632916" y="1454221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0" y="78"/>
                  <a:pt x="0" y="155"/>
                </a:cubicBezTo>
                <a:cubicBezTo>
                  <a:pt x="0" y="264"/>
                  <a:pt x="78" y="311"/>
                  <a:pt x="156" y="311"/>
                </a:cubicBezTo>
                <a:cubicBezTo>
                  <a:pt x="249" y="311"/>
                  <a:pt x="311" y="233"/>
                  <a:pt x="311" y="155"/>
                </a:cubicBezTo>
                <a:cubicBezTo>
                  <a:pt x="311" y="62"/>
                  <a:pt x="233" y="0"/>
                  <a:pt x="1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38"/>
          <p:cNvSpPr/>
          <p:nvPr/>
        </p:nvSpPr>
        <p:spPr>
          <a:xfrm>
            <a:off x="2198831" y="2376409"/>
            <a:ext cx="587834" cy="2218729"/>
          </a:xfrm>
          <a:custGeom>
            <a:rect b="b" l="l" r="r" t="t"/>
            <a:pathLst>
              <a:path extrusionOk="0" h="19031" w="5042">
                <a:moveTo>
                  <a:pt x="1" y="0"/>
                </a:moveTo>
                <a:lnTo>
                  <a:pt x="1" y="19031"/>
                </a:lnTo>
                <a:lnTo>
                  <a:pt x="5042" y="19031"/>
                </a:lnTo>
                <a:lnTo>
                  <a:pt x="5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38"/>
          <p:cNvSpPr/>
          <p:nvPr/>
        </p:nvSpPr>
        <p:spPr>
          <a:xfrm>
            <a:off x="1117599" y="2376409"/>
            <a:ext cx="1083214" cy="2218729"/>
          </a:xfrm>
          <a:custGeom>
            <a:rect b="b" l="l" r="r" t="t"/>
            <a:pathLst>
              <a:path extrusionOk="0" h="19031" w="9291">
                <a:moveTo>
                  <a:pt x="0" y="0"/>
                </a:moveTo>
                <a:lnTo>
                  <a:pt x="0" y="19031"/>
                </a:lnTo>
                <a:lnTo>
                  <a:pt x="9290" y="19031"/>
                </a:lnTo>
                <a:lnTo>
                  <a:pt x="92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38"/>
          <p:cNvSpPr/>
          <p:nvPr/>
        </p:nvSpPr>
        <p:spPr>
          <a:xfrm>
            <a:off x="1182655" y="4307523"/>
            <a:ext cx="935032" cy="213467"/>
          </a:xfrm>
          <a:custGeom>
            <a:rect b="b" l="l" r="r" t="t"/>
            <a:pathLst>
              <a:path extrusionOk="0" h="1831" w="8020">
                <a:moveTo>
                  <a:pt x="1" y="1"/>
                </a:moveTo>
                <a:lnTo>
                  <a:pt x="1" y="1831"/>
                </a:lnTo>
                <a:lnTo>
                  <a:pt x="8019" y="1831"/>
                </a:lnTo>
                <a:lnTo>
                  <a:pt x="80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38"/>
          <p:cNvSpPr/>
          <p:nvPr/>
        </p:nvSpPr>
        <p:spPr>
          <a:xfrm>
            <a:off x="1546058" y="4343664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38"/>
          <p:cNvSpPr/>
          <p:nvPr/>
        </p:nvSpPr>
        <p:spPr>
          <a:xfrm>
            <a:off x="1546058" y="4374442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38"/>
          <p:cNvSpPr/>
          <p:nvPr/>
        </p:nvSpPr>
        <p:spPr>
          <a:xfrm>
            <a:off x="1546058" y="4406970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38"/>
          <p:cNvSpPr/>
          <p:nvPr/>
        </p:nvSpPr>
        <p:spPr>
          <a:xfrm>
            <a:off x="1546058" y="4437748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38"/>
          <p:cNvSpPr/>
          <p:nvPr/>
        </p:nvSpPr>
        <p:spPr>
          <a:xfrm>
            <a:off x="1546058" y="4470275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38"/>
          <p:cNvSpPr/>
          <p:nvPr/>
        </p:nvSpPr>
        <p:spPr>
          <a:xfrm>
            <a:off x="1450223" y="4343664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79" y="1"/>
                  <a:pt x="1" y="63"/>
                  <a:pt x="1" y="156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38"/>
          <p:cNvSpPr/>
          <p:nvPr/>
        </p:nvSpPr>
        <p:spPr>
          <a:xfrm>
            <a:off x="1390647" y="4343664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62" y="1"/>
                  <a:pt x="0" y="63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38"/>
          <p:cNvSpPr/>
          <p:nvPr/>
        </p:nvSpPr>
        <p:spPr>
          <a:xfrm>
            <a:off x="1332703" y="4343664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38"/>
          <p:cNvSpPr/>
          <p:nvPr/>
        </p:nvSpPr>
        <p:spPr>
          <a:xfrm>
            <a:off x="1271261" y="4343664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63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38"/>
          <p:cNvSpPr/>
          <p:nvPr/>
        </p:nvSpPr>
        <p:spPr>
          <a:xfrm>
            <a:off x="1213434" y="4343664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47" y="1"/>
                  <a:pt x="0" y="63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38"/>
          <p:cNvSpPr/>
          <p:nvPr/>
        </p:nvSpPr>
        <p:spPr>
          <a:xfrm>
            <a:off x="1450223" y="4397876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79" y="1"/>
                  <a:pt x="1" y="63"/>
                  <a:pt x="1" y="156"/>
                </a:cubicBezTo>
                <a:cubicBezTo>
                  <a:pt x="1" y="234"/>
                  <a:pt x="79" y="311"/>
                  <a:pt x="156" y="311"/>
                </a:cubicBezTo>
                <a:cubicBezTo>
                  <a:pt x="234" y="311"/>
                  <a:pt x="311" y="234"/>
                  <a:pt x="311" y="156"/>
                </a:cubicBezTo>
                <a:cubicBezTo>
                  <a:pt x="311" y="79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38"/>
          <p:cNvSpPr/>
          <p:nvPr/>
        </p:nvSpPr>
        <p:spPr>
          <a:xfrm>
            <a:off x="1390647" y="4397876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62" y="1"/>
                  <a:pt x="0" y="63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9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38"/>
          <p:cNvSpPr/>
          <p:nvPr/>
        </p:nvSpPr>
        <p:spPr>
          <a:xfrm>
            <a:off x="1332703" y="4397876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9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38"/>
          <p:cNvSpPr/>
          <p:nvPr/>
        </p:nvSpPr>
        <p:spPr>
          <a:xfrm>
            <a:off x="1271261" y="4397876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78" y="1"/>
                  <a:pt x="1" y="63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9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38"/>
          <p:cNvSpPr/>
          <p:nvPr/>
        </p:nvSpPr>
        <p:spPr>
          <a:xfrm>
            <a:off x="1213434" y="4397876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47" y="1"/>
                  <a:pt x="0" y="63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9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38"/>
          <p:cNvSpPr/>
          <p:nvPr/>
        </p:nvSpPr>
        <p:spPr>
          <a:xfrm>
            <a:off x="1450223" y="4452205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62"/>
                  <a:pt x="1" y="155"/>
                </a:cubicBezTo>
                <a:cubicBezTo>
                  <a:pt x="1" y="233"/>
                  <a:pt x="79" y="310"/>
                  <a:pt x="156" y="310"/>
                </a:cubicBezTo>
                <a:cubicBezTo>
                  <a:pt x="234" y="310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38"/>
          <p:cNvSpPr/>
          <p:nvPr/>
        </p:nvSpPr>
        <p:spPr>
          <a:xfrm>
            <a:off x="1390647" y="4452205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62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38"/>
          <p:cNvSpPr/>
          <p:nvPr/>
        </p:nvSpPr>
        <p:spPr>
          <a:xfrm>
            <a:off x="1332703" y="4452205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62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38"/>
          <p:cNvSpPr/>
          <p:nvPr/>
        </p:nvSpPr>
        <p:spPr>
          <a:xfrm>
            <a:off x="1271261" y="4452205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62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38"/>
          <p:cNvSpPr/>
          <p:nvPr/>
        </p:nvSpPr>
        <p:spPr>
          <a:xfrm>
            <a:off x="1213434" y="4452205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62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38"/>
          <p:cNvSpPr/>
          <p:nvPr/>
        </p:nvSpPr>
        <p:spPr>
          <a:xfrm>
            <a:off x="1511781" y="4343664"/>
            <a:ext cx="10959" cy="144799"/>
          </a:xfrm>
          <a:custGeom>
            <a:rect b="b" l="l" r="r" t="t"/>
            <a:pathLst>
              <a:path extrusionOk="0" h="1242" w="94">
                <a:moveTo>
                  <a:pt x="0" y="1"/>
                </a:moveTo>
                <a:lnTo>
                  <a:pt x="0" y="1241"/>
                </a:lnTo>
                <a:lnTo>
                  <a:pt x="93" y="1241"/>
                </a:lnTo>
                <a:lnTo>
                  <a:pt x="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38"/>
          <p:cNvSpPr/>
          <p:nvPr/>
        </p:nvSpPr>
        <p:spPr>
          <a:xfrm>
            <a:off x="1182655" y="4047188"/>
            <a:ext cx="935032" cy="215216"/>
          </a:xfrm>
          <a:custGeom>
            <a:rect b="b" l="l" r="r" t="t"/>
            <a:pathLst>
              <a:path extrusionOk="0" h="1846" w="8020">
                <a:moveTo>
                  <a:pt x="1" y="0"/>
                </a:moveTo>
                <a:lnTo>
                  <a:pt x="1" y="1846"/>
                </a:lnTo>
                <a:lnTo>
                  <a:pt x="8019" y="1846"/>
                </a:lnTo>
                <a:lnTo>
                  <a:pt x="8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38"/>
          <p:cNvSpPr/>
          <p:nvPr/>
        </p:nvSpPr>
        <p:spPr>
          <a:xfrm>
            <a:off x="1546058" y="4083330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38"/>
          <p:cNvSpPr/>
          <p:nvPr/>
        </p:nvSpPr>
        <p:spPr>
          <a:xfrm>
            <a:off x="1546058" y="4113992"/>
            <a:ext cx="531756" cy="18304"/>
          </a:xfrm>
          <a:custGeom>
            <a:rect b="b" l="l" r="r" t="t"/>
            <a:pathLst>
              <a:path extrusionOk="0" h="157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38"/>
          <p:cNvSpPr/>
          <p:nvPr/>
        </p:nvSpPr>
        <p:spPr>
          <a:xfrm>
            <a:off x="1546058" y="4146635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38"/>
          <p:cNvSpPr/>
          <p:nvPr/>
        </p:nvSpPr>
        <p:spPr>
          <a:xfrm>
            <a:off x="1546058" y="4177297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38"/>
          <p:cNvSpPr/>
          <p:nvPr/>
        </p:nvSpPr>
        <p:spPr>
          <a:xfrm>
            <a:off x="1546058" y="4209824"/>
            <a:ext cx="531756" cy="18304"/>
          </a:xfrm>
          <a:custGeom>
            <a:rect b="b" l="l" r="r" t="t"/>
            <a:pathLst>
              <a:path extrusionOk="0" h="157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38"/>
          <p:cNvSpPr/>
          <p:nvPr/>
        </p:nvSpPr>
        <p:spPr>
          <a:xfrm>
            <a:off x="1450223" y="4083330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62"/>
                  <a:pt x="1" y="155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38"/>
          <p:cNvSpPr/>
          <p:nvPr/>
        </p:nvSpPr>
        <p:spPr>
          <a:xfrm>
            <a:off x="1390647" y="4083330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62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38"/>
          <p:cNvSpPr/>
          <p:nvPr/>
        </p:nvSpPr>
        <p:spPr>
          <a:xfrm>
            <a:off x="1332703" y="4083330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62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38"/>
          <p:cNvSpPr/>
          <p:nvPr/>
        </p:nvSpPr>
        <p:spPr>
          <a:xfrm>
            <a:off x="1271261" y="4083330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62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38"/>
          <p:cNvSpPr/>
          <p:nvPr/>
        </p:nvSpPr>
        <p:spPr>
          <a:xfrm>
            <a:off x="1213434" y="4083330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62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38"/>
          <p:cNvSpPr/>
          <p:nvPr/>
        </p:nvSpPr>
        <p:spPr>
          <a:xfrm>
            <a:off x="1450223" y="4137542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79" y="1"/>
                  <a:pt x="1" y="63"/>
                  <a:pt x="1" y="156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8"/>
          <p:cNvSpPr/>
          <p:nvPr/>
        </p:nvSpPr>
        <p:spPr>
          <a:xfrm>
            <a:off x="1390647" y="4137542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62" y="1"/>
                  <a:pt x="0" y="63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38"/>
          <p:cNvSpPr/>
          <p:nvPr/>
        </p:nvSpPr>
        <p:spPr>
          <a:xfrm>
            <a:off x="1332703" y="4137542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38"/>
          <p:cNvSpPr/>
          <p:nvPr/>
        </p:nvSpPr>
        <p:spPr>
          <a:xfrm>
            <a:off x="1271261" y="4137542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63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38"/>
          <p:cNvSpPr/>
          <p:nvPr/>
        </p:nvSpPr>
        <p:spPr>
          <a:xfrm>
            <a:off x="1213434" y="4137542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47" y="1"/>
                  <a:pt x="0" y="63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38"/>
          <p:cNvSpPr/>
          <p:nvPr/>
        </p:nvSpPr>
        <p:spPr>
          <a:xfrm>
            <a:off x="1450223" y="4191754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79" y="1"/>
                  <a:pt x="1" y="63"/>
                  <a:pt x="1" y="156"/>
                </a:cubicBezTo>
                <a:cubicBezTo>
                  <a:pt x="1" y="234"/>
                  <a:pt x="79" y="311"/>
                  <a:pt x="156" y="311"/>
                </a:cubicBezTo>
                <a:cubicBezTo>
                  <a:pt x="234" y="311"/>
                  <a:pt x="311" y="234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38"/>
          <p:cNvSpPr/>
          <p:nvPr/>
        </p:nvSpPr>
        <p:spPr>
          <a:xfrm>
            <a:off x="1390647" y="4191754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62" y="1"/>
                  <a:pt x="0" y="63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8"/>
          <p:cNvSpPr/>
          <p:nvPr/>
        </p:nvSpPr>
        <p:spPr>
          <a:xfrm>
            <a:off x="1332703" y="4191754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8"/>
          <p:cNvSpPr/>
          <p:nvPr/>
        </p:nvSpPr>
        <p:spPr>
          <a:xfrm>
            <a:off x="1271261" y="4191754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78" y="1"/>
                  <a:pt x="1" y="63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38"/>
          <p:cNvSpPr/>
          <p:nvPr/>
        </p:nvSpPr>
        <p:spPr>
          <a:xfrm>
            <a:off x="1213434" y="4191754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47" y="1"/>
                  <a:pt x="0" y="63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38"/>
          <p:cNvSpPr/>
          <p:nvPr/>
        </p:nvSpPr>
        <p:spPr>
          <a:xfrm>
            <a:off x="1511781" y="4083330"/>
            <a:ext cx="10959" cy="144799"/>
          </a:xfrm>
          <a:custGeom>
            <a:rect b="b" l="l" r="r" t="t"/>
            <a:pathLst>
              <a:path extrusionOk="0" h="1242" w="94">
                <a:moveTo>
                  <a:pt x="0" y="0"/>
                </a:moveTo>
                <a:lnTo>
                  <a:pt x="0" y="1241"/>
                </a:lnTo>
                <a:lnTo>
                  <a:pt x="93" y="1241"/>
                </a:lnTo>
                <a:lnTo>
                  <a:pt x="9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38"/>
          <p:cNvSpPr/>
          <p:nvPr/>
        </p:nvSpPr>
        <p:spPr>
          <a:xfrm>
            <a:off x="1182655" y="3786737"/>
            <a:ext cx="935032" cy="215332"/>
          </a:xfrm>
          <a:custGeom>
            <a:rect b="b" l="l" r="r" t="t"/>
            <a:pathLst>
              <a:path extrusionOk="0" h="1847" w="8020">
                <a:moveTo>
                  <a:pt x="1" y="1"/>
                </a:moveTo>
                <a:lnTo>
                  <a:pt x="1" y="1846"/>
                </a:lnTo>
                <a:lnTo>
                  <a:pt x="8019" y="1846"/>
                </a:lnTo>
                <a:lnTo>
                  <a:pt x="80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38"/>
          <p:cNvSpPr/>
          <p:nvPr/>
        </p:nvSpPr>
        <p:spPr>
          <a:xfrm>
            <a:off x="1546058" y="3822879"/>
            <a:ext cx="531756" cy="18304"/>
          </a:xfrm>
          <a:custGeom>
            <a:rect b="b" l="l" r="r" t="t"/>
            <a:pathLst>
              <a:path extrusionOk="0" h="157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38"/>
          <p:cNvSpPr/>
          <p:nvPr/>
        </p:nvSpPr>
        <p:spPr>
          <a:xfrm>
            <a:off x="1546058" y="3855523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38"/>
          <p:cNvSpPr/>
          <p:nvPr/>
        </p:nvSpPr>
        <p:spPr>
          <a:xfrm>
            <a:off x="1546058" y="3886184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38"/>
          <p:cNvSpPr/>
          <p:nvPr/>
        </p:nvSpPr>
        <p:spPr>
          <a:xfrm>
            <a:off x="1546058" y="3918712"/>
            <a:ext cx="531756" cy="18304"/>
          </a:xfrm>
          <a:custGeom>
            <a:rect b="b" l="l" r="r" t="t"/>
            <a:pathLst>
              <a:path extrusionOk="0" h="157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38"/>
          <p:cNvSpPr/>
          <p:nvPr/>
        </p:nvSpPr>
        <p:spPr>
          <a:xfrm>
            <a:off x="1546058" y="3949490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38"/>
          <p:cNvSpPr/>
          <p:nvPr/>
        </p:nvSpPr>
        <p:spPr>
          <a:xfrm>
            <a:off x="1450223" y="3822879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79" y="1"/>
                  <a:pt x="1" y="63"/>
                  <a:pt x="1" y="156"/>
                </a:cubicBezTo>
                <a:cubicBezTo>
                  <a:pt x="1" y="234"/>
                  <a:pt x="79" y="311"/>
                  <a:pt x="156" y="311"/>
                </a:cubicBezTo>
                <a:cubicBezTo>
                  <a:pt x="234" y="311"/>
                  <a:pt x="311" y="234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38"/>
          <p:cNvSpPr/>
          <p:nvPr/>
        </p:nvSpPr>
        <p:spPr>
          <a:xfrm>
            <a:off x="1390647" y="3822879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62" y="1"/>
                  <a:pt x="0" y="63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38"/>
          <p:cNvSpPr/>
          <p:nvPr/>
        </p:nvSpPr>
        <p:spPr>
          <a:xfrm>
            <a:off x="1332703" y="3822879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38"/>
          <p:cNvSpPr/>
          <p:nvPr/>
        </p:nvSpPr>
        <p:spPr>
          <a:xfrm>
            <a:off x="1271261" y="3822879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78" y="1"/>
                  <a:pt x="1" y="63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38"/>
          <p:cNvSpPr/>
          <p:nvPr/>
        </p:nvSpPr>
        <p:spPr>
          <a:xfrm>
            <a:off x="1213434" y="3822879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47" y="1"/>
                  <a:pt x="0" y="63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38"/>
          <p:cNvSpPr/>
          <p:nvPr/>
        </p:nvSpPr>
        <p:spPr>
          <a:xfrm>
            <a:off x="1450223" y="3877207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62"/>
                  <a:pt x="1" y="155"/>
                </a:cubicBezTo>
                <a:cubicBezTo>
                  <a:pt x="1" y="233"/>
                  <a:pt x="79" y="310"/>
                  <a:pt x="156" y="310"/>
                </a:cubicBezTo>
                <a:cubicBezTo>
                  <a:pt x="234" y="310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38"/>
          <p:cNvSpPr/>
          <p:nvPr/>
        </p:nvSpPr>
        <p:spPr>
          <a:xfrm>
            <a:off x="1390647" y="387720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62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38"/>
          <p:cNvSpPr/>
          <p:nvPr/>
        </p:nvSpPr>
        <p:spPr>
          <a:xfrm>
            <a:off x="1332703" y="3877207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62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38"/>
          <p:cNvSpPr/>
          <p:nvPr/>
        </p:nvSpPr>
        <p:spPr>
          <a:xfrm>
            <a:off x="1271261" y="3877207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62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38"/>
          <p:cNvSpPr/>
          <p:nvPr/>
        </p:nvSpPr>
        <p:spPr>
          <a:xfrm>
            <a:off x="1213434" y="387720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62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38"/>
          <p:cNvSpPr/>
          <p:nvPr/>
        </p:nvSpPr>
        <p:spPr>
          <a:xfrm>
            <a:off x="1450223" y="3931419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79" y="1"/>
                  <a:pt x="1" y="63"/>
                  <a:pt x="1" y="156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38"/>
          <p:cNvSpPr/>
          <p:nvPr/>
        </p:nvSpPr>
        <p:spPr>
          <a:xfrm>
            <a:off x="1390647" y="393141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62" y="1"/>
                  <a:pt x="0" y="63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38"/>
          <p:cNvSpPr/>
          <p:nvPr/>
        </p:nvSpPr>
        <p:spPr>
          <a:xfrm>
            <a:off x="1332703" y="3931419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38"/>
          <p:cNvSpPr/>
          <p:nvPr/>
        </p:nvSpPr>
        <p:spPr>
          <a:xfrm>
            <a:off x="1271261" y="3931419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63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38"/>
          <p:cNvSpPr/>
          <p:nvPr/>
        </p:nvSpPr>
        <p:spPr>
          <a:xfrm>
            <a:off x="1213434" y="393141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47" y="1"/>
                  <a:pt x="0" y="63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38"/>
          <p:cNvSpPr/>
          <p:nvPr/>
        </p:nvSpPr>
        <p:spPr>
          <a:xfrm>
            <a:off x="1511781" y="3822879"/>
            <a:ext cx="10959" cy="144799"/>
          </a:xfrm>
          <a:custGeom>
            <a:rect b="b" l="l" r="r" t="t"/>
            <a:pathLst>
              <a:path extrusionOk="0" h="1242" w="94">
                <a:moveTo>
                  <a:pt x="0" y="1"/>
                </a:moveTo>
                <a:lnTo>
                  <a:pt x="0" y="1242"/>
                </a:lnTo>
                <a:lnTo>
                  <a:pt x="93" y="1242"/>
                </a:lnTo>
                <a:lnTo>
                  <a:pt x="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38"/>
          <p:cNvSpPr/>
          <p:nvPr/>
        </p:nvSpPr>
        <p:spPr>
          <a:xfrm>
            <a:off x="1182655" y="3526403"/>
            <a:ext cx="935032" cy="215216"/>
          </a:xfrm>
          <a:custGeom>
            <a:rect b="b" l="l" r="r" t="t"/>
            <a:pathLst>
              <a:path extrusionOk="0" h="1846" w="8020">
                <a:moveTo>
                  <a:pt x="1" y="0"/>
                </a:moveTo>
                <a:lnTo>
                  <a:pt x="1" y="1846"/>
                </a:lnTo>
                <a:lnTo>
                  <a:pt x="8019" y="1846"/>
                </a:lnTo>
                <a:lnTo>
                  <a:pt x="8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8"/>
          <p:cNvSpPr/>
          <p:nvPr/>
        </p:nvSpPr>
        <p:spPr>
          <a:xfrm>
            <a:off x="1546058" y="3564410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38"/>
          <p:cNvSpPr/>
          <p:nvPr/>
        </p:nvSpPr>
        <p:spPr>
          <a:xfrm>
            <a:off x="1546058" y="3595072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38"/>
          <p:cNvSpPr/>
          <p:nvPr/>
        </p:nvSpPr>
        <p:spPr>
          <a:xfrm>
            <a:off x="1546058" y="3627599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38"/>
          <p:cNvSpPr/>
          <p:nvPr/>
        </p:nvSpPr>
        <p:spPr>
          <a:xfrm>
            <a:off x="1546058" y="3658377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38"/>
          <p:cNvSpPr/>
          <p:nvPr/>
        </p:nvSpPr>
        <p:spPr>
          <a:xfrm>
            <a:off x="1546058" y="3690905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38"/>
          <p:cNvSpPr/>
          <p:nvPr/>
        </p:nvSpPr>
        <p:spPr>
          <a:xfrm>
            <a:off x="1450223" y="3564410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78"/>
                  <a:pt x="1" y="155"/>
                </a:cubicBezTo>
                <a:cubicBezTo>
                  <a:pt x="1" y="233"/>
                  <a:pt x="79" y="310"/>
                  <a:pt x="156" y="310"/>
                </a:cubicBezTo>
                <a:cubicBezTo>
                  <a:pt x="234" y="310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38"/>
          <p:cNvSpPr/>
          <p:nvPr/>
        </p:nvSpPr>
        <p:spPr>
          <a:xfrm>
            <a:off x="1390647" y="3564410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47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38"/>
          <p:cNvSpPr/>
          <p:nvPr/>
        </p:nvSpPr>
        <p:spPr>
          <a:xfrm>
            <a:off x="1332703" y="3564410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47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38"/>
          <p:cNvSpPr/>
          <p:nvPr/>
        </p:nvSpPr>
        <p:spPr>
          <a:xfrm>
            <a:off x="1271261" y="3564410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38"/>
          <p:cNvSpPr/>
          <p:nvPr/>
        </p:nvSpPr>
        <p:spPr>
          <a:xfrm>
            <a:off x="1213434" y="3564410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78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38"/>
          <p:cNvSpPr/>
          <p:nvPr/>
        </p:nvSpPr>
        <p:spPr>
          <a:xfrm>
            <a:off x="1450223" y="3618622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47"/>
                  <a:pt x="1" y="155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38"/>
          <p:cNvSpPr/>
          <p:nvPr/>
        </p:nvSpPr>
        <p:spPr>
          <a:xfrm>
            <a:off x="1390647" y="3618622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47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38"/>
          <p:cNvSpPr/>
          <p:nvPr/>
        </p:nvSpPr>
        <p:spPr>
          <a:xfrm>
            <a:off x="1332703" y="3618622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47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38"/>
          <p:cNvSpPr/>
          <p:nvPr/>
        </p:nvSpPr>
        <p:spPr>
          <a:xfrm>
            <a:off x="1271261" y="3618622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47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38"/>
          <p:cNvSpPr/>
          <p:nvPr/>
        </p:nvSpPr>
        <p:spPr>
          <a:xfrm>
            <a:off x="1213434" y="3618622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47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38"/>
          <p:cNvSpPr/>
          <p:nvPr/>
        </p:nvSpPr>
        <p:spPr>
          <a:xfrm>
            <a:off x="1450223" y="3672834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79" y="1"/>
                  <a:pt x="1" y="47"/>
                  <a:pt x="1" y="156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38"/>
          <p:cNvSpPr/>
          <p:nvPr/>
        </p:nvSpPr>
        <p:spPr>
          <a:xfrm>
            <a:off x="1390647" y="3672834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62" y="1"/>
                  <a:pt x="0" y="47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38"/>
          <p:cNvSpPr/>
          <p:nvPr/>
        </p:nvSpPr>
        <p:spPr>
          <a:xfrm>
            <a:off x="1332703" y="3672834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63" y="1"/>
                  <a:pt x="1" y="47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38"/>
          <p:cNvSpPr/>
          <p:nvPr/>
        </p:nvSpPr>
        <p:spPr>
          <a:xfrm>
            <a:off x="1271261" y="3672834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47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38"/>
          <p:cNvSpPr/>
          <p:nvPr/>
        </p:nvSpPr>
        <p:spPr>
          <a:xfrm>
            <a:off x="1213434" y="3672834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47" y="1"/>
                  <a:pt x="0" y="47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38"/>
          <p:cNvSpPr/>
          <p:nvPr/>
        </p:nvSpPr>
        <p:spPr>
          <a:xfrm>
            <a:off x="1511781" y="3564410"/>
            <a:ext cx="10959" cy="144682"/>
          </a:xfrm>
          <a:custGeom>
            <a:rect b="b" l="l" r="r" t="t"/>
            <a:pathLst>
              <a:path extrusionOk="0" h="1241" w="94">
                <a:moveTo>
                  <a:pt x="0" y="0"/>
                </a:moveTo>
                <a:lnTo>
                  <a:pt x="0" y="1241"/>
                </a:lnTo>
                <a:lnTo>
                  <a:pt x="93" y="1241"/>
                </a:lnTo>
                <a:lnTo>
                  <a:pt x="9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38"/>
          <p:cNvSpPr/>
          <p:nvPr/>
        </p:nvSpPr>
        <p:spPr>
          <a:xfrm>
            <a:off x="1182655" y="3267818"/>
            <a:ext cx="935032" cy="213467"/>
          </a:xfrm>
          <a:custGeom>
            <a:rect b="b" l="l" r="r" t="t"/>
            <a:pathLst>
              <a:path extrusionOk="0" h="1831" w="8020">
                <a:moveTo>
                  <a:pt x="1" y="0"/>
                </a:moveTo>
                <a:lnTo>
                  <a:pt x="1" y="1831"/>
                </a:lnTo>
                <a:lnTo>
                  <a:pt x="8019" y="1831"/>
                </a:lnTo>
                <a:lnTo>
                  <a:pt x="8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38"/>
          <p:cNvSpPr/>
          <p:nvPr/>
        </p:nvSpPr>
        <p:spPr>
          <a:xfrm>
            <a:off x="1546058" y="3303959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38"/>
          <p:cNvSpPr/>
          <p:nvPr/>
        </p:nvSpPr>
        <p:spPr>
          <a:xfrm>
            <a:off x="1546058" y="3334737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38"/>
          <p:cNvSpPr/>
          <p:nvPr/>
        </p:nvSpPr>
        <p:spPr>
          <a:xfrm>
            <a:off x="1546058" y="3367265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38"/>
          <p:cNvSpPr/>
          <p:nvPr/>
        </p:nvSpPr>
        <p:spPr>
          <a:xfrm>
            <a:off x="1546058" y="3398043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38"/>
          <p:cNvSpPr/>
          <p:nvPr/>
        </p:nvSpPr>
        <p:spPr>
          <a:xfrm>
            <a:off x="1546058" y="3430570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38"/>
          <p:cNvSpPr/>
          <p:nvPr/>
        </p:nvSpPr>
        <p:spPr>
          <a:xfrm>
            <a:off x="1450223" y="3303959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79" y="1"/>
                  <a:pt x="1" y="78"/>
                  <a:pt x="1" y="156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38"/>
          <p:cNvSpPr/>
          <p:nvPr/>
        </p:nvSpPr>
        <p:spPr>
          <a:xfrm>
            <a:off x="1390647" y="330395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62" y="1"/>
                  <a:pt x="0" y="78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38"/>
          <p:cNvSpPr/>
          <p:nvPr/>
        </p:nvSpPr>
        <p:spPr>
          <a:xfrm>
            <a:off x="1332703" y="3303959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38"/>
          <p:cNvSpPr/>
          <p:nvPr/>
        </p:nvSpPr>
        <p:spPr>
          <a:xfrm>
            <a:off x="1271261" y="3303959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78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38"/>
          <p:cNvSpPr/>
          <p:nvPr/>
        </p:nvSpPr>
        <p:spPr>
          <a:xfrm>
            <a:off x="1213434" y="330395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47" y="1"/>
                  <a:pt x="0" y="78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38"/>
          <p:cNvSpPr/>
          <p:nvPr/>
        </p:nvSpPr>
        <p:spPr>
          <a:xfrm>
            <a:off x="1450223" y="3358171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79" y="1"/>
                  <a:pt x="1" y="79"/>
                  <a:pt x="1" y="156"/>
                </a:cubicBezTo>
                <a:cubicBezTo>
                  <a:pt x="1" y="234"/>
                  <a:pt x="79" y="311"/>
                  <a:pt x="156" y="311"/>
                </a:cubicBezTo>
                <a:cubicBezTo>
                  <a:pt x="234" y="311"/>
                  <a:pt x="311" y="234"/>
                  <a:pt x="311" y="156"/>
                </a:cubicBezTo>
                <a:cubicBezTo>
                  <a:pt x="311" y="79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38"/>
          <p:cNvSpPr/>
          <p:nvPr/>
        </p:nvSpPr>
        <p:spPr>
          <a:xfrm>
            <a:off x="1390647" y="3358171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62" y="1"/>
                  <a:pt x="0" y="63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9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38"/>
          <p:cNvSpPr/>
          <p:nvPr/>
        </p:nvSpPr>
        <p:spPr>
          <a:xfrm>
            <a:off x="1332703" y="3358171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9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38"/>
          <p:cNvSpPr/>
          <p:nvPr/>
        </p:nvSpPr>
        <p:spPr>
          <a:xfrm>
            <a:off x="1271261" y="3358171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78" y="1"/>
                  <a:pt x="1" y="79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9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38"/>
          <p:cNvSpPr/>
          <p:nvPr/>
        </p:nvSpPr>
        <p:spPr>
          <a:xfrm>
            <a:off x="1213434" y="3358171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47" y="1"/>
                  <a:pt x="0" y="79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9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38"/>
          <p:cNvSpPr/>
          <p:nvPr/>
        </p:nvSpPr>
        <p:spPr>
          <a:xfrm>
            <a:off x="1450223" y="3412500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62"/>
                  <a:pt x="1" y="155"/>
                </a:cubicBezTo>
                <a:cubicBezTo>
                  <a:pt x="1" y="233"/>
                  <a:pt x="79" y="310"/>
                  <a:pt x="156" y="310"/>
                </a:cubicBezTo>
                <a:cubicBezTo>
                  <a:pt x="234" y="310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38"/>
          <p:cNvSpPr/>
          <p:nvPr/>
        </p:nvSpPr>
        <p:spPr>
          <a:xfrm>
            <a:off x="1390647" y="3412500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62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38"/>
          <p:cNvSpPr/>
          <p:nvPr/>
        </p:nvSpPr>
        <p:spPr>
          <a:xfrm>
            <a:off x="1332703" y="3412500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62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38"/>
          <p:cNvSpPr/>
          <p:nvPr/>
        </p:nvSpPr>
        <p:spPr>
          <a:xfrm>
            <a:off x="1271261" y="3412500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62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38"/>
          <p:cNvSpPr/>
          <p:nvPr/>
        </p:nvSpPr>
        <p:spPr>
          <a:xfrm>
            <a:off x="1213434" y="3412500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62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38"/>
          <p:cNvSpPr/>
          <p:nvPr/>
        </p:nvSpPr>
        <p:spPr>
          <a:xfrm>
            <a:off x="1511781" y="3303959"/>
            <a:ext cx="10959" cy="144799"/>
          </a:xfrm>
          <a:custGeom>
            <a:rect b="b" l="l" r="r" t="t"/>
            <a:pathLst>
              <a:path extrusionOk="0" h="1242" w="94">
                <a:moveTo>
                  <a:pt x="0" y="1"/>
                </a:moveTo>
                <a:lnTo>
                  <a:pt x="0" y="1241"/>
                </a:lnTo>
                <a:lnTo>
                  <a:pt x="93" y="1241"/>
                </a:lnTo>
                <a:lnTo>
                  <a:pt x="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38"/>
          <p:cNvSpPr/>
          <p:nvPr/>
        </p:nvSpPr>
        <p:spPr>
          <a:xfrm>
            <a:off x="1182655" y="3007483"/>
            <a:ext cx="935032" cy="215216"/>
          </a:xfrm>
          <a:custGeom>
            <a:rect b="b" l="l" r="r" t="t"/>
            <a:pathLst>
              <a:path extrusionOk="0" h="1846" w="8020">
                <a:moveTo>
                  <a:pt x="1" y="0"/>
                </a:moveTo>
                <a:lnTo>
                  <a:pt x="1" y="1846"/>
                </a:lnTo>
                <a:lnTo>
                  <a:pt x="8019" y="1846"/>
                </a:lnTo>
                <a:lnTo>
                  <a:pt x="8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38"/>
          <p:cNvSpPr/>
          <p:nvPr/>
        </p:nvSpPr>
        <p:spPr>
          <a:xfrm>
            <a:off x="1546058" y="3043625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38"/>
          <p:cNvSpPr/>
          <p:nvPr/>
        </p:nvSpPr>
        <p:spPr>
          <a:xfrm>
            <a:off x="1546058" y="3074287"/>
            <a:ext cx="531756" cy="18304"/>
          </a:xfrm>
          <a:custGeom>
            <a:rect b="b" l="l" r="r" t="t"/>
            <a:pathLst>
              <a:path extrusionOk="0" h="157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38"/>
          <p:cNvSpPr/>
          <p:nvPr/>
        </p:nvSpPr>
        <p:spPr>
          <a:xfrm>
            <a:off x="1546058" y="3106930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38"/>
          <p:cNvSpPr/>
          <p:nvPr/>
        </p:nvSpPr>
        <p:spPr>
          <a:xfrm>
            <a:off x="1546058" y="3137592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38"/>
          <p:cNvSpPr/>
          <p:nvPr/>
        </p:nvSpPr>
        <p:spPr>
          <a:xfrm>
            <a:off x="1546058" y="3170119"/>
            <a:ext cx="531756" cy="18304"/>
          </a:xfrm>
          <a:custGeom>
            <a:rect b="b" l="l" r="r" t="t"/>
            <a:pathLst>
              <a:path extrusionOk="0" h="157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38"/>
          <p:cNvSpPr/>
          <p:nvPr/>
        </p:nvSpPr>
        <p:spPr>
          <a:xfrm>
            <a:off x="1450223" y="3043625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78"/>
                  <a:pt x="1" y="155"/>
                </a:cubicBezTo>
                <a:cubicBezTo>
                  <a:pt x="1" y="233"/>
                  <a:pt x="79" y="310"/>
                  <a:pt x="156" y="310"/>
                </a:cubicBezTo>
                <a:cubicBezTo>
                  <a:pt x="234" y="310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38"/>
          <p:cNvSpPr/>
          <p:nvPr/>
        </p:nvSpPr>
        <p:spPr>
          <a:xfrm>
            <a:off x="1390647" y="3043625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78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38"/>
          <p:cNvSpPr/>
          <p:nvPr/>
        </p:nvSpPr>
        <p:spPr>
          <a:xfrm>
            <a:off x="1332703" y="3043625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78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38"/>
          <p:cNvSpPr/>
          <p:nvPr/>
        </p:nvSpPr>
        <p:spPr>
          <a:xfrm>
            <a:off x="1271261" y="3043625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38"/>
          <p:cNvSpPr/>
          <p:nvPr/>
        </p:nvSpPr>
        <p:spPr>
          <a:xfrm>
            <a:off x="1213434" y="3043625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78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38"/>
          <p:cNvSpPr/>
          <p:nvPr/>
        </p:nvSpPr>
        <p:spPr>
          <a:xfrm>
            <a:off x="1450223" y="3097837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79" y="1"/>
                  <a:pt x="1" y="78"/>
                  <a:pt x="1" y="156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38"/>
          <p:cNvSpPr/>
          <p:nvPr/>
        </p:nvSpPr>
        <p:spPr>
          <a:xfrm>
            <a:off x="1390647" y="3097837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62" y="1"/>
                  <a:pt x="0" y="78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38"/>
          <p:cNvSpPr/>
          <p:nvPr/>
        </p:nvSpPr>
        <p:spPr>
          <a:xfrm>
            <a:off x="1332703" y="3097837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38"/>
          <p:cNvSpPr/>
          <p:nvPr/>
        </p:nvSpPr>
        <p:spPr>
          <a:xfrm>
            <a:off x="1271261" y="3097837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78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38"/>
          <p:cNvSpPr/>
          <p:nvPr/>
        </p:nvSpPr>
        <p:spPr>
          <a:xfrm>
            <a:off x="1213434" y="3097837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47" y="1"/>
                  <a:pt x="0" y="78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38"/>
          <p:cNvSpPr/>
          <p:nvPr/>
        </p:nvSpPr>
        <p:spPr>
          <a:xfrm>
            <a:off x="1450223" y="3152049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79" y="1"/>
                  <a:pt x="1" y="63"/>
                  <a:pt x="1" y="156"/>
                </a:cubicBezTo>
                <a:cubicBezTo>
                  <a:pt x="1" y="234"/>
                  <a:pt x="79" y="311"/>
                  <a:pt x="156" y="311"/>
                </a:cubicBezTo>
                <a:cubicBezTo>
                  <a:pt x="234" y="311"/>
                  <a:pt x="311" y="234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38"/>
          <p:cNvSpPr/>
          <p:nvPr/>
        </p:nvSpPr>
        <p:spPr>
          <a:xfrm>
            <a:off x="1390647" y="3152049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62" y="1"/>
                  <a:pt x="0" y="63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38"/>
          <p:cNvSpPr/>
          <p:nvPr/>
        </p:nvSpPr>
        <p:spPr>
          <a:xfrm>
            <a:off x="1332703" y="3152049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63" y="1"/>
                  <a:pt x="1" y="63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38"/>
          <p:cNvSpPr/>
          <p:nvPr/>
        </p:nvSpPr>
        <p:spPr>
          <a:xfrm>
            <a:off x="1271261" y="3152049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78" y="1"/>
                  <a:pt x="1" y="63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38"/>
          <p:cNvSpPr/>
          <p:nvPr/>
        </p:nvSpPr>
        <p:spPr>
          <a:xfrm>
            <a:off x="1213434" y="3152049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47" y="1"/>
                  <a:pt x="0" y="63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38"/>
          <p:cNvSpPr/>
          <p:nvPr/>
        </p:nvSpPr>
        <p:spPr>
          <a:xfrm>
            <a:off x="1511781" y="3043625"/>
            <a:ext cx="10959" cy="144799"/>
          </a:xfrm>
          <a:custGeom>
            <a:rect b="b" l="l" r="r" t="t"/>
            <a:pathLst>
              <a:path extrusionOk="0" h="1242" w="94">
                <a:moveTo>
                  <a:pt x="0" y="0"/>
                </a:moveTo>
                <a:lnTo>
                  <a:pt x="0" y="1241"/>
                </a:lnTo>
                <a:lnTo>
                  <a:pt x="93" y="1241"/>
                </a:lnTo>
                <a:lnTo>
                  <a:pt x="9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38"/>
          <p:cNvSpPr/>
          <p:nvPr/>
        </p:nvSpPr>
        <p:spPr>
          <a:xfrm>
            <a:off x="1182655" y="2747032"/>
            <a:ext cx="935032" cy="215332"/>
          </a:xfrm>
          <a:custGeom>
            <a:rect b="b" l="l" r="r" t="t"/>
            <a:pathLst>
              <a:path extrusionOk="0" h="1847" w="8020">
                <a:moveTo>
                  <a:pt x="1" y="1"/>
                </a:moveTo>
                <a:lnTo>
                  <a:pt x="1" y="1846"/>
                </a:lnTo>
                <a:lnTo>
                  <a:pt x="8019" y="1846"/>
                </a:lnTo>
                <a:lnTo>
                  <a:pt x="80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38"/>
          <p:cNvSpPr/>
          <p:nvPr/>
        </p:nvSpPr>
        <p:spPr>
          <a:xfrm>
            <a:off x="1546058" y="2783174"/>
            <a:ext cx="531756" cy="18304"/>
          </a:xfrm>
          <a:custGeom>
            <a:rect b="b" l="l" r="r" t="t"/>
            <a:pathLst>
              <a:path extrusionOk="0" h="157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38"/>
          <p:cNvSpPr/>
          <p:nvPr/>
        </p:nvSpPr>
        <p:spPr>
          <a:xfrm>
            <a:off x="1546058" y="2815818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38"/>
          <p:cNvSpPr/>
          <p:nvPr/>
        </p:nvSpPr>
        <p:spPr>
          <a:xfrm>
            <a:off x="1546058" y="2846479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38"/>
          <p:cNvSpPr/>
          <p:nvPr/>
        </p:nvSpPr>
        <p:spPr>
          <a:xfrm>
            <a:off x="1546058" y="2879007"/>
            <a:ext cx="531756" cy="18304"/>
          </a:xfrm>
          <a:custGeom>
            <a:rect b="b" l="l" r="r" t="t"/>
            <a:pathLst>
              <a:path extrusionOk="0" h="157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38"/>
          <p:cNvSpPr/>
          <p:nvPr/>
        </p:nvSpPr>
        <p:spPr>
          <a:xfrm>
            <a:off x="1546058" y="2909785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38"/>
          <p:cNvSpPr/>
          <p:nvPr/>
        </p:nvSpPr>
        <p:spPr>
          <a:xfrm>
            <a:off x="1450223" y="2783174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79" y="1"/>
                  <a:pt x="1" y="78"/>
                  <a:pt x="1" y="156"/>
                </a:cubicBezTo>
                <a:cubicBezTo>
                  <a:pt x="1" y="234"/>
                  <a:pt x="79" y="311"/>
                  <a:pt x="156" y="311"/>
                </a:cubicBezTo>
                <a:cubicBezTo>
                  <a:pt x="234" y="311"/>
                  <a:pt x="311" y="234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38"/>
          <p:cNvSpPr/>
          <p:nvPr/>
        </p:nvSpPr>
        <p:spPr>
          <a:xfrm>
            <a:off x="1390647" y="2783174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62" y="1"/>
                  <a:pt x="0" y="78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38"/>
          <p:cNvSpPr/>
          <p:nvPr/>
        </p:nvSpPr>
        <p:spPr>
          <a:xfrm>
            <a:off x="1332703" y="2783174"/>
            <a:ext cx="36375" cy="36375"/>
          </a:xfrm>
          <a:custGeom>
            <a:rect b="b" l="l" r="r" t="t"/>
            <a:pathLst>
              <a:path extrusionOk="0" h="312" w="312">
                <a:moveTo>
                  <a:pt x="156" y="1"/>
                </a:moveTo>
                <a:cubicBezTo>
                  <a:pt x="63" y="1"/>
                  <a:pt x="1" y="78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38"/>
          <p:cNvSpPr/>
          <p:nvPr/>
        </p:nvSpPr>
        <p:spPr>
          <a:xfrm>
            <a:off x="1271261" y="2783174"/>
            <a:ext cx="36259" cy="36375"/>
          </a:xfrm>
          <a:custGeom>
            <a:rect b="b" l="l" r="r" t="t"/>
            <a:pathLst>
              <a:path extrusionOk="0" h="312" w="311">
                <a:moveTo>
                  <a:pt x="156" y="1"/>
                </a:moveTo>
                <a:cubicBezTo>
                  <a:pt x="78" y="1"/>
                  <a:pt x="1" y="78"/>
                  <a:pt x="1" y="156"/>
                </a:cubicBezTo>
                <a:cubicBezTo>
                  <a:pt x="1" y="234"/>
                  <a:pt x="78" y="311"/>
                  <a:pt x="156" y="311"/>
                </a:cubicBezTo>
                <a:cubicBezTo>
                  <a:pt x="233" y="311"/>
                  <a:pt x="311" y="234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38"/>
          <p:cNvSpPr/>
          <p:nvPr/>
        </p:nvSpPr>
        <p:spPr>
          <a:xfrm>
            <a:off x="1213434" y="2783174"/>
            <a:ext cx="36259" cy="36375"/>
          </a:xfrm>
          <a:custGeom>
            <a:rect b="b" l="l" r="r" t="t"/>
            <a:pathLst>
              <a:path extrusionOk="0" h="312" w="311">
                <a:moveTo>
                  <a:pt x="155" y="1"/>
                </a:moveTo>
                <a:cubicBezTo>
                  <a:pt x="47" y="1"/>
                  <a:pt x="0" y="78"/>
                  <a:pt x="0" y="156"/>
                </a:cubicBezTo>
                <a:cubicBezTo>
                  <a:pt x="0" y="234"/>
                  <a:pt x="78" y="311"/>
                  <a:pt x="155" y="311"/>
                </a:cubicBezTo>
                <a:cubicBezTo>
                  <a:pt x="233" y="311"/>
                  <a:pt x="310" y="234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38"/>
          <p:cNvSpPr/>
          <p:nvPr/>
        </p:nvSpPr>
        <p:spPr>
          <a:xfrm>
            <a:off x="1450223" y="2837502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78"/>
                  <a:pt x="1" y="155"/>
                </a:cubicBezTo>
                <a:cubicBezTo>
                  <a:pt x="1" y="233"/>
                  <a:pt x="79" y="310"/>
                  <a:pt x="156" y="310"/>
                </a:cubicBezTo>
                <a:cubicBezTo>
                  <a:pt x="234" y="310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38"/>
          <p:cNvSpPr/>
          <p:nvPr/>
        </p:nvSpPr>
        <p:spPr>
          <a:xfrm>
            <a:off x="1390647" y="2837502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78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38"/>
          <p:cNvSpPr/>
          <p:nvPr/>
        </p:nvSpPr>
        <p:spPr>
          <a:xfrm>
            <a:off x="1332703" y="2837502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78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38"/>
          <p:cNvSpPr/>
          <p:nvPr/>
        </p:nvSpPr>
        <p:spPr>
          <a:xfrm>
            <a:off x="1271261" y="2837502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38"/>
          <p:cNvSpPr/>
          <p:nvPr/>
        </p:nvSpPr>
        <p:spPr>
          <a:xfrm>
            <a:off x="1213434" y="2837502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78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38"/>
          <p:cNvSpPr/>
          <p:nvPr/>
        </p:nvSpPr>
        <p:spPr>
          <a:xfrm>
            <a:off x="1450223" y="2891714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78"/>
                  <a:pt x="1" y="156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6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38"/>
          <p:cNvSpPr/>
          <p:nvPr/>
        </p:nvSpPr>
        <p:spPr>
          <a:xfrm>
            <a:off x="1390647" y="2891714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78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38"/>
          <p:cNvSpPr/>
          <p:nvPr/>
        </p:nvSpPr>
        <p:spPr>
          <a:xfrm>
            <a:off x="1332703" y="2891714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78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38"/>
          <p:cNvSpPr/>
          <p:nvPr/>
        </p:nvSpPr>
        <p:spPr>
          <a:xfrm>
            <a:off x="1271261" y="2891714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38"/>
          <p:cNvSpPr/>
          <p:nvPr/>
        </p:nvSpPr>
        <p:spPr>
          <a:xfrm>
            <a:off x="1213434" y="2891714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78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38"/>
          <p:cNvSpPr/>
          <p:nvPr/>
        </p:nvSpPr>
        <p:spPr>
          <a:xfrm>
            <a:off x="1511781" y="2783174"/>
            <a:ext cx="10959" cy="144799"/>
          </a:xfrm>
          <a:custGeom>
            <a:rect b="b" l="l" r="r" t="t"/>
            <a:pathLst>
              <a:path extrusionOk="0" h="1242" w="94">
                <a:moveTo>
                  <a:pt x="0" y="1"/>
                </a:moveTo>
                <a:lnTo>
                  <a:pt x="0" y="1242"/>
                </a:lnTo>
                <a:lnTo>
                  <a:pt x="93" y="1242"/>
                </a:lnTo>
                <a:lnTo>
                  <a:pt x="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38"/>
          <p:cNvSpPr/>
          <p:nvPr/>
        </p:nvSpPr>
        <p:spPr>
          <a:xfrm>
            <a:off x="1182655" y="2486698"/>
            <a:ext cx="935032" cy="215216"/>
          </a:xfrm>
          <a:custGeom>
            <a:rect b="b" l="l" r="r" t="t"/>
            <a:pathLst>
              <a:path extrusionOk="0" h="1846" w="8020">
                <a:moveTo>
                  <a:pt x="1" y="0"/>
                </a:moveTo>
                <a:lnTo>
                  <a:pt x="1" y="1846"/>
                </a:lnTo>
                <a:lnTo>
                  <a:pt x="8019" y="1846"/>
                </a:lnTo>
                <a:lnTo>
                  <a:pt x="8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38"/>
          <p:cNvSpPr/>
          <p:nvPr/>
        </p:nvSpPr>
        <p:spPr>
          <a:xfrm>
            <a:off x="1546058" y="2524705"/>
            <a:ext cx="531756" cy="18187"/>
          </a:xfrm>
          <a:custGeom>
            <a:rect b="b" l="l" r="r" t="t"/>
            <a:pathLst>
              <a:path extrusionOk="0" h="156" w="4561">
                <a:moveTo>
                  <a:pt x="1" y="0"/>
                </a:moveTo>
                <a:lnTo>
                  <a:pt x="1" y="155"/>
                </a:lnTo>
                <a:lnTo>
                  <a:pt x="4561" y="155"/>
                </a:lnTo>
                <a:lnTo>
                  <a:pt x="45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38"/>
          <p:cNvSpPr/>
          <p:nvPr/>
        </p:nvSpPr>
        <p:spPr>
          <a:xfrm>
            <a:off x="1546058" y="2555367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38"/>
          <p:cNvSpPr/>
          <p:nvPr/>
        </p:nvSpPr>
        <p:spPr>
          <a:xfrm>
            <a:off x="1546058" y="2587894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38"/>
          <p:cNvSpPr/>
          <p:nvPr/>
        </p:nvSpPr>
        <p:spPr>
          <a:xfrm>
            <a:off x="1546058" y="2618672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38"/>
          <p:cNvSpPr/>
          <p:nvPr/>
        </p:nvSpPr>
        <p:spPr>
          <a:xfrm>
            <a:off x="1546058" y="2651200"/>
            <a:ext cx="531756" cy="18187"/>
          </a:xfrm>
          <a:custGeom>
            <a:rect b="b" l="l" r="r" t="t"/>
            <a:pathLst>
              <a:path extrusionOk="0" h="156" w="4561">
                <a:moveTo>
                  <a:pt x="1" y="1"/>
                </a:moveTo>
                <a:lnTo>
                  <a:pt x="1" y="156"/>
                </a:lnTo>
                <a:lnTo>
                  <a:pt x="4561" y="156"/>
                </a:lnTo>
                <a:lnTo>
                  <a:pt x="45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38"/>
          <p:cNvSpPr/>
          <p:nvPr/>
        </p:nvSpPr>
        <p:spPr>
          <a:xfrm>
            <a:off x="1450223" y="2524705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78"/>
                  <a:pt x="1" y="155"/>
                </a:cubicBezTo>
                <a:cubicBezTo>
                  <a:pt x="1" y="233"/>
                  <a:pt x="79" y="310"/>
                  <a:pt x="156" y="310"/>
                </a:cubicBezTo>
                <a:cubicBezTo>
                  <a:pt x="234" y="310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38"/>
          <p:cNvSpPr/>
          <p:nvPr/>
        </p:nvSpPr>
        <p:spPr>
          <a:xfrm>
            <a:off x="1390647" y="2524705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78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38"/>
          <p:cNvSpPr/>
          <p:nvPr/>
        </p:nvSpPr>
        <p:spPr>
          <a:xfrm>
            <a:off x="1332703" y="2524705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78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38"/>
          <p:cNvSpPr/>
          <p:nvPr/>
        </p:nvSpPr>
        <p:spPr>
          <a:xfrm>
            <a:off x="1271261" y="2524705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78" y="310"/>
                  <a:pt x="156" y="310"/>
                </a:cubicBezTo>
                <a:cubicBezTo>
                  <a:pt x="233" y="310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38"/>
          <p:cNvSpPr/>
          <p:nvPr/>
        </p:nvSpPr>
        <p:spPr>
          <a:xfrm>
            <a:off x="1213434" y="2524705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78"/>
                  <a:pt x="0" y="155"/>
                </a:cubicBezTo>
                <a:cubicBezTo>
                  <a:pt x="0" y="233"/>
                  <a:pt x="78" y="310"/>
                  <a:pt x="155" y="310"/>
                </a:cubicBezTo>
                <a:cubicBezTo>
                  <a:pt x="233" y="310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38"/>
          <p:cNvSpPr/>
          <p:nvPr/>
        </p:nvSpPr>
        <p:spPr>
          <a:xfrm>
            <a:off x="1450223" y="2578917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79" y="0"/>
                  <a:pt x="1" y="78"/>
                  <a:pt x="1" y="155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5"/>
                </a:cubicBezTo>
                <a:cubicBezTo>
                  <a:pt x="311" y="78"/>
                  <a:pt x="234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38"/>
          <p:cNvSpPr/>
          <p:nvPr/>
        </p:nvSpPr>
        <p:spPr>
          <a:xfrm>
            <a:off x="1390647" y="257891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62" y="0"/>
                  <a:pt x="0" y="78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38"/>
          <p:cNvSpPr/>
          <p:nvPr/>
        </p:nvSpPr>
        <p:spPr>
          <a:xfrm>
            <a:off x="1332703" y="2578917"/>
            <a:ext cx="36375" cy="36258"/>
          </a:xfrm>
          <a:custGeom>
            <a:rect b="b" l="l" r="r" t="t"/>
            <a:pathLst>
              <a:path extrusionOk="0" h="311" w="312">
                <a:moveTo>
                  <a:pt x="156" y="0"/>
                </a:moveTo>
                <a:cubicBezTo>
                  <a:pt x="63" y="0"/>
                  <a:pt x="1" y="78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38"/>
          <p:cNvSpPr/>
          <p:nvPr/>
        </p:nvSpPr>
        <p:spPr>
          <a:xfrm>
            <a:off x="1271261" y="2578917"/>
            <a:ext cx="36259" cy="36258"/>
          </a:xfrm>
          <a:custGeom>
            <a:rect b="b" l="l" r="r" t="t"/>
            <a:pathLst>
              <a:path extrusionOk="0" h="311" w="311">
                <a:moveTo>
                  <a:pt x="156" y="0"/>
                </a:moveTo>
                <a:cubicBezTo>
                  <a:pt x="78" y="0"/>
                  <a:pt x="1" y="78"/>
                  <a:pt x="1" y="155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5"/>
                </a:cubicBezTo>
                <a:cubicBezTo>
                  <a:pt x="311" y="78"/>
                  <a:pt x="233" y="0"/>
                  <a:pt x="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38"/>
          <p:cNvSpPr/>
          <p:nvPr/>
        </p:nvSpPr>
        <p:spPr>
          <a:xfrm>
            <a:off x="1213434" y="2578917"/>
            <a:ext cx="36259" cy="36258"/>
          </a:xfrm>
          <a:custGeom>
            <a:rect b="b" l="l" r="r" t="t"/>
            <a:pathLst>
              <a:path extrusionOk="0" h="311" w="311">
                <a:moveTo>
                  <a:pt x="155" y="0"/>
                </a:moveTo>
                <a:cubicBezTo>
                  <a:pt x="47" y="0"/>
                  <a:pt x="0" y="78"/>
                  <a:pt x="0" y="155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5"/>
                </a:cubicBezTo>
                <a:cubicBezTo>
                  <a:pt x="310" y="78"/>
                  <a:pt x="233" y="0"/>
                  <a:pt x="1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38"/>
          <p:cNvSpPr/>
          <p:nvPr/>
        </p:nvSpPr>
        <p:spPr>
          <a:xfrm>
            <a:off x="1450223" y="2633129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79" y="1"/>
                  <a:pt x="1" y="47"/>
                  <a:pt x="1" y="156"/>
                </a:cubicBezTo>
                <a:cubicBezTo>
                  <a:pt x="1" y="233"/>
                  <a:pt x="79" y="311"/>
                  <a:pt x="156" y="311"/>
                </a:cubicBezTo>
                <a:cubicBezTo>
                  <a:pt x="234" y="311"/>
                  <a:pt x="311" y="233"/>
                  <a:pt x="311" y="156"/>
                </a:cubicBezTo>
                <a:cubicBezTo>
                  <a:pt x="311" y="78"/>
                  <a:pt x="234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38"/>
          <p:cNvSpPr/>
          <p:nvPr/>
        </p:nvSpPr>
        <p:spPr>
          <a:xfrm>
            <a:off x="1390647" y="263312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62" y="1"/>
                  <a:pt x="0" y="47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38"/>
          <p:cNvSpPr/>
          <p:nvPr/>
        </p:nvSpPr>
        <p:spPr>
          <a:xfrm>
            <a:off x="1332703" y="2633129"/>
            <a:ext cx="36375" cy="36258"/>
          </a:xfrm>
          <a:custGeom>
            <a:rect b="b" l="l" r="r" t="t"/>
            <a:pathLst>
              <a:path extrusionOk="0" h="311" w="312">
                <a:moveTo>
                  <a:pt x="156" y="1"/>
                </a:moveTo>
                <a:cubicBezTo>
                  <a:pt x="63" y="1"/>
                  <a:pt x="1" y="47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38"/>
          <p:cNvSpPr/>
          <p:nvPr/>
        </p:nvSpPr>
        <p:spPr>
          <a:xfrm>
            <a:off x="1271261" y="2633129"/>
            <a:ext cx="36259" cy="36258"/>
          </a:xfrm>
          <a:custGeom>
            <a:rect b="b" l="l" r="r" t="t"/>
            <a:pathLst>
              <a:path extrusionOk="0" h="311" w="311">
                <a:moveTo>
                  <a:pt x="156" y="1"/>
                </a:moveTo>
                <a:cubicBezTo>
                  <a:pt x="78" y="1"/>
                  <a:pt x="1" y="47"/>
                  <a:pt x="1" y="156"/>
                </a:cubicBezTo>
                <a:cubicBezTo>
                  <a:pt x="1" y="233"/>
                  <a:pt x="78" y="311"/>
                  <a:pt x="156" y="311"/>
                </a:cubicBezTo>
                <a:cubicBezTo>
                  <a:pt x="233" y="311"/>
                  <a:pt x="311" y="233"/>
                  <a:pt x="311" y="156"/>
                </a:cubicBezTo>
                <a:cubicBezTo>
                  <a:pt x="311" y="78"/>
                  <a:pt x="233" y="1"/>
                  <a:pt x="1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38"/>
          <p:cNvSpPr/>
          <p:nvPr/>
        </p:nvSpPr>
        <p:spPr>
          <a:xfrm>
            <a:off x="1213434" y="2633129"/>
            <a:ext cx="36259" cy="36258"/>
          </a:xfrm>
          <a:custGeom>
            <a:rect b="b" l="l" r="r" t="t"/>
            <a:pathLst>
              <a:path extrusionOk="0" h="311" w="311">
                <a:moveTo>
                  <a:pt x="155" y="1"/>
                </a:moveTo>
                <a:cubicBezTo>
                  <a:pt x="47" y="1"/>
                  <a:pt x="0" y="47"/>
                  <a:pt x="0" y="156"/>
                </a:cubicBezTo>
                <a:cubicBezTo>
                  <a:pt x="0" y="233"/>
                  <a:pt x="78" y="311"/>
                  <a:pt x="155" y="311"/>
                </a:cubicBezTo>
                <a:cubicBezTo>
                  <a:pt x="233" y="311"/>
                  <a:pt x="310" y="233"/>
                  <a:pt x="310" y="156"/>
                </a:cubicBezTo>
                <a:cubicBezTo>
                  <a:pt x="310" y="78"/>
                  <a:pt x="233" y="1"/>
                  <a:pt x="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38"/>
          <p:cNvSpPr/>
          <p:nvPr/>
        </p:nvSpPr>
        <p:spPr>
          <a:xfrm>
            <a:off x="1511781" y="2524705"/>
            <a:ext cx="10959" cy="144682"/>
          </a:xfrm>
          <a:custGeom>
            <a:rect b="b" l="l" r="r" t="t"/>
            <a:pathLst>
              <a:path extrusionOk="0" h="1241" w="94">
                <a:moveTo>
                  <a:pt x="0" y="0"/>
                </a:moveTo>
                <a:lnTo>
                  <a:pt x="0" y="1241"/>
                </a:lnTo>
                <a:lnTo>
                  <a:pt x="93" y="1241"/>
                </a:lnTo>
                <a:lnTo>
                  <a:pt x="9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38"/>
          <p:cNvSpPr/>
          <p:nvPr/>
        </p:nvSpPr>
        <p:spPr>
          <a:xfrm>
            <a:off x="1336317" y="2309489"/>
            <a:ext cx="1229765" cy="67036"/>
          </a:xfrm>
          <a:custGeom>
            <a:rect b="b" l="l" r="r" t="t"/>
            <a:pathLst>
              <a:path extrusionOk="0" h="575" w="10548">
                <a:moveTo>
                  <a:pt x="1" y="0"/>
                </a:moveTo>
                <a:lnTo>
                  <a:pt x="1" y="574"/>
                </a:lnTo>
                <a:lnTo>
                  <a:pt x="10547" y="574"/>
                </a:lnTo>
                <a:lnTo>
                  <a:pt x="105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38"/>
          <p:cNvSpPr/>
          <p:nvPr/>
        </p:nvSpPr>
        <p:spPr>
          <a:xfrm>
            <a:off x="410496" y="4589542"/>
            <a:ext cx="4249498" cy="11076"/>
          </a:xfrm>
          <a:custGeom>
            <a:rect b="b" l="l" r="r" t="t"/>
            <a:pathLst>
              <a:path extrusionOk="0" h="95" w="36449">
                <a:moveTo>
                  <a:pt x="18225" y="1"/>
                </a:moveTo>
                <a:lnTo>
                  <a:pt x="9105" y="17"/>
                </a:lnTo>
                <a:lnTo>
                  <a:pt x="4561" y="17"/>
                </a:lnTo>
                <a:lnTo>
                  <a:pt x="1" y="48"/>
                </a:lnTo>
                <a:lnTo>
                  <a:pt x="4561" y="63"/>
                </a:lnTo>
                <a:lnTo>
                  <a:pt x="9105" y="79"/>
                </a:lnTo>
                <a:lnTo>
                  <a:pt x="18225" y="94"/>
                </a:lnTo>
                <a:lnTo>
                  <a:pt x="27329" y="79"/>
                </a:lnTo>
                <a:lnTo>
                  <a:pt x="31889" y="63"/>
                </a:lnTo>
                <a:lnTo>
                  <a:pt x="36448" y="48"/>
                </a:lnTo>
                <a:lnTo>
                  <a:pt x="31889" y="17"/>
                </a:lnTo>
                <a:lnTo>
                  <a:pt x="27329" y="17"/>
                </a:lnTo>
                <a:lnTo>
                  <a:pt x="1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38"/>
          <p:cNvSpPr/>
          <p:nvPr/>
        </p:nvSpPr>
        <p:spPr>
          <a:xfrm>
            <a:off x="2345382" y="3582481"/>
            <a:ext cx="681804" cy="893507"/>
          </a:xfrm>
          <a:custGeom>
            <a:rect b="b" l="l" r="r" t="t"/>
            <a:pathLst>
              <a:path extrusionOk="0" h="7664" w="5848">
                <a:moveTo>
                  <a:pt x="3831" y="0"/>
                </a:moveTo>
                <a:lnTo>
                  <a:pt x="1241" y="2109"/>
                </a:lnTo>
                <a:cubicBezTo>
                  <a:pt x="729" y="2513"/>
                  <a:pt x="310" y="2869"/>
                  <a:pt x="109" y="3071"/>
                </a:cubicBezTo>
                <a:cubicBezTo>
                  <a:pt x="31" y="3149"/>
                  <a:pt x="0" y="3211"/>
                  <a:pt x="0" y="3226"/>
                </a:cubicBezTo>
                <a:cubicBezTo>
                  <a:pt x="16" y="3459"/>
                  <a:pt x="3102" y="7553"/>
                  <a:pt x="3257" y="7646"/>
                </a:cubicBezTo>
                <a:cubicBezTo>
                  <a:pt x="3274" y="7658"/>
                  <a:pt x="3292" y="7663"/>
                  <a:pt x="3312" y="7663"/>
                </a:cubicBezTo>
                <a:cubicBezTo>
                  <a:pt x="3476" y="7663"/>
                  <a:pt x="3724" y="7294"/>
                  <a:pt x="3738" y="7073"/>
                </a:cubicBezTo>
                <a:cubicBezTo>
                  <a:pt x="3738" y="6824"/>
                  <a:pt x="3273" y="4715"/>
                  <a:pt x="3273" y="4715"/>
                </a:cubicBezTo>
                <a:lnTo>
                  <a:pt x="5847" y="2590"/>
                </a:lnTo>
                <a:lnTo>
                  <a:pt x="3831" y="0"/>
                </a:ln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38"/>
          <p:cNvSpPr/>
          <p:nvPr/>
        </p:nvSpPr>
        <p:spPr>
          <a:xfrm>
            <a:off x="2341768" y="3777760"/>
            <a:ext cx="446763" cy="698228"/>
          </a:xfrm>
          <a:custGeom>
            <a:rect b="b" l="l" r="r" t="t"/>
            <a:pathLst>
              <a:path extrusionOk="0" h="5989" w="3832">
                <a:moveTo>
                  <a:pt x="1799" y="0"/>
                </a:moveTo>
                <a:lnTo>
                  <a:pt x="1256" y="434"/>
                </a:lnTo>
                <a:cubicBezTo>
                  <a:pt x="745" y="838"/>
                  <a:pt x="326" y="1194"/>
                  <a:pt x="124" y="1396"/>
                </a:cubicBezTo>
                <a:cubicBezTo>
                  <a:pt x="93" y="1443"/>
                  <a:pt x="31" y="1505"/>
                  <a:pt x="0" y="1551"/>
                </a:cubicBezTo>
                <a:cubicBezTo>
                  <a:pt x="31" y="1784"/>
                  <a:pt x="3102" y="5878"/>
                  <a:pt x="3257" y="5971"/>
                </a:cubicBezTo>
                <a:cubicBezTo>
                  <a:pt x="3276" y="5983"/>
                  <a:pt x="3295" y="5988"/>
                  <a:pt x="3316" y="5988"/>
                </a:cubicBezTo>
                <a:cubicBezTo>
                  <a:pt x="3488" y="5988"/>
                  <a:pt x="3726" y="5619"/>
                  <a:pt x="3754" y="5398"/>
                </a:cubicBezTo>
                <a:cubicBezTo>
                  <a:pt x="3754" y="5149"/>
                  <a:pt x="3288" y="3040"/>
                  <a:pt x="3288" y="3040"/>
                </a:cubicBezTo>
                <a:lnTo>
                  <a:pt x="3831" y="2621"/>
                </a:lnTo>
                <a:lnTo>
                  <a:pt x="1799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8"/>
          <p:cNvSpPr/>
          <p:nvPr/>
        </p:nvSpPr>
        <p:spPr>
          <a:xfrm>
            <a:off x="2339902" y="3828358"/>
            <a:ext cx="437786" cy="650777"/>
          </a:xfrm>
          <a:custGeom>
            <a:rect b="b" l="l" r="r" t="t"/>
            <a:pathLst>
              <a:path extrusionOk="0" h="5582" w="3755">
                <a:moveTo>
                  <a:pt x="1288" y="0"/>
                </a:moveTo>
                <a:lnTo>
                  <a:pt x="1272" y="16"/>
                </a:lnTo>
                <a:cubicBezTo>
                  <a:pt x="559" y="574"/>
                  <a:pt x="1" y="1071"/>
                  <a:pt x="1" y="1148"/>
                </a:cubicBezTo>
                <a:cubicBezTo>
                  <a:pt x="32" y="1381"/>
                  <a:pt x="3103" y="5460"/>
                  <a:pt x="3258" y="5568"/>
                </a:cubicBezTo>
                <a:cubicBezTo>
                  <a:pt x="3272" y="5577"/>
                  <a:pt x="3288" y="5581"/>
                  <a:pt x="3305" y="5581"/>
                </a:cubicBezTo>
                <a:cubicBezTo>
                  <a:pt x="3469" y="5581"/>
                  <a:pt x="3723" y="5205"/>
                  <a:pt x="3723" y="4995"/>
                </a:cubicBezTo>
                <a:cubicBezTo>
                  <a:pt x="3754" y="4746"/>
                  <a:pt x="3258" y="2653"/>
                  <a:pt x="3258" y="2653"/>
                </a:cubicBezTo>
                <a:lnTo>
                  <a:pt x="3304" y="2622"/>
                </a:lnTo>
                <a:lnTo>
                  <a:pt x="12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8"/>
          <p:cNvSpPr/>
          <p:nvPr/>
        </p:nvSpPr>
        <p:spPr>
          <a:xfrm>
            <a:off x="2367067" y="3973040"/>
            <a:ext cx="368067" cy="485577"/>
          </a:xfrm>
          <a:custGeom>
            <a:rect b="b" l="l" r="r" t="t"/>
            <a:pathLst>
              <a:path extrusionOk="0" h="4165" w="3157">
                <a:moveTo>
                  <a:pt x="0" y="0"/>
                </a:moveTo>
                <a:lnTo>
                  <a:pt x="0" y="0"/>
                </a:lnTo>
                <a:cubicBezTo>
                  <a:pt x="497" y="714"/>
                  <a:pt x="2606" y="3490"/>
                  <a:pt x="3149" y="4141"/>
                </a:cubicBezTo>
                <a:cubicBezTo>
                  <a:pt x="2637" y="3443"/>
                  <a:pt x="543" y="652"/>
                  <a:pt x="0" y="0"/>
                </a:cubicBezTo>
                <a:close/>
                <a:moveTo>
                  <a:pt x="3149" y="4141"/>
                </a:moveTo>
                <a:cubicBezTo>
                  <a:pt x="3149" y="4157"/>
                  <a:pt x="3153" y="4165"/>
                  <a:pt x="3155" y="4165"/>
                </a:cubicBezTo>
                <a:cubicBezTo>
                  <a:pt x="3157" y="4165"/>
                  <a:pt x="3157" y="4157"/>
                  <a:pt x="3149" y="4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8"/>
          <p:cNvSpPr/>
          <p:nvPr/>
        </p:nvSpPr>
        <p:spPr>
          <a:xfrm>
            <a:off x="2645478" y="4081464"/>
            <a:ext cx="97817" cy="81493"/>
          </a:xfrm>
          <a:custGeom>
            <a:rect b="b" l="l" r="r" t="t"/>
            <a:pathLst>
              <a:path extrusionOk="0" h="699" w="839">
                <a:moveTo>
                  <a:pt x="16" y="1"/>
                </a:moveTo>
                <a:cubicBezTo>
                  <a:pt x="1" y="1"/>
                  <a:pt x="1" y="16"/>
                  <a:pt x="16" y="16"/>
                </a:cubicBezTo>
                <a:cubicBezTo>
                  <a:pt x="295" y="218"/>
                  <a:pt x="559" y="451"/>
                  <a:pt x="792" y="699"/>
                </a:cubicBezTo>
                <a:lnTo>
                  <a:pt x="838" y="699"/>
                </a:lnTo>
                <a:cubicBezTo>
                  <a:pt x="823" y="699"/>
                  <a:pt x="823" y="699"/>
                  <a:pt x="823" y="683"/>
                </a:cubicBezTo>
                <a:cubicBezTo>
                  <a:pt x="652" y="373"/>
                  <a:pt x="373" y="78"/>
                  <a:pt x="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8"/>
          <p:cNvSpPr/>
          <p:nvPr/>
        </p:nvSpPr>
        <p:spPr>
          <a:xfrm>
            <a:off x="2647343" y="4115857"/>
            <a:ext cx="95952" cy="82309"/>
          </a:xfrm>
          <a:custGeom>
            <a:rect b="b" l="l" r="r" t="t"/>
            <a:pathLst>
              <a:path extrusionOk="0" h="706" w="823">
                <a:moveTo>
                  <a:pt x="31" y="0"/>
                </a:moveTo>
                <a:cubicBezTo>
                  <a:pt x="0" y="0"/>
                  <a:pt x="0" y="16"/>
                  <a:pt x="31" y="16"/>
                </a:cubicBezTo>
                <a:cubicBezTo>
                  <a:pt x="295" y="202"/>
                  <a:pt x="574" y="435"/>
                  <a:pt x="776" y="698"/>
                </a:cubicBezTo>
                <a:cubicBezTo>
                  <a:pt x="776" y="698"/>
                  <a:pt x="790" y="705"/>
                  <a:pt x="803" y="705"/>
                </a:cubicBezTo>
                <a:cubicBezTo>
                  <a:pt x="810" y="705"/>
                  <a:pt x="817" y="704"/>
                  <a:pt x="822" y="698"/>
                </a:cubicBezTo>
                <a:lnTo>
                  <a:pt x="822" y="667"/>
                </a:lnTo>
                <a:cubicBezTo>
                  <a:pt x="667" y="357"/>
                  <a:pt x="373" y="78"/>
                  <a:pt x="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8"/>
          <p:cNvSpPr/>
          <p:nvPr/>
        </p:nvSpPr>
        <p:spPr>
          <a:xfrm>
            <a:off x="2652706" y="4148384"/>
            <a:ext cx="94203" cy="81493"/>
          </a:xfrm>
          <a:custGeom>
            <a:rect b="b" l="l" r="r" t="t"/>
            <a:pathLst>
              <a:path extrusionOk="0" h="699" w="808">
                <a:moveTo>
                  <a:pt x="16" y="1"/>
                </a:moveTo>
                <a:cubicBezTo>
                  <a:pt x="1" y="1"/>
                  <a:pt x="1" y="32"/>
                  <a:pt x="16" y="32"/>
                </a:cubicBezTo>
                <a:cubicBezTo>
                  <a:pt x="280" y="218"/>
                  <a:pt x="559" y="450"/>
                  <a:pt x="776" y="699"/>
                </a:cubicBezTo>
                <a:lnTo>
                  <a:pt x="807" y="699"/>
                </a:lnTo>
                <a:lnTo>
                  <a:pt x="807" y="683"/>
                </a:lnTo>
                <a:cubicBezTo>
                  <a:pt x="652" y="373"/>
                  <a:pt x="373" y="78"/>
                  <a:pt x="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38"/>
          <p:cNvSpPr/>
          <p:nvPr/>
        </p:nvSpPr>
        <p:spPr>
          <a:xfrm>
            <a:off x="2493681" y="2291418"/>
            <a:ext cx="934915" cy="1882381"/>
          </a:xfrm>
          <a:custGeom>
            <a:rect b="b" l="l" r="r" t="t"/>
            <a:pathLst>
              <a:path extrusionOk="0" h="16146" w="8019">
                <a:moveTo>
                  <a:pt x="1830" y="0"/>
                </a:moveTo>
                <a:cubicBezTo>
                  <a:pt x="1846" y="0"/>
                  <a:pt x="4157" y="7678"/>
                  <a:pt x="3986" y="8562"/>
                </a:cubicBezTo>
                <a:cubicBezTo>
                  <a:pt x="3800" y="9477"/>
                  <a:pt x="0" y="13106"/>
                  <a:pt x="0" y="13106"/>
                </a:cubicBezTo>
                <a:lnTo>
                  <a:pt x="2637" y="16146"/>
                </a:lnTo>
                <a:cubicBezTo>
                  <a:pt x="2637" y="16146"/>
                  <a:pt x="8018" y="10795"/>
                  <a:pt x="7724" y="8779"/>
                </a:cubicBezTo>
                <a:cubicBezTo>
                  <a:pt x="7476" y="7042"/>
                  <a:pt x="4855" y="0"/>
                  <a:pt x="4855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8"/>
          <p:cNvSpPr/>
          <p:nvPr/>
        </p:nvSpPr>
        <p:spPr>
          <a:xfrm>
            <a:off x="2493681" y="2291418"/>
            <a:ext cx="934915" cy="1882381"/>
          </a:xfrm>
          <a:custGeom>
            <a:rect b="b" l="l" r="r" t="t"/>
            <a:pathLst>
              <a:path extrusionOk="0" h="16146" w="8019">
                <a:moveTo>
                  <a:pt x="1830" y="0"/>
                </a:moveTo>
                <a:cubicBezTo>
                  <a:pt x="1846" y="0"/>
                  <a:pt x="4157" y="7678"/>
                  <a:pt x="3986" y="8562"/>
                </a:cubicBezTo>
                <a:cubicBezTo>
                  <a:pt x="3800" y="9477"/>
                  <a:pt x="0" y="13106"/>
                  <a:pt x="0" y="13106"/>
                </a:cubicBezTo>
                <a:lnTo>
                  <a:pt x="2637" y="16146"/>
                </a:lnTo>
                <a:cubicBezTo>
                  <a:pt x="2637" y="16146"/>
                  <a:pt x="8018" y="10795"/>
                  <a:pt x="7724" y="8779"/>
                </a:cubicBezTo>
                <a:cubicBezTo>
                  <a:pt x="7476" y="7042"/>
                  <a:pt x="4855" y="0"/>
                  <a:pt x="48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8"/>
          <p:cNvSpPr/>
          <p:nvPr/>
        </p:nvSpPr>
        <p:spPr>
          <a:xfrm>
            <a:off x="2591265" y="3795831"/>
            <a:ext cx="246000" cy="294843"/>
          </a:xfrm>
          <a:custGeom>
            <a:rect b="b" l="l" r="r" t="t"/>
            <a:pathLst>
              <a:path extrusionOk="0" h="2529" w="2110">
                <a:moveTo>
                  <a:pt x="1" y="0"/>
                </a:moveTo>
                <a:cubicBezTo>
                  <a:pt x="140" y="233"/>
                  <a:pt x="1303" y="1598"/>
                  <a:pt x="1474" y="1815"/>
                </a:cubicBezTo>
                <a:cubicBezTo>
                  <a:pt x="1831" y="2234"/>
                  <a:pt x="1722" y="2125"/>
                  <a:pt x="2110" y="2528"/>
                </a:cubicBezTo>
                <a:cubicBezTo>
                  <a:pt x="1769" y="2094"/>
                  <a:pt x="1862" y="2218"/>
                  <a:pt x="1505" y="1768"/>
                </a:cubicBezTo>
                <a:cubicBezTo>
                  <a:pt x="1334" y="1551"/>
                  <a:pt x="187" y="186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38"/>
          <p:cNvSpPr/>
          <p:nvPr/>
        </p:nvSpPr>
        <p:spPr>
          <a:xfrm>
            <a:off x="2614816" y="2329425"/>
            <a:ext cx="392434" cy="1446587"/>
          </a:xfrm>
          <a:custGeom>
            <a:rect b="b" l="l" r="r" t="t"/>
            <a:pathLst>
              <a:path extrusionOk="0" h="12408" w="3366">
                <a:moveTo>
                  <a:pt x="1194" y="0"/>
                </a:moveTo>
                <a:lnTo>
                  <a:pt x="2001" y="2668"/>
                </a:lnTo>
                <a:cubicBezTo>
                  <a:pt x="2265" y="3567"/>
                  <a:pt x="2497" y="4467"/>
                  <a:pt x="2730" y="5351"/>
                </a:cubicBezTo>
                <a:cubicBezTo>
                  <a:pt x="2838" y="5801"/>
                  <a:pt x="2931" y="6266"/>
                  <a:pt x="3040" y="6700"/>
                </a:cubicBezTo>
                <a:cubicBezTo>
                  <a:pt x="3087" y="6933"/>
                  <a:pt x="3133" y="7150"/>
                  <a:pt x="3195" y="7383"/>
                </a:cubicBezTo>
                <a:cubicBezTo>
                  <a:pt x="3242" y="7615"/>
                  <a:pt x="3288" y="7848"/>
                  <a:pt x="3319" y="8081"/>
                </a:cubicBezTo>
                <a:cubicBezTo>
                  <a:pt x="3319" y="8298"/>
                  <a:pt x="3273" y="8530"/>
                  <a:pt x="3149" y="8701"/>
                </a:cubicBezTo>
                <a:cubicBezTo>
                  <a:pt x="3040" y="8903"/>
                  <a:pt x="2900" y="9073"/>
                  <a:pt x="2792" y="9244"/>
                </a:cubicBezTo>
                <a:cubicBezTo>
                  <a:pt x="2528" y="9600"/>
                  <a:pt x="78" y="12330"/>
                  <a:pt x="0" y="12408"/>
                </a:cubicBezTo>
                <a:cubicBezTo>
                  <a:pt x="326" y="12113"/>
                  <a:pt x="2420" y="9849"/>
                  <a:pt x="2668" y="9492"/>
                </a:cubicBezTo>
                <a:cubicBezTo>
                  <a:pt x="2807" y="9321"/>
                  <a:pt x="2916" y="9151"/>
                  <a:pt x="3056" y="8980"/>
                </a:cubicBezTo>
                <a:cubicBezTo>
                  <a:pt x="3180" y="8825"/>
                  <a:pt x="3288" y="8639"/>
                  <a:pt x="3350" y="8453"/>
                </a:cubicBezTo>
                <a:cubicBezTo>
                  <a:pt x="3366" y="8220"/>
                  <a:pt x="3366" y="8003"/>
                  <a:pt x="3304" y="7801"/>
                </a:cubicBezTo>
                <a:cubicBezTo>
                  <a:pt x="3273" y="7569"/>
                  <a:pt x="3211" y="7352"/>
                  <a:pt x="3180" y="7119"/>
                </a:cubicBezTo>
                <a:cubicBezTo>
                  <a:pt x="3071" y="6654"/>
                  <a:pt x="2978" y="6188"/>
                  <a:pt x="2854" y="5739"/>
                </a:cubicBezTo>
                <a:cubicBezTo>
                  <a:pt x="2652" y="4823"/>
                  <a:pt x="2420" y="3924"/>
                  <a:pt x="2140" y="3024"/>
                </a:cubicBezTo>
                <a:cubicBezTo>
                  <a:pt x="1892" y="2109"/>
                  <a:pt x="1629" y="1225"/>
                  <a:pt x="1303" y="326"/>
                </a:cubicBezTo>
                <a:cubicBezTo>
                  <a:pt x="1272" y="217"/>
                  <a:pt x="1241" y="124"/>
                  <a:pt x="1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38"/>
          <p:cNvSpPr/>
          <p:nvPr/>
        </p:nvSpPr>
        <p:spPr>
          <a:xfrm>
            <a:off x="2708785" y="2291418"/>
            <a:ext cx="291236" cy="840928"/>
          </a:xfrm>
          <a:custGeom>
            <a:rect b="b" l="l" r="r" t="t"/>
            <a:pathLst>
              <a:path extrusionOk="0" h="7213" w="2498">
                <a:moveTo>
                  <a:pt x="1" y="0"/>
                </a:moveTo>
                <a:cubicBezTo>
                  <a:pt x="1" y="0"/>
                  <a:pt x="1443" y="4746"/>
                  <a:pt x="1955" y="7212"/>
                </a:cubicBezTo>
                <a:lnTo>
                  <a:pt x="2498" y="0"/>
                </a:lnTo>
                <a:close/>
              </a:path>
            </a:pathLst>
          </a:custGeom>
          <a:solidFill>
            <a:srgbClr val="302F2F">
              <a:alpha val="20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38"/>
          <p:cNvSpPr/>
          <p:nvPr/>
        </p:nvSpPr>
        <p:spPr>
          <a:xfrm>
            <a:off x="2849856" y="4020024"/>
            <a:ext cx="750474" cy="588521"/>
          </a:xfrm>
          <a:custGeom>
            <a:rect b="b" l="l" r="r" t="t"/>
            <a:pathLst>
              <a:path extrusionOk="0" h="5048" w="6437">
                <a:moveTo>
                  <a:pt x="0" y="0"/>
                </a:moveTo>
                <a:lnTo>
                  <a:pt x="652" y="3180"/>
                </a:lnTo>
                <a:cubicBezTo>
                  <a:pt x="652" y="3816"/>
                  <a:pt x="667" y="4390"/>
                  <a:pt x="714" y="4669"/>
                </a:cubicBezTo>
                <a:cubicBezTo>
                  <a:pt x="714" y="4746"/>
                  <a:pt x="729" y="4808"/>
                  <a:pt x="776" y="4870"/>
                </a:cubicBezTo>
                <a:cubicBezTo>
                  <a:pt x="918" y="4977"/>
                  <a:pt x="3924" y="5047"/>
                  <a:pt x="5422" y="5047"/>
                </a:cubicBezTo>
                <a:cubicBezTo>
                  <a:pt x="5889" y="5047"/>
                  <a:pt x="6210" y="5040"/>
                  <a:pt x="6251" y="5026"/>
                </a:cubicBezTo>
                <a:cubicBezTo>
                  <a:pt x="6437" y="4964"/>
                  <a:pt x="6297" y="4436"/>
                  <a:pt x="6080" y="4281"/>
                </a:cubicBezTo>
                <a:cubicBezTo>
                  <a:pt x="5863" y="4126"/>
                  <a:pt x="3955" y="3226"/>
                  <a:pt x="3955" y="3226"/>
                </a:cubicBezTo>
                <a:lnTo>
                  <a:pt x="3273" y="47"/>
                </a:lnTo>
                <a:lnTo>
                  <a:pt x="0" y="0"/>
                </a:ln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38"/>
          <p:cNvSpPr/>
          <p:nvPr/>
        </p:nvSpPr>
        <p:spPr>
          <a:xfrm>
            <a:off x="2911298" y="4325593"/>
            <a:ext cx="689032" cy="282952"/>
          </a:xfrm>
          <a:custGeom>
            <a:rect b="b" l="l" r="r" t="t"/>
            <a:pathLst>
              <a:path extrusionOk="0" h="2427" w="5910">
                <a:moveTo>
                  <a:pt x="1" y="1"/>
                </a:moveTo>
                <a:lnTo>
                  <a:pt x="125" y="559"/>
                </a:lnTo>
                <a:cubicBezTo>
                  <a:pt x="125" y="1195"/>
                  <a:pt x="140" y="1769"/>
                  <a:pt x="187" y="2048"/>
                </a:cubicBezTo>
                <a:cubicBezTo>
                  <a:pt x="187" y="2110"/>
                  <a:pt x="202" y="2187"/>
                  <a:pt x="249" y="2249"/>
                </a:cubicBezTo>
                <a:cubicBezTo>
                  <a:pt x="391" y="2356"/>
                  <a:pt x="3397" y="2426"/>
                  <a:pt x="4895" y="2426"/>
                </a:cubicBezTo>
                <a:cubicBezTo>
                  <a:pt x="5362" y="2426"/>
                  <a:pt x="5683" y="2419"/>
                  <a:pt x="5724" y="2405"/>
                </a:cubicBezTo>
                <a:cubicBezTo>
                  <a:pt x="5910" y="2343"/>
                  <a:pt x="5739" y="1815"/>
                  <a:pt x="5569" y="1660"/>
                </a:cubicBezTo>
                <a:cubicBezTo>
                  <a:pt x="5352" y="1505"/>
                  <a:pt x="3413" y="605"/>
                  <a:pt x="3413" y="605"/>
                </a:cubicBezTo>
                <a:lnTo>
                  <a:pt x="3289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38"/>
          <p:cNvSpPr/>
          <p:nvPr/>
        </p:nvSpPr>
        <p:spPr>
          <a:xfrm>
            <a:off x="2925754" y="4387034"/>
            <a:ext cx="674575" cy="221511"/>
          </a:xfrm>
          <a:custGeom>
            <a:rect b="b" l="l" r="r" t="t"/>
            <a:pathLst>
              <a:path extrusionOk="0" h="1900" w="5786">
                <a:moveTo>
                  <a:pt x="1" y="1"/>
                </a:moveTo>
                <a:lnTo>
                  <a:pt x="1" y="32"/>
                </a:lnTo>
                <a:cubicBezTo>
                  <a:pt x="16" y="931"/>
                  <a:pt x="47" y="1676"/>
                  <a:pt x="125" y="1722"/>
                </a:cubicBezTo>
                <a:cubicBezTo>
                  <a:pt x="267" y="1829"/>
                  <a:pt x="3273" y="1899"/>
                  <a:pt x="4771" y="1899"/>
                </a:cubicBezTo>
                <a:cubicBezTo>
                  <a:pt x="5238" y="1899"/>
                  <a:pt x="5559" y="1892"/>
                  <a:pt x="5600" y="1878"/>
                </a:cubicBezTo>
                <a:cubicBezTo>
                  <a:pt x="5786" y="1816"/>
                  <a:pt x="5615" y="1288"/>
                  <a:pt x="5429" y="1133"/>
                </a:cubicBezTo>
                <a:cubicBezTo>
                  <a:pt x="5228" y="978"/>
                  <a:pt x="3289" y="78"/>
                  <a:pt x="3289" y="78"/>
                </a:cubicBezTo>
                <a:lnTo>
                  <a:pt x="3289" y="1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38"/>
          <p:cNvSpPr/>
          <p:nvPr/>
        </p:nvSpPr>
        <p:spPr>
          <a:xfrm>
            <a:off x="2967376" y="4574969"/>
            <a:ext cx="605905" cy="8977"/>
          </a:xfrm>
          <a:custGeom>
            <a:rect b="b" l="l" r="r" t="t"/>
            <a:pathLst>
              <a:path extrusionOk="0" h="77" w="5197">
                <a:moveTo>
                  <a:pt x="1089" y="1"/>
                </a:moveTo>
                <a:cubicBezTo>
                  <a:pt x="612" y="1"/>
                  <a:pt x="219" y="5"/>
                  <a:pt x="1" y="17"/>
                </a:cubicBezTo>
                <a:cubicBezTo>
                  <a:pt x="615" y="51"/>
                  <a:pt x="2584" y="76"/>
                  <a:pt x="3966" y="76"/>
                </a:cubicBezTo>
                <a:cubicBezTo>
                  <a:pt x="4502" y="76"/>
                  <a:pt x="4949" y="73"/>
                  <a:pt x="5196" y="64"/>
                </a:cubicBezTo>
                <a:cubicBezTo>
                  <a:pt x="4562" y="41"/>
                  <a:pt x="2471" y="1"/>
                  <a:pt x="10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38"/>
          <p:cNvSpPr/>
          <p:nvPr/>
        </p:nvSpPr>
        <p:spPr>
          <a:xfrm>
            <a:off x="3222353" y="4394262"/>
            <a:ext cx="121251" cy="30895"/>
          </a:xfrm>
          <a:custGeom>
            <a:rect b="b" l="l" r="r" t="t"/>
            <a:pathLst>
              <a:path extrusionOk="0" h="265" w="1040">
                <a:moveTo>
                  <a:pt x="743" y="0"/>
                </a:moveTo>
                <a:cubicBezTo>
                  <a:pt x="478" y="0"/>
                  <a:pt x="197" y="79"/>
                  <a:pt x="16" y="249"/>
                </a:cubicBezTo>
                <a:cubicBezTo>
                  <a:pt x="0" y="249"/>
                  <a:pt x="16" y="265"/>
                  <a:pt x="31" y="265"/>
                </a:cubicBezTo>
                <a:cubicBezTo>
                  <a:pt x="373" y="172"/>
                  <a:pt x="698" y="110"/>
                  <a:pt x="1040" y="63"/>
                </a:cubicBezTo>
                <a:cubicBezTo>
                  <a:pt x="1024" y="63"/>
                  <a:pt x="1040" y="47"/>
                  <a:pt x="1024" y="32"/>
                </a:cubicBezTo>
                <a:cubicBezTo>
                  <a:pt x="936" y="11"/>
                  <a:pt x="840" y="0"/>
                  <a:pt x="7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38"/>
          <p:cNvSpPr/>
          <p:nvPr/>
        </p:nvSpPr>
        <p:spPr>
          <a:xfrm>
            <a:off x="3249518" y="4412333"/>
            <a:ext cx="121251" cy="30895"/>
          </a:xfrm>
          <a:custGeom>
            <a:rect b="b" l="l" r="r" t="t"/>
            <a:pathLst>
              <a:path extrusionOk="0" h="265" w="1040">
                <a:moveTo>
                  <a:pt x="742" y="0"/>
                </a:moveTo>
                <a:cubicBezTo>
                  <a:pt x="477" y="0"/>
                  <a:pt x="197" y="79"/>
                  <a:pt x="16" y="249"/>
                </a:cubicBezTo>
                <a:cubicBezTo>
                  <a:pt x="0" y="249"/>
                  <a:pt x="16" y="265"/>
                  <a:pt x="31" y="265"/>
                </a:cubicBezTo>
                <a:cubicBezTo>
                  <a:pt x="372" y="172"/>
                  <a:pt x="698" y="94"/>
                  <a:pt x="1039" y="63"/>
                </a:cubicBezTo>
                <a:cubicBezTo>
                  <a:pt x="1039" y="63"/>
                  <a:pt x="1039" y="48"/>
                  <a:pt x="1024" y="32"/>
                </a:cubicBezTo>
                <a:cubicBezTo>
                  <a:pt x="936" y="11"/>
                  <a:pt x="840" y="0"/>
                  <a:pt x="7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38"/>
          <p:cNvSpPr/>
          <p:nvPr/>
        </p:nvSpPr>
        <p:spPr>
          <a:xfrm>
            <a:off x="3278432" y="4428305"/>
            <a:ext cx="124865" cy="31245"/>
          </a:xfrm>
          <a:custGeom>
            <a:rect b="b" l="l" r="r" t="t"/>
            <a:pathLst>
              <a:path extrusionOk="0" h="268" w="1071">
                <a:moveTo>
                  <a:pt x="722" y="0"/>
                </a:moveTo>
                <a:cubicBezTo>
                  <a:pt x="467" y="0"/>
                  <a:pt x="203" y="71"/>
                  <a:pt x="16" y="236"/>
                </a:cubicBezTo>
                <a:cubicBezTo>
                  <a:pt x="0" y="236"/>
                  <a:pt x="16" y="267"/>
                  <a:pt x="47" y="267"/>
                </a:cubicBezTo>
                <a:cubicBezTo>
                  <a:pt x="372" y="159"/>
                  <a:pt x="698" y="112"/>
                  <a:pt x="1055" y="66"/>
                </a:cubicBezTo>
                <a:cubicBezTo>
                  <a:pt x="1070" y="66"/>
                  <a:pt x="1070" y="50"/>
                  <a:pt x="1070" y="50"/>
                </a:cubicBezTo>
                <a:cubicBezTo>
                  <a:pt x="1070" y="50"/>
                  <a:pt x="1039" y="35"/>
                  <a:pt x="1024" y="35"/>
                </a:cubicBezTo>
                <a:cubicBezTo>
                  <a:pt x="929" y="12"/>
                  <a:pt x="826" y="0"/>
                  <a:pt x="7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38"/>
          <p:cNvSpPr/>
          <p:nvPr/>
        </p:nvSpPr>
        <p:spPr>
          <a:xfrm>
            <a:off x="2464651" y="2291418"/>
            <a:ext cx="860882" cy="2099346"/>
          </a:xfrm>
          <a:custGeom>
            <a:rect b="b" l="l" r="r" t="t"/>
            <a:pathLst>
              <a:path extrusionOk="0" h="18007" w="7384">
                <a:moveTo>
                  <a:pt x="466" y="0"/>
                </a:moveTo>
                <a:cubicBezTo>
                  <a:pt x="32" y="807"/>
                  <a:pt x="1" y="1737"/>
                  <a:pt x="327" y="2575"/>
                </a:cubicBezTo>
                <a:cubicBezTo>
                  <a:pt x="327" y="2575"/>
                  <a:pt x="1878" y="7910"/>
                  <a:pt x="2281" y="9694"/>
                </a:cubicBezTo>
                <a:cubicBezTo>
                  <a:pt x="2746" y="11772"/>
                  <a:pt x="3832" y="18007"/>
                  <a:pt x="3832" y="18007"/>
                </a:cubicBezTo>
                <a:lnTo>
                  <a:pt x="7383" y="18007"/>
                </a:lnTo>
                <a:cubicBezTo>
                  <a:pt x="7383" y="18007"/>
                  <a:pt x="6050" y="11462"/>
                  <a:pt x="5491" y="9291"/>
                </a:cubicBezTo>
                <a:cubicBezTo>
                  <a:pt x="5104" y="7771"/>
                  <a:pt x="3599" y="3257"/>
                  <a:pt x="3599" y="3257"/>
                </a:cubicBezTo>
                <a:cubicBezTo>
                  <a:pt x="3754" y="3164"/>
                  <a:pt x="4266" y="2854"/>
                  <a:pt x="4344" y="2777"/>
                </a:cubicBezTo>
                <a:cubicBezTo>
                  <a:pt x="4437" y="2714"/>
                  <a:pt x="4514" y="2156"/>
                  <a:pt x="4576" y="1505"/>
                </a:cubicBezTo>
                <a:cubicBezTo>
                  <a:pt x="4607" y="1008"/>
                  <a:pt x="4716" y="497"/>
                  <a:pt x="48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38"/>
          <p:cNvSpPr/>
          <p:nvPr/>
        </p:nvSpPr>
        <p:spPr>
          <a:xfrm>
            <a:off x="2925754" y="4309388"/>
            <a:ext cx="383340" cy="11425"/>
          </a:xfrm>
          <a:custGeom>
            <a:rect b="b" l="l" r="r" t="t"/>
            <a:pathLst>
              <a:path extrusionOk="0" h="98" w="3288">
                <a:moveTo>
                  <a:pt x="3273" y="0"/>
                </a:moveTo>
                <a:cubicBezTo>
                  <a:pt x="3278" y="5"/>
                  <a:pt x="3282" y="7"/>
                  <a:pt x="3284" y="7"/>
                </a:cubicBezTo>
                <a:cubicBezTo>
                  <a:pt x="3287" y="7"/>
                  <a:pt x="3284" y="0"/>
                  <a:pt x="3273" y="0"/>
                </a:cubicBezTo>
                <a:close/>
                <a:moveTo>
                  <a:pt x="2327" y="0"/>
                </a:moveTo>
                <a:cubicBezTo>
                  <a:pt x="2064" y="0"/>
                  <a:pt x="249" y="16"/>
                  <a:pt x="1" y="62"/>
                </a:cubicBezTo>
                <a:lnTo>
                  <a:pt x="1" y="78"/>
                </a:lnTo>
                <a:cubicBezTo>
                  <a:pt x="79" y="92"/>
                  <a:pt x="316" y="98"/>
                  <a:pt x="610" y="98"/>
                </a:cubicBezTo>
                <a:cubicBezTo>
                  <a:pt x="1244" y="98"/>
                  <a:pt x="2147" y="73"/>
                  <a:pt x="2327" y="62"/>
                </a:cubicBezTo>
                <a:cubicBezTo>
                  <a:pt x="2886" y="47"/>
                  <a:pt x="2715" y="47"/>
                  <a:pt x="32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38"/>
          <p:cNvSpPr/>
          <p:nvPr/>
        </p:nvSpPr>
        <p:spPr>
          <a:xfrm>
            <a:off x="2884249" y="2592557"/>
            <a:ext cx="121251" cy="80444"/>
          </a:xfrm>
          <a:custGeom>
            <a:rect b="b" l="l" r="r" t="t"/>
            <a:pathLst>
              <a:path extrusionOk="0" h="690" w="1040">
                <a:moveTo>
                  <a:pt x="1001" y="1"/>
                </a:moveTo>
                <a:cubicBezTo>
                  <a:pt x="996" y="1"/>
                  <a:pt x="993" y="2"/>
                  <a:pt x="993" y="7"/>
                </a:cubicBezTo>
                <a:cubicBezTo>
                  <a:pt x="651" y="209"/>
                  <a:pt x="326" y="426"/>
                  <a:pt x="0" y="674"/>
                </a:cubicBezTo>
                <a:lnTo>
                  <a:pt x="0" y="690"/>
                </a:lnTo>
                <a:lnTo>
                  <a:pt x="31" y="690"/>
                </a:lnTo>
                <a:cubicBezTo>
                  <a:pt x="357" y="473"/>
                  <a:pt x="714" y="287"/>
                  <a:pt x="1024" y="54"/>
                </a:cubicBezTo>
                <a:cubicBezTo>
                  <a:pt x="1039" y="54"/>
                  <a:pt x="1039" y="38"/>
                  <a:pt x="1024" y="7"/>
                </a:cubicBezTo>
                <a:cubicBezTo>
                  <a:pt x="1024" y="7"/>
                  <a:pt x="1010" y="1"/>
                  <a:pt x="10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38"/>
          <p:cNvSpPr/>
          <p:nvPr/>
        </p:nvSpPr>
        <p:spPr>
          <a:xfrm>
            <a:off x="2902320" y="2304942"/>
            <a:ext cx="86858" cy="288548"/>
          </a:xfrm>
          <a:custGeom>
            <a:rect b="b" l="l" r="r" t="t"/>
            <a:pathLst>
              <a:path extrusionOk="0" h="2475" w="745">
                <a:moveTo>
                  <a:pt x="566" y="1"/>
                </a:moveTo>
                <a:cubicBezTo>
                  <a:pt x="562" y="1"/>
                  <a:pt x="559" y="8"/>
                  <a:pt x="559" y="24"/>
                </a:cubicBezTo>
                <a:cubicBezTo>
                  <a:pt x="605" y="427"/>
                  <a:pt x="652" y="815"/>
                  <a:pt x="667" y="1218"/>
                </a:cubicBezTo>
                <a:cubicBezTo>
                  <a:pt x="682" y="1418"/>
                  <a:pt x="683" y="2428"/>
                  <a:pt x="364" y="2428"/>
                </a:cubicBezTo>
                <a:cubicBezTo>
                  <a:pt x="362" y="2428"/>
                  <a:pt x="359" y="2428"/>
                  <a:pt x="357" y="2428"/>
                </a:cubicBezTo>
                <a:cubicBezTo>
                  <a:pt x="295" y="2428"/>
                  <a:pt x="279" y="2366"/>
                  <a:pt x="233" y="2288"/>
                </a:cubicBezTo>
                <a:cubicBezTo>
                  <a:pt x="217" y="2195"/>
                  <a:pt x="217" y="2071"/>
                  <a:pt x="233" y="1978"/>
                </a:cubicBezTo>
                <a:cubicBezTo>
                  <a:pt x="233" y="1761"/>
                  <a:pt x="233" y="1544"/>
                  <a:pt x="217" y="1311"/>
                </a:cubicBezTo>
                <a:cubicBezTo>
                  <a:pt x="202" y="908"/>
                  <a:pt x="124" y="505"/>
                  <a:pt x="31" y="117"/>
                </a:cubicBezTo>
                <a:lnTo>
                  <a:pt x="0" y="117"/>
                </a:lnTo>
                <a:lnTo>
                  <a:pt x="0" y="132"/>
                </a:lnTo>
                <a:cubicBezTo>
                  <a:pt x="109" y="675"/>
                  <a:pt x="155" y="1234"/>
                  <a:pt x="155" y="1808"/>
                </a:cubicBezTo>
                <a:cubicBezTo>
                  <a:pt x="155" y="2071"/>
                  <a:pt x="78" y="2474"/>
                  <a:pt x="372" y="2474"/>
                </a:cubicBezTo>
                <a:cubicBezTo>
                  <a:pt x="667" y="2474"/>
                  <a:pt x="745" y="1776"/>
                  <a:pt x="745" y="1590"/>
                </a:cubicBezTo>
                <a:cubicBezTo>
                  <a:pt x="745" y="1063"/>
                  <a:pt x="683" y="536"/>
                  <a:pt x="574" y="24"/>
                </a:cubicBezTo>
                <a:cubicBezTo>
                  <a:pt x="574" y="8"/>
                  <a:pt x="570" y="1"/>
                  <a:pt x="5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38"/>
          <p:cNvSpPr/>
          <p:nvPr/>
        </p:nvSpPr>
        <p:spPr>
          <a:xfrm>
            <a:off x="2940211" y="2584280"/>
            <a:ext cx="12825" cy="51647"/>
          </a:xfrm>
          <a:custGeom>
            <a:rect b="b" l="l" r="r" t="t"/>
            <a:pathLst>
              <a:path extrusionOk="0" h="443" w="110">
                <a:moveTo>
                  <a:pt x="78" y="1"/>
                </a:moveTo>
                <a:cubicBezTo>
                  <a:pt x="63" y="1"/>
                  <a:pt x="47" y="32"/>
                  <a:pt x="47" y="47"/>
                </a:cubicBezTo>
                <a:cubicBezTo>
                  <a:pt x="32" y="125"/>
                  <a:pt x="16" y="202"/>
                  <a:pt x="16" y="265"/>
                </a:cubicBezTo>
                <a:cubicBezTo>
                  <a:pt x="1" y="311"/>
                  <a:pt x="1" y="373"/>
                  <a:pt x="16" y="435"/>
                </a:cubicBezTo>
                <a:cubicBezTo>
                  <a:pt x="16" y="440"/>
                  <a:pt x="18" y="442"/>
                  <a:pt x="20" y="442"/>
                </a:cubicBezTo>
                <a:cubicBezTo>
                  <a:pt x="25" y="442"/>
                  <a:pt x="32" y="435"/>
                  <a:pt x="32" y="435"/>
                </a:cubicBezTo>
                <a:cubicBezTo>
                  <a:pt x="47" y="373"/>
                  <a:pt x="78" y="311"/>
                  <a:pt x="78" y="265"/>
                </a:cubicBezTo>
                <a:cubicBezTo>
                  <a:pt x="94" y="187"/>
                  <a:pt x="109" y="125"/>
                  <a:pt x="109" y="47"/>
                </a:cubicBezTo>
                <a:cubicBezTo>
                  <a:pt x="109" y="32"/>
                  <a:pt x="94" y="1"/>
                  <a:pt x="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38"/>
          <p:cNvSpPr/>
          <p:nvPr/>
        </p:nvSpPr>
        <p:spPr>
          <a:xfrm>
            <a:off x="2555123" y="2448691"/>
            <a:ext cx="251479" cy="144332"/>
          </a:xfrm>
          <a:custGeom>
            <a:rect b="b" l="l" r="r" t="t"/>
            <a:pathLst>
              <a:path extrusionOk="0" h="1238" w="2157">
                <a:moveTo>
                  <a:pt x="2141" y="1"/>
                </a:moveTo>
                <a:cubicBezTo>
                  <a:pt x="2063" y="187"/>
                  <a:pt x="1939" y="342"/>
                  <a:pt x="1799" y="466"/>
                </a:cubicBezTo>
                <a:cubicBezTo>
                  <a:pt x="1551" y="730"/>
                  <a:pt x="1257" y="916"/>
                  <a:pt x="931" y="1009"/>
                </a:cubicBezTo>
                <a:cubicBezTo>
                  <a:pt x="621" y="1117"/>
                  <a:pt x="326" y="1164"/>
                  <a:pt x="16" y="1195"/>
                </a:cubicBezTo>
                <a:cubicBezTo>
                  <a:pt x="16" y="1195"/>
                  <a:pt x="0" y="1226"/>
                  <a:pt x="47" y="1226"/>
                </a:cubicBezTo>
                <a:cubicBezTo>
                  <a:pt x="132" y="1234"/>
                  <a:pt x="217" y="1238"/>
                  <a:pt x="303" y="1238"/>
                </a:cubicBezTo>
                <a:cubicBezTo>
                  <a:pt x="388" y="1238"/>
                  <a:pt x="473" y="1234"/>
                  <a:pt x="559" y="1226"/>
                </a:cubicBezTo>
                <a:cubicBezTo>
                  <a:pt x="915" y="1195"/>
                  <a:pt x="1241" y="1055"/>
                  <a:pt x="1536" y="838"/>
                </a:cubicBezTo>
                <a:cubicBezTo>
                  <a:pt x="1691" y="745"/>
                  <a:pt x="1799" y="606"/>
                  <a:pt x="1924" y="466"/>
                </a:cubicBezTo>
                <a:cubicBezTo>
                  <a:pt x="2017" y="342"/>
                  <a:pt x="2094" y="187"/>
                  <a:pt x="21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38"/>
          <p:cNvSpPr/>
          <p:nvPr/>
        </p:nvSpPr>
        <p:spPr>
          <a:xfrm>
            <a:off x="2752156" y="3543774"/>
            <a:ext cx="112274" cy="564971"/>
          </a:xfrm>
          <a:custGeom>
            <a:rect b="b" l="l" r="r" t="t"/>
            <a:pathLst>
              <a:path extrusionOk="0" h="4846" w="963">
                <a:moveTo>
                  <a:pt x="19" y="0"/>
                </a:moveTo>
                <a:cubicBezTo>
                  <a:pt x="10" y="0"/>
                  <a:pt x="1" y="12"/>
                  <a:pt x="1" y="37"/>
                </a:cubicBezTo>
                <a:cubicBezTo>
                  <a:pt x="63" y="348"/>
                  <a:pt x="109" y="673"/>
                  <a:pt x="171" y="984"/>
                </a:cubicBezTo>
                <a:cubicBezTo>
                  <a:pt x="234" y="1294"/>
                  <a:pt x="311" y="1619"/>
                  <a:pt x="373" y="1930"/>
                </a:cubicBezTo>
                <a:cubicBezTo>
                  <a:pt x="482" y="2550"/>
                  <a:pt x="606" y="3201"/>
                  <a:pt x="730" y="3822"/>
                </a:cubicBezTo>
                <a:cubicBezTo>
                  <a:pt x="776" y="3992"/>
                  <a:pt x="792" y="4163"/>
                  <a:pt x="838" y="4334"/>
                </a:cubicBezTo>
                <a:cubicBezTo>
                  <a:pt x="854" y="4411"/>
                  <a:pt x="869" y="4520"/>
                  <a:pt x="885" y="4597"/>
                </a:cubicBezTo>
                <a:cubicBezTo>
                  <a:pt x="916" y="4675"/>
                  <a:pt x="931" y="4768"/>
                  <a:pt x="947" y="4845"/>
                </a:cubicBezTo>
                <a:lnTo>
                  <a:pt x="962" y="4845"/>
                </a:lnTo>
                <a:cubicBezTo>
                  <a:pt x="947" y="4783"/>
                  <a:pt x="947" y="4690"/>
                  <a:pt x="931" y="4613"/>
                </a:cubicBezTo>
                <a:cubicBezTo>
                  <a:pt x="931" y="4535"/>
                  <a:pt x="900" y="4458"/>
                  <a:pt x="885" y="4365"/>
                </a:cubicBezTo>
                <a:cubicBezTo>
                  <a:pt x="869" y="4210"/>
                  <a:pt x="838" y="4054"/>
                  <a:pt x="807" y="3899"/>
                </a:cubicBezTo>
                <a:cubicBezTo>
                  <a:pt x="761" y="3589"/>
                  <a:pt x="714" y="3248"/>
                  <a:pt x="652" y="2938"/>
                </a:cubicBezTo>
                <a:cubicBezTo>
                  <a:pt x="544" y="2317"/>
                  <a:pt x="420" y="1681"/>
                  <a:pt x="296" y="1061"/>
                </a:cubicBezTo>
                <a:cubicBezTo>
                  <a:pt x="218" y="720"/>
                  <a:pt x="109" y="363"/>
                  <a:pt x="32" y="22"/>
                </a:cubicBezTo>
                <a:cubicBezTo>
                  <a:pt x="32" y="8"/>
                  <a:pt x="26" y="0"/>
                  <a:pt x="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38"/>
          <p:cNvSpPr/>
          <p:nvPr/>
        </p:nvSpPr>
        <p:spPr>
          <a:xfrm>
            <a:off x="2891478" y="2672884"/>
            <a:ext cx="291236" cy="1065121"/>
          </a:xfrm>
          <a:custGeom>
            <a:rect b="b" l="l" r="r" t="t"/>
            <a:pathLst>
              <a:path extrusionOk="0" h="9136" w="2498">
                <a:moveTo>
                  <a:pt x="0" y="1"/>
                </a:moveTo>
                <a:lnTo>
                  <a:pt x="0" y="1"/>
                </a:lnTo>
                <a:cubicBezTo>
                  <a:pt x="78" y="311"/>
                  <a:pt x="171" y="761"/>
                  <a:pt x="279" y="1055"/>
                </a:cubicBezTo>
                <a:cubicBezTo>
                  <a:pt x="372" y="1335"/>
                  <a:pt x="450" y="1645"/>
                  <a:pt x="543" y="1940"/>
                </a:cubicBezTo>
                <a:cubicBezTo>
                  <a:pt x="714" y="2529"/>
                  <a:pt x="915" y="3103"/>
                  <a:pt x="1086" y="3692"/>
                </a:cubicBezTo>
                <a:cubicBezTo>
                  <a:pt x="1443" y="4824"/>
                  <a:pt x="1784" y="5988"/>
                  <a:pt x="2063" y="7151"/>
                </a:cubicBezTo>
                <a:lnTo>
                  <a:pt x="2296" y="8143"/>
                </a:lnTo>
                <a:cubicBezTo>
                  <a:pt x="2373" y="8469"/>
                  <a:pt x="2420" y="8810"/>
                  <a:pt x="2482" y="9136"/>
                </a:cubicBezTo>
                <a:lnTo>
                  <a:pt x="2497" y="9136"/>
                </a:lnTo>
                <a:cubicBezTo>
                  <a:pt x="2420" y="8531"/>
                  <a:pt x="2311" y="7957"/>
                  <a:pt x="2202" y="7352"/>
                </a:cubicBezTo>
                <a:cubicBezTo>
                  <a:pt x="2078" y="6763"/>
                  <a:pt x="1923" y="6189"/>
                  <a:pt x="1768" y="5600"/>
                </a:cubicBezTo>
                <a:cubicBezTo>
                  <a:pt x="1443" y="4437"/>
                  <a:pt x="1070" y="3273"/>
                  <a:pt x="683" y="2141"/>
                </a:cubicBezTo>
                <a:cubicBezTo>
                  <a:pt x="558" y="1800"/>
                  <a:pt x="465" y="1474"/>
                  <a:pt x="357" y="1149"/>
                </a:cubicBezTo>
                <a:cubicBezTo>
                  <a:pt x="295" y="978"/>
                  <a:pt x="31" y="78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38"/>
          <p:cNvSpPr/>
          <p:nvPr/>
        </p:nvSpPr>
        <p:spPr>
          <a:xfrm>
            <a:off x="2482722" y="2310538"/>
            <a:ext cx="463086" cy="1973551"/>
          </a:xfrm>
          <a:custGeom>
            <a:rect b="b" l="l" r="r" t="t"/>
            <a:pathLst>
              <a:path extrusionOk="0" h="16928" w="3972">
                <a:moveTo>
                  <a:pt x="446" y="0"/>
                </a:moveTo>
                <a:cubicBezTo>
                  <a:pt x="444" y="0"/>
                  <a:pt x="440" y="2"/>
                  <a:pt x="435" y="7"/>
                </a:cubicBezTo>
                <a:cubicBezTo>
                  <a:pt x="1" y="1000"/>
                  <a:pt x="280" y="2101"/>
                  <a:pt x="606" y="3078"/>
                </a:cubicBezTo>
                <a:cubicBezTo>
                  <a:pt x="776" y="3605"/>
                  <a:pt x="963" y="4132"/>
                  <a:pt x="1149" y="4675"/>
                </a:cubicBezTo>
                <a:cubicBezTo>
                  <a:pt x="1319" y="5234"/>
                  <a:pt x="1490" y="5792"/>
                  <a:pt x="1660" y="6350"/>
                </a:cubicBezTo>
                <a:cubicBezTo>
                  <a:pt x="2002" y="7452"/>
                  <a:pt x="2312" y="8553"/>
                  <a:pt x="2576" y="9685"/>
                </a:cubicBezTo>
                <a:cubicBezTo>
                  <a:pt x="2855" y="10802"/>
                  <a:pt x="3103" y="11934"/>
                  <a:pt x="3320" y="13050"/>
                </a:cubicBezTo>
                <a:cubicBezTo>
                  <a:pt x="3537" y="14198"/>
                  <a:pt x="3708" y="15346"/>
                  <a:pt x="3894" y="16494"/>
                </a:cubicBezTo>
                <a:cubicBezTo>
                  <a:pt x="3925" y="16649"/>
                  <a:pt x="3940" y="16773"/>
                  <a:pt x="3956" y="16928"/>
                </a:cubicBezTo>
                <a:lnTo>
                  <a:pt x="3971" y="16928"/>
                </a:lnTo>
                <a:cubicBezTo>
                  <a:pt x="3816" y="15796"/>
                  <a:pt x="3692" y="14663"/>
                  <a:pt x="3491" y="13547"/>
                </a:cubicBezTo>
                <a:cubicBezTo>
                  <a:pt x="3304" y="12415"/>
                  <a:pt x="3072" y="11298"/>
                  <a:pt x="2793" y="10181"/>
                </a:cubicBezTo>
                <a:cubicBezTo>
                  <a:pt x="2545" y="9080"/>
                  <a:pt x="2250" y="7963"/>
                  <a:pt x="1924" y="6847"/>
                </a:cubicBezTo>
                <a:cubicBezTo>
                  <a:pt x="1598" y="5745"/>
                  <a:pt x="1242" y="4660"/>
                  <a:pt x="869" y="3574"/>
                </a:cubicBezTo>
                <a:cubicBezTo>
                  <a:pt x="683" y="3078"/>
                  <a:pt x="528" y="2550"/>
                  <a:pt x="389" y="2023"/>
                </a:cubicBezTo>
                <a:cubicBezTo>
                  <a:pt x="280" y="1496"/>
                  <a:pt x="218" y="937"/>
                  <a:pt x="327" y="395"/>
                </a:cubicBezTo>
                <a:cubicBezTo>
                  <a:pt x="373" y="255"/>
                  <a:pt x="404" y="131"/>
                  <a:pt x="451" y="7"/>
                </a:cubicBezTo>
                <a:cubicBezTo>
                  <a:pt x="451" y="7"/>
                  <a:pt x="451" y="0"/>
                  <a:pt x="4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38"/>
          <p:cNvSpPr/>
          <p:nvPr/>
        </p:nvSpPr>
        <p:spPr>
          <a:xfrm>
            <a:off x="2864546" y="1635045"/>
            <a:ext cx="729488" cy="531628"/>
          </a:xfrm>
          <a:custGeom>
            <a:rect b="b" l="l" r="r" t="t"/>
            <a:pathLst>
              <a:path extrusionOk="0" h="4560" w="6257">
                <a:moveTo>
                  <a:pt x="247" y="0"/>
                </a:moveTo>
                <a:cubicBezTo>
                  <a:pt x="0" y="0"/>
                  <a:pt x="24" y="495"/>
                  <a:pt x="138" y="900"/>
                </a:cubicBezTo>
                <a:cubicBezTo>
                  <a:pt x="557" y="2435"/>
                  <a:pt x="1767" y="4265"/>
                  <a:pt x="2325" y="4529"/>
                </a:cubicBezTo>
                <a:cubicBezTo>
                  <a:pt x="2377" y="4550"/>
                  <a:pt x="2449" y="4559"/>
                  <a:pt x="2535" y="4559"/>
                </a:cubicBezTo>
                <a:cubicBezTo>
                  <a:pt x="3295" y="4559"/>
                  <a:pt x="5237" y="3822"/>
                  <a:pt x="6016" y="3335"/>
                </a:cubicBezTo>
                <a:cubicBezTo>
                  <a:pt x="6257" y="3185"/>
                  <a:pt x="5304" y="1842"/>
                  <a:pt x="4962" y="1842"/>
                </a:cubicBezTo>
                <a:cubicBezTo>
                  <a:pt x="4951" y="1842"/>
                  <a:pt x="4940" y="1843"/>
                  <a:pt x="4931" y="1846"/>
                </a:cubicBezTo>
                <a:cubicBezTo>
                  <a:pt x="3997" y="2157"/>
                  <a:pt x="2978" y="2625"/>
                  <a:pt x="2808" y="2625"/>
                </a:cubicBezTo>
                <a:cubicBezTo>
                  <a:pt x="2800" y="2625"/>
                  <a:pt x="2794" y="2624"/>
                  <a:pt x="2790" y="2621"/>
                </a:cubicBezTo>
                <a:cubicBezTo>
                  <a:pt x="2620" y="2559"/>
                  <a:pt x="1596" y="1288"/>
                  <a:pt x="836" y="435"/>
                </a:cubicBezTo>
                <a:cubicBezTo>
                  <a:pt x="559" y="121"/>
                  <a:pt x="370" y="0"/>
                  <a:pt x="247" y="0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38"/>
          <p:cNvSpPr/>
          <p:nvPr/>
        </p:nvSpPr>
        <p:spPr>
          <a:xfrm>
            <a:off x="3735921" y="1790453"/>
            <a:ext cx="222449" cy="83358"/>
          </a:xfrm>
          <a:custGeom>
            <a:rect b="b" l="l" r="r" t="t"/>
            <a:pathLst>
              <a:path extrusionOk="0" h="715" w="1908">
                <a:moveTo>
                  <a:pt x="641" y="0"/>
                </a:moveTo>
                <a:cubicBezTo>
                  <a:pt x="289" y="0"/>
                  <a:pt x="0" y="17"/>
                  <a:pt x="0" y="17"/>
                </a:cubicBezTo>
                <a:lnTo>
                  <a:pt x="202" y="715"/>
                </a:lnTo>
                <a:cubicBezTo>
                  <a:pt x="403" y="637"/>
                  <a:pt x="1908" y="575"/>
                  <a:pt x="1908" y="249"/>
                </a:cubicBezTo>
                <a:cubicBezTo>
                  <a:pt x="1908" y="41"/>
                  <a:pt x="1195" y="0"/>
                  <a:pt x="641" y="0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38"/>
          <p:cNvSpPr/>
          <p:nvPr/>
        </p:nvSpPr>
        <p:spPr>
          <a:xfrm>
            <a:off x="3421251" y="1787654"/>
            <a:ext cx="486520" cy="261617"/>
          </a:xfrm>
          <a:custGeom>
            <a:rect b="b" l="l" r="r" t="t"/>
            <a:pathLst>
              <a:path extrusionOk="0" h="2244" w="4173">
                <a:moveTo>
                  <a:pt x="988" y="1"/>
                </a:moveTo>
                <a:cubicBezTo>
                  <a:pt x="855" y="1"/>
                  <a:pt x="760" y="3"/>
                  <a:pt x="729" y="10"/>
                </a:cubicBezTo>
                <a:cubicBezTo>
                  <a:pt x="497" y="87"/>
                  <a:pt x="249" y="444"/>
                  <a:pt x="0" y="770"/>
                </a:cubicBezTo>
                <a:lnTo>
                  <a:pt x="915" y="2243"/>
                </a:lnTo>
                <a:cubicBezTo>
                  <a:pt x="915" y="2243"/>
                  <a:pt x="2482" y="1374"/>
                  <a:pt x="2901" y="785"/>
                </a:cubicBezTo>
                <a:cubicBezTo>
                  <a:pt x="3025" y="615"/>
                  <a:pt x="4173" y="615"/>
                  <a:pt x="4126" y="289"/>
                </a:cubicBezTo>
                <a:cubicBezTo>
                  <a:pt x="4114" y="90"/>
                  <a:pt x="3506" y="31"/>
                  <a:pt x="3120" y="31"/>
                </a:cubicBezTo>
                <a:cubicBezTo>
                  <a:pt x="3024" y="31"/>
                  <a:pt x="2941" y="34"/>
                  <a:pt x="2885" y="41"/>
                </a:cubicBezTo>
                <a:cubicBezTo>
                  <a:pt x="2674" y="41"/>
                  <a:pt x="1520" y="1"/>
                  <a:pt x="988" y="1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38"/>
          <p:cNvSpPr/>
          <p:nvPr/>
        </p:nvSpPr>
        <p:spPr>
          <a:xfrm>
            <a:off x="3768449" y="1789636"/>
            <a:ext cx="133842" cy="80560"/>
          </a:xfrm>
          <a:custGeom>
            <a:rect b="b" l="l" r="r" t="t"/>
            <a:pathLst>
              <a:path extrusionOk="0" h="691" w="1148">
                <a:moveTo>
                  <a:pt x="305" y="0"/>
                </a:moveTo>
                <a:cubicBezTo>
                  <a:pt x="202" y="0"/>
                  <a:pt x="101" y="8"/>
                  <a:pt x="0" y="24"/>
                </a:cubicBezTo>
                <a:lnTo>
                  <a:pt x="72" y="39"/>
                </a:lnTo>
                <a:lnTo>
                  <a:pt x="72" y="39"/>
                </a:lnTo>
                <a:cubicBezTo>
                  <a:pt x="203" y="40"/>
                  <a:pt x="334" y="42"/>
                  <a:pt x="466" y="55"/>
                </a:cubicBezTo>
                <a:cubicBezTo>
                  <a:pt x="605" y="55"/>
                  <a:pt x="760" y="70"/>
                  <a:pt x="900" y="117"/>
                </a:cubicBezTo>
                <a:cubicBezTo>
                  <a:pt x="962" y="132"/>
                  <a:pt x="1008" y="179"/>
                  <a:pt x="1055" y="210"/>
                </a:cubicBezTo>
                <a:cubicBezTo>
                  <a:pt x="1066" y="227"/>
                  <a:pt x="1073" y="242"/>
                  <a:pt x="1078" y="257"/>
                </a:cubicBezTo>
                <a:lnTo>
                  <a:pt x="1078" y="257"/>
                </a:lnTo>
                <a:lnTo>
                  <a:pt x="72" y="39"/>
                </a:lnTo>
                <a:lnTo>
                  <a:pt x="72" y="39"/>
                </a:lnTo>
                <a:cubicBezTo>
                  <a:pt x="48" y="39"/>
                  <a:pt x="24" y="39"/>
                  <a:pt x="0" y="39"/>
                </a:cubicBezTo>
                <a:lnTo>
                  <a:pt x="1084" y="288"/>
                </a:lnTo>
                <a:lnTo>
                  <a:pt x="1084" y="288"/>
                </a:lnTo>
                <a:cubicBezTo>
                  <a:pt x="1083" y="277"/>
                  <a:pt x="1081" y="267"/>
                  <a:pt x="1078" y="257"/>
                </a:cubicBezTo>
                <a:lnTo>
                  <a:pt x="1078" y="257"/>
                </a:lnTo>
                <a:lnTo>
                  <a:pt x="1148" y="272"/>
                </a:lnTo>
                <a:cubicBezTo>
                  <a:pt x="1132" y="210"/>
                  <a:pt x="1086" y="148"/>
                  <a:pt x="1039" y="117"/>
                </a:cubicBezTo>
                <a:cubicBezTo>
                  <a:pt x="915" y="39"/>
                  <a:pt x="760" y="39"/>
                  <a:pt x="621" y="24"/>
                </a:cubicBezTo>
                <a:cubicBezTo>
                  <a:pt x="512" y="8"/>
                  <a:pt x="407" y="0"/>
                  <a:pt x="305" y="0"/>
                </a:cubicBezTo>
                <a:close/>
                <a:moveTo>
                  <a:pt x="1084" y="288"/>
                </a:moveTo>
                <a:cubicBezTo>
                  <a:pt x="1086" y="306"/>
                  <a:pt x="1086" y="325"/>
                  <a:pt x="1086" y="349"/>
                </a:cubicBezTo>
                <a:cubicBezTo>
                  <a:pt x="1055" y="504"/>
                  <a:pt x="760" y="535"/>
                  <a:pt x="621" y="567"/>
                </a:cubicBezTo>
                <a:lnTo>
                  <a:pt x="109" y="675"/>
                </a:lnTo>
                <a:lnTo>
                  <a:pt x="109" y="691"/>
                </a:lnTo>
                <a:cubicBezTo>
                  <a:pt x="279" y="660"/>
                  <a:pt x="466" y="644"/>
                  <a:pt x="652" y="613"/>
                </a:cubicBezTo>
                <a:cubicBezTo>
                  <a:pt x="807" y="598"/>
                  <a:pt x="931" y="567"/>
                  <a:pt x="1070" y="458"/>
                </a:cubicBezTo>
                <a:cubicBezTo>
                  <a:pt x="1132" y="427"/>
                  <a:pt x="1148" y="365"/>
                  <a:pt x="1148" y="303"/>
                </a:cubicBezTo>
                <a:lnTo>
                  <a:pt x="1084" y="28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38"/>
          <p:cNvSpPr/>
          <p:nvPr/>
        </p:nvSpPr>
        <p:spPr>
          <a:xfrm>
            <a:off x="2849040" y="1629565"/>
            <a:ext cx="720627" cy="575230"/>
          </a:xfrm>
          <a:custGeom>
            <a:rect b="b" l="l" r="r" t="t"/>
            <a:pathLst>
              <a:path extrusionOk="0" h="4934" w="6181">
                <a:moveTo>
                  <a:pt x="361" y="0"/>
                </a:moveTo>
                <a:cubicBezTo>
                  <a:pt x="93" y="0"/>
                  <a:pt x="1" y="353"/>
                  <a:pt x="302" y="1242"/>
                </a:cubicBezTo>
                <a:cubicBezTo>
                  <a:pt x="984" y="3227"/>
                  <a:pt x="1838" y="4437"/>
                  <a:pt x="1993" y="4576"/>
                </a:cubicBezTo>
                <a:cubicBezTo>
                  <a:pt x="2225" y="4793"/>
                  <a:pt x="2504" y="4917"/>
                  <a:pt x="3280" y="4933"/>
                </a:cubicBezTo>
                <a:cubicBezTo>
                  <a:pt x="3291" y="4933"/>
                  <a:pt x="3303" y="4934"/>
                  <a:pt x="3315" y="4934"/>
                </a:cubicBezTo>
                <a:cubicBezTo>
                  <a:pt x="4132" y="4934"/>
                  <a:pt x="6180" y="3909"/>
                  <a:pt x="6180" y="3909"/>
                </a:cubicBezTo>
                <a:lnTo>
                  <a:pt x="4831" y="1940"/>
                </a:lnTo>
                <a:cubicBezTo>
                  <a:pt x="4831" y="1940"/>
                  <a:pt x="3119" y="2576"/>
                  <a:pt x="3019" y="2576"/>
                </a:cubicBezTo>
                <a:cubicBezTo>
                  <a:pt x="3018" y="2576"/>
                  <a:pt x="3017" y="2576"/>
                  <a:pt x="3016" y="2575"/>
                </a:cubicBezTo>
                <a:cubicBezTo>
                  <a:pt x="2970" y="2575"/>
                  <a:pt x="1744" y="1195"/>
                  <a:pt x="1357" y="730"/>
                </a:cubicBezTo>
                <a:cubicBezTo>
                  <a:pt x="989" y="288"/>
                  <a:pt x="603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38"/>
          <p:cNvSpPr/>
          <p:nvPr/>
        </p:nvSpPr>
        <p:spPr>
          <a:xfrm>
            <a:off x="2945691" y="1669437"/>
            <a:ext cx="602291" cy="513557"/>
          </a:xfrm>
          <a:custGeom>
            <a:rect b="b" l="l" r="r" t="t"/>
            <a:pathLst>
              <a:path extrusionOk="0" h="4405" w="5166">
                <a:moveTo>
                  <a:pt x="0" y="0"/>
                </a:moveTo>
                <a:lnTo>
                  <a:pt x="0" y="0"/>
                </a:lnTo>
                <a:cubicBezTo>
                  <a:pt x="62" y="124"/>
                  <a:pt x="140" y="202"/>
                  <a:pt x="264" y="248"/>
                </a:cubicBezTo>
                <a:cubicBezTo>
                  <a:pt x="233" y="202"/>
                  <a:pt x="202" y="155"/>
                  <a:pt x="155" y="93"/>
                </a:cubicBezTo>
                <a:cubicBezTo>
                  <a:pt x="124" y="62"/>
                  <a:pt x="62" y="16"/>
                  <a:pt x="0" y="0"/>
                </a:cubicBezTo>
                <a:close/>
                <a:moveTo>
                  <a:pt x="140" y="1303"/>
                </a:moveTo>
                <a:cubicBezTo>
                  <a:pt x="109" y="1411"/>
                  <a:pt x="109" y="1551"/>
                  <a:pt x="140" y="1675"/>
                </a:cubicBezTo>
                <a:cubicBezTo>
                  <a:pt x="187" y="1551"/>
                  <a:pt x="187" y="1411"/>
                  <a:pt x="140" y="1303"/>
                </a:cubicBezTo>
                <a:close/>
                <a:moveTo>
                  <a:pt x="1071" y="2094"/>
                </a:moveTo>
                <a:lnTo>
                  <a:pt x="1071" y="2094"/>
                </a:lnTo>
                <a:cubicBezTo>
                  <a:pt x="1133" y="2218"/>
                  <a:pt x="1210" y="2295"/>
                  <a:pt x="1319" y="2342"/>
                </a:cubicBezTo>
                <a:cubicBezTo>
                  <a:pt x="1303" y="2295"/>
                  <a:pt x="1288" y="2249"/>
                  <a:pt x="1226" y="2187"/>
                </a:cubicBezTo>
                <a:cubicBezTo>
                  <a:pt x="1195" y="2156"/>
                  <a:pt x="1133" y="2109"/>
                  <a:pt x="1071" y="2094"/>
                </a:cubicBezTo>
                <a:close/>
                <a:moveTo>
                  <a:pt x="4328" y="2326"/>
                </a:moveTo>
                <a:cubicBezTo>
                  <a:pt x="4266" y="2326"/>
                  <a:pt x="4219" y="2326"/>
                  <a:pt x="4157" y="2373"/>
                </a:cubicBezTo>
                <a:cubicBezTo>
                  <a:pt x="4211" y="2388"/>
                  <a:pt x="4273" y="2396"/>
                  <a:pt x="4337" y="2396"/>
                </a:cubicBezTo>
                <a:cubicBezTo>
                  <a:pt x="4401" y="2396"/>
                  <a:pt x="4467" y="2388"/>
                  <a:pt x="4529" y="2373"/>
                </a:cubicBezTo>
                <a:cubicBezTo>
                  <a:pt x="4467" y="2326"/>
                  <a:pt x="4405" y="2326"/>
                  <a:pt x="4328" y="2326"/>
                </a:cubicBezTo>
                <a:close/>
                <a:moveTo>
                  <a:pt x="2947" y="2326"/>
                </a:moveTo>
                <a:cubicBezTo>
                  <a:pt x="2978" y="2388"/>
                  <a:pt x="3009" y="2420"/>
                  <a:pt x="3056" y="2482"/>
                </a:cubicBezTo>
                <a:cubicBezTo>
                  <a:pt x="3087" y="2528"/>
                  <a:pt x="3149" y="2559"/>
                  <a:pt x="3211" y="2575"/>
                </a:cubicBezTo>
                <a:cubicBezTo>
                  <a:pt x="3180" y="2528"/>
                  <a:pt x="3149" y="2466"/>
                  <a:pt x="3102" y="2420"/>
                </a:cubicBezTo>
                <a:cubicBezTo>
                  <a:pt x="3071" y="2388"/>
                  <a:pt x="3009" y="2342"/>
                  <a:pt x="2947" y="2326"/>
                </a:cubicBezTo>
                <a:close/>
                <a:moveTo>
                  <a:pt x="2358" y="2947"/>
                </a:moveTo>
                <a:lnTo>
                  <a:pt x="2358" y="2947"/>
                </a:lnTo>
                <a:cubicBezTo>
                  <a:pt x="2296" y="2962"/>
                  <a:pt x="2249" y="3009"/>
                  <a:pt x="2203" y="3040"/>
                </a:cubicBezTo>
                <a:cubicBezTo>
                  <a:pt x="2156" y="3086"/>
                  <a:pt x="2125" y="3148"/>
                  <a:pt x="2094" y="3195"/>
                </a:cubicBezTo>
                <a:cubicBezTo>
                  <a:pt x="2218" y="3148"/>
                  <a:pt x="2296" y="3055"/>
                  <a:pt x="2358" y="2947"/>
                </a:cubicBezTo>
                <a:close/>
                <a:moveTo>
                  <a:pt x="4064" y="3024"/>
                </a:moveTo>
                <a:cubicBezTo>
                  <a:pt x="4017" y="3148"/>
                  <a:pt x="4017" y="3273"/>
                  <a:pt x="4064" y="3397"/>
                </a:cubicBezTo>
                <a:cubicBezTo>
                  <a:pt x="4095" y="3257"/>
                  <a:pt x="4095" y="3148"/>
                  <a:pt x="4064" y="3024"/>
                </a:cubicBezTo>
                <a:close/>
                <a:moveTo>
                  <a:pt x="5165" y="3412"/>
                </a:moveTo>
                <a:cubicBezTo>
                  <a:pt x="5103" y="3428"/>
                  <a:pt x="5041" y="3474"/>
                  <a:pt x="5010" y="3505"/>
                </a:cubicBezTo>
                <a:cubicBezTo>
                  <a:pt x="4963" y="3552"/>
                  <a:pt x="4932" y="3614"/>
                  <a:pt x="4917" y="3660"/>
                </a:cubicBezTo>
                <a:cubicBezTo>
                  <a:pt x="4963" y="3645"/>
                  <a:pt x="5010" y="3614"/>
                  <a:pt x="5072" y="3567"/>
                </a:cubicBezTo>
                <a:cubicBezTo>
                  <a:pt x="5103" y="3536"/>
                  <a:pt x="5150" y="3474"/>
                  <a:pt x="5165" y="3412"/>
                </a:cubicBezTo>
                <a:close/>
                <a:moveTo>
                  <a:pt x="3009" y="3629"/>
                </a:moveTo>
                <a:cubicBezTo>
                  <a:pt x="2947" y="3629"/>
                  <a:pt x="2901" y="3629"/>
                  <a:pt x="2839" y="3660"/>
                </a:cubicBezTo>
                <a:cubicBezTo>
                  <a:pt x="2893" y="3684"/>
                  <a:pt x="2955" y="3695"/>
                  <a:pt x="3019" y="3695"/>
                </a:cubicBezTo>
                <a:cubicBezTo>
                  <a:pt x="3083" y="3695"/>
                  <a:pt x="3149" y="3684"/>
                  <a:pt x="3211" y="3660"/>
                </a:cubicBezTo>
                <a:cubicBezTo>
                  <a:pt x="3118" y="3629"/>
                  <a:pt x="3071" y="3629"/>
                  <a:pt x="3009" y="3629"/>
                </a:cubicBezTo>
                <a:close/>
                <a:moveTo>
                  <a:pt x="1179" y="3350"/>
                </a:moveTo>
                <a:cubicBezTo>
                  <a:pt x="1148" y="3474"/>
                  <a:pt x="1148" y="3614"/>
                  <a:pt x="1179" y="3722"/>
                </a:cubicBezTo>
                <a:cubicBezTo>
                  <a:pt x="1210" y="3660"/>
                  <a:pt x="1226" y="3614"/>
                  <a:pt x="1226" y="3552"/>
                </a:cubicBezTo>
                <a:cubicBezTo>
                  <a:pt x="1226" y="3474"/>
                  <a:pt x="1210" y="3412"/>
                  <a:pt x="1179" y="3350"/>
                </a:cubicBezTo>
                <a:close/>
                <a:moveTo>
                  <a:pt x="3769" y="4110"/>
                </a:moveTo>
                <a:lnTo>
                  <a:pt x="3769" y="4110"/>
                </a:lnTo>
                <a:cubicBezTo>
                  <a:pt x="3707" y="4126"/>
                  <a:pt x="3676" y="4157"/>
                  <a:pt x="3614" y="4203"/>
                </a:cubicBezTo>
                <a:cubicBezTo>
                  <a:pt x="3568" y="4250"/>
                  <a:pt x="3537" y="4312"/>
                  <a:pt x="3506" y="4358"/>
                </a:cubicBezTo>
                <a:cubicBezTo>
                  <a:pt x="3568" y="4343"/>
                  <a:pt x="3630" y="4312"/>
                  <a:pt x="3676" y="4265"/>
                </a:cubicBezTo>
                <a:cubicBezTo>
                  <a:pt x="3707" y="4219"/>
                  <a:pt x="3738" y="4172"/>
                  <a:pt x="3769" y="4110"/>
                </a:cubicBezTo>
                <a:close/>
                <a:moveTo>
                  <a:pt x="2001" y="4157"/>
                </a:moveTo>
                <a:lnTo>
                  <a:pt x="2001" y="4157"/>
                </a:lnTo>
                <a:cubicBezTo>
                  <a:pt x="2017" y="4203"/>
                  <a:pt x="2063" y="4265"/>
                  <a:pt x="2094" y="4312"/>
                </a:cubicBezTo>
                <a:cubicBezTo>
                  <a:pt x="2141" y="4343"/>
                  <a:pt x="2187" y="4389"/>
                  <a:pt x="2249" y="4405"/>
                </a:cubicBezTo>
                <a:cubicBezTo>
                  <a:pt x="2234" y="4343"/>
                  <a:pt x="2203" y="4281"/>
                  <a:pt x="2156" y="4250"/>
                </a:cubicBezTo>
                <a:cubicBezTo>
                  <a:pt x="2125" y="4203"/>
                  <a:pt x="2063" y="4172"/>
                  <a:pt x="2001" y="41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38"/>
          <p:cNvSpPr/>
          <p:nvPr/>
        </p:nvSpPr>
        <p:spPr>
          <a:xfrm>
            <a:off x="3362724" y="1892814"/>
            <a:ext cx="132793" cy="212418"/>
          </a:xfrm>
          <a:custGeom>
            <a:rect b="b" l="l" r="r" t="t"/>
            <a:pathLst>
              <a:path extrusionOk="0" h="1822" w="1139">
                <a:moveTo>
                  <a:pt x="15" y="0"/>
                </a:moveTo>
                <a:cubicBezTo>
                  <a:pt x="8" y="0"/>
                  <a:pt x="1" y="7"/>
                  <a:pt x="22" y="7"/>
                </a:cubicBezTo>
                <a:cubicBezTo>
                  <a:pt x="22" y="2"/>
                  <a:pt x="18" y="0"/>
                  <a:pt x="15" y="0"/>
                </a:cubicBezTo>
                <a:close/>
                <a:moveTo>
                  <a:pt x="22" y="7"/>
                </a:moveTo>
                <a:cubicBezTo>
                  <a:pt x="177" y="317"/>
                  <a:pt x="363" y="628"/>
                  <a:pt x="533" y="922"/>
                </a:cubicBezTo>
                <a:cubicBezTo>
                  <a:pt x="642" y="1077"/>
                  <a:pt x="1030" y="1667"/>
                  <a:pt x="1123" y="1822"/>
                </a:cubicBezTo>
                <a:lnTo>
                  <a:pt x="1138" y="1806"/>
                </a:lnTo>
                <a:cubicBezTo>
                  <a:pt x="1045" y="1651"/>
                  <a:pt x="689" y="1046"/>
                  <a:pt x="595" y="891"/>
                </a:cubicBezTo>
                <a:cubicBezTo>
                  <a:pt x="425" y="612"/>
                  <a:pt x="223" y="302"/>
                  <a:pt x="22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38"/>
          <p:cNvSpPr/>
          <p:nvPr/>
        </p:nvSpPr>
        <p:spPr>
          <a:xfrm>
            <a:off x="2862447" y="1638659"/>
            <a:ext cx="416101" cy="569634"/>
          </a:xfrm>
          <a:custGeom>
            <a:rect b="b" l="l" r="r" t="t"/>
            <a:pathLst>
              <a:path extrusionOk="0" h="4886" w="3569">
                <a:moveTo>
                  <a:pt x="79" y="0"/>
                </a:moveTo>
                <a:cubicBezTo>
                  <a:pt x="32" y="31"/>
                  <a:pt x="16" y="93"/>
                  <a:pt x="1" y="155"/>
                </a:cubicBezTo>
                <a:lnTo>
                  <a:pt x="1" y="186"/>
                </a:lnTo>
                <a:lnTo>
                  <a:pt x="1" y="249"/>
                </a:lnTo>
                <a:lnTo>
                  <a:pt x="1" y="311"/>
                </a:lnTo>
                <a:cubicBezTo>
                  <a:pt x="1" y="497"/>
                  <a:pt x="63" y="791"/>
                  <a:pt x="187" y="1179"/>
                </a:cubicBezTo>
                <a:cubicBezTo>
                  <a:pt x="869" y="3180"/>
                  <a:pt x="1723" y="4374"/>
                  <a:pt x="1878" y="4514"/>
                </a:cubicBezTo>
                <a:cubicBezTo>
                  <a:pt x="2110" y="4746"/>
                  <a:pt x="2405" y="4855"/>
                  <a:pt x="3165" y="4886"/>
                </a:cubicBezTo>
                <a:cubicBezTo>
                  <a:pt x="3305" y="4886"/>
                  <a:pt x="3429" y="4855"/>
                  <a:pt x="3568" y="4824"/>
                </a:cubicBezTo>
                <a:cubicBezTo>
                  <a:pt x="2793" y="3645"/>
                  <a:pt x="559" y="636"/>
                  <a:pt x="79" y="0"/>
                </a:cubicBezTo>
                <a:close/>
              </a:path>
            </a:pathLst>
          </a:custGeom>
          <a:solidFill>
            <a:srgbClr val="302F2F">
              <a:alpha val="20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38"/>
          <p:cNvSpPr/>
          <p:nvPr/>
        </p:nvSpPr>
        <p:spPr>
          <a:xfrm>
            <a:off x="3260360" y="1759791"/>
            <a:ext cx="598560" cy="30895"/>
          </a:xfrm>
          <a:custGeom>
            <a:rect b="b" l="l" r="r" t="t"/>
            <a:pathLst>
              <a:path extrusionOk="0" h="265" w="5134">
                <a:moveTo>
                  <a:pt x="0" y="0"/>
                </a:moveTo>
                <a:lnTo>
                  <a:pt x="0" y="264"/>
                </a:lnTo>
                <a:lnTo>
                  <a:pt x="5134" y="264"/>
                </a:lnTo>
                <a:lnTo>
                  <a:pt x="51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38"/>
          <p:cNvSpPr/>
          <p:nvPr/>
        </p:nvSpPr>
        <p:spPr>
          <a:xfrm>
            <a:off x="3495401" y="1759791"/>
            <a:ext cx="363520" cy="32644"/>
          </a:xfrm>
          <a:custGeom>
            <a:rect b="b" l="l" r="r" t="t"/>
            <a:pathLst>
              <a:path extrusionOk="0" h="280" w="3118">
                <a:moveTo>
                  <a:pt x="217" y="0"/>
                </a:moveTo>
                <a:lnTo>
                  <a:pt x="0" y="280"/>
                </a:lnTo>
                <a:lnTo>
                  <a:pt x="3118" y="280"/>
                </a:lnTo>
                <a:lnTo>
                  <a:pt x="31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38"/>
          <p:cNvSpPr/>
          <p:nvPr/>
        </p:nvSpPr>
        <p:spPr>
          <a:xfrm>
            <a:off x="3547865" y="1436151"/>
            <a:ext cx="609403" cy="356284"/>
          </a:xfrm>
          <a:custGeom>
            <a:rect b="b" l="l" r="r" t="t"/>
            <a:pathLst>
              <a:path extrusionOk="0" h="3056" w="5227">
                <a:moveTo>
                  <a:pt x="1784" y="0"/>
                </a:moveTo>
                <a:lnTo>
                  <a:pt x="0" y="3056"/>
                </a:lnTo>
                <a:lnTo>
                  <a:pt x="3428" y="3056"/>
                </a:lnTo>
                <a:lnTo>
                  <a:pt x="522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38"/>
          <p:cNvSpPr/>
          <p:nvPr/>
        </p:nvSpPr>
        <p:spPr>
          <a:xfrm>
            <a:off x="3829890" y="1593657"/>
            <a:ext cx="63424" cy="61091"/>
          </a:xfrm>
          <a:custGeom>
            <a:rect b="b" l="l" r="r" t="t"/>
            <a:pathLst>
              <a:path extrusionOk="0" h="524" w="544">
                <a:moveTo>
                  <a:pt x="308" y="1"/>
                </a:moveTo>
                <a:cubicBezTo>
                  <a:pt x="202" y="1"/>
                  <a:pt x="112" y="73"/>
                  <a:pt x="63" y="185"/>
                </a:cubicBezTo>
                <a:cubicBezTo>
                  <a:pt x="1" y="324"/>
                  <a:pt x="47" y="479"/>
                  <a:pt x="156" y="510"/>
                </a:cubicBezTo>
                <a:cubicBezTo>
                  <a:pt x="183" y="520"/>
                  <a:pt x="211" y="524"/>
                  <a:pt x="239" y="524"/>
                </a:cubicBezTo>
                <a:cubicBezTo>
                  <a:pt x="352" y="524"/>
                  <a:pt x="456" y="452"/>
                  <a:pt x="481" y="340"/>
                </a:cubicBezTo>
                <a:cubicBezTo>
                  <a:pt x="543" y="200"/>
                  <a:pt x="512" y="45"/>
                  <a:pt x="388" y="14"/>
                </a:cubicBezTo>
                <a:cubicBezTo>
                  <a:pt x="361" y="5"/>
                  <a:pt x="334" y="1"/>
                  <a:pt x="3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38"/>
          <p:cNvSpPr/>
          <p:nvPr/>
        </p:nvSpPr>
        <p:spPr>
          <a:xfrm>
            <a:off x="2470130" y="1613826"/>
            <a:ext cx="647410" cy="800006"/>
          </a:xfrm>
          <a:custGeom>
            <a:rect b="b" l="l" r="r" t="t"/>
            <a:pathLst>
              <a:path extrusionOk="0" h="6862" w="5553">
                <a:moveTo>
                  <a:pt x="3110" y="1"/>
                </a:moveTo>
                <a:cubicBezTo>
                  <a:pt x="3035" y="1"/>
                  <a:pt x="2958" y="5"/>
                  <a:pt x="2885" y="12"/>
                </a:cubicBezTo>
                <a:cubicBezTo>
                  <a:pt x="2808" y="27"/>
                  <a:pt x="2715" y="58"/>
                  <a:pt x="2622" y="74"/>
                </a:cubicBezTo>
                <a:cubicBezTo>
                  <a:pt x="2575" y="89"/>
                  <a:pt x="2497" y="136"/>
                  <a:pt x="2435" y="167"/>
                </a:cubicBezTo>
                <a:cubicBezTo>
                  <a:pt x="1520" y="911"/>
                  <a:pt x="760" y="3486"/>
                  <a:pt x="590" y="4261"/>
                </a:cubicBezTo>
                <a:cubicBezTo>
                  <a:pt x="311" y="5533"/>
                  <a:pt x="0" y="6805"/>
                  <a:pt x="47" y="6851"/>
                </a:cubicBezTo>
                <a:cubicBezTo>
                  <a:pt x="54" y="6858"/>
                  <a:pt x="317" y="6861"/>
                  <a:pt x="724" y="6861"/>
                </a:cubicBezTo>
                <a:cubicBezTo>
                  <a:pt x="2174" y="6861"/>
                  <a:pt x="5451" y="6822"/>
                  <a:pt x="5475" y="6774"/>
                </a:cubicBezTo>
                <a:cubicBezTo>
                  <a:pt x="5553" y="6696"/>
                  <a:pt x="4281" y="880"/>
                  <a:pt x="3707" y="167"/>
                </a:cubicBezTo>
                <a:cubicBezTo>
                  <a:pt x="3623" y="47"/>
                  <a:pt x="3371" y="1"/>
                  <a:pt x="31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38"/>
          <p:cNvSpPr/>
          <p:nvPr/>
        </p:nvSpPr>
        <p:spPr>
          <a:xfrm>
            <a:off x="2499044" y="1662092"/>
            <a:ext cx="580606" cy="750574"/>
          </a:xfrm>
          <a:custGeom>
            <a:rect b="b" l="l" r="r" t="t"/>
            <a:pathLst>
              <a:path extrusionOk="0" h="6438" w="4980">
                <a:moveTo>
                  <a:pt x="2513" y="1"/>
                </a:moveTo>
                <a:cubicBezTo>
                  <a:pt x="2467" y="32"/>
                  <a:pt x="2405" y="63"/>
                  <a:pt x="2358" y="110"/>
                </a:cubicBezTo>
                <a:cubicBezTo>
                  <a:pt x="2327" y="141"/>
                  <a:pt x="2280" y="203"/>
                  <a:pt x="2265" y="249"/>
                </a:cubicBezTo>
                <a:cubicBezTo>
                  <a:pt x="2327" y="234"/>
                  <a:pt x="2389" y="203"/>
                  <a:pt x="2420" y="156"/>
                </a:cubicBezTo>
                <a:cubicBezTo>
                  <a:pt x="2467" y="125"/>
                  <a:pt x="2498" y="63"/>
                  <a:pt x="2513" y="1"/>
                </a:cubicBezTo>
                <a:close/>
                <a:moveTo>
                  <a:pt x="2932" y="1081"/>
                </a:moveTo>
                <a:cubicBezTo>
                  <a:pt x="2916" y="1081"/>
                  <a:pt x="2901" y="1083"/>
                  <a:pt x="2885" y="1087"/>
                </a:cubicBezTo>
                <a:cubicBezTo>
                  <a:pt x="2823" y="1087"/>
                  <a:pt x="2761" y="1087"/>
                  <a:pt x="2715" y="1133"/>
                </a:cubicBezTo>
                <a:cubicBezTo>
                  <a:pt x="2777" y="1149"/>
                  <a:pt x="2823" y="1164"/>
                  <a:pt x="2885" y="1164"/>
                </a:cubicBezTo>
                <a:cubicBezTo>
                  <a:pt x="2947" y="1164"/>
                  <a:pt x="3009" y="1164"/>
                  <a:pt x="3056" y="1133"/>
                </a:cubicBezTo>
                <a:cubicBezTo>
                  <a:pt x="3021" y="1098"/>
                  <a:pt x="2977" y="1081"/>
                  <a:pt x="2932" y="1081"/>
                </a:cubicBezTo>
                <a:close/>
                <a:moveTo>
                  <a:pt x="1660" y="1056"/>
                </a:moveTo>
                <a:cubicBezTo>
                  <a:pt x="1629" y="1164"/>
                  <a:pt x="1629" y="1304"/>
                  <a:pt x="1660" y="1428"/>
                </a:cubicBezTo>
                <a:cubicBezTo>
                  <a:pt x="1691" y="1366"/>
                  <a:pt x="1707" y="1304"/>
                  <a:pt x="1707" y="1242"/>
                </a:cubicBezTo>
                <a:cubicBezTo>
                  <a:pt x="1707" y="1164"/>
                  <a:pt x="1691" y="1118"/>
                  <a:pt x="1660" y="1056"/>
                </a:cubicBezTo>
                <a:close/>
                <a:moveTo>
                  <a:pt x="3971" y="1366"/>
                </a:moveTo>
                <a:cubicBezTo>
                  <a:pt x="3940" y="1474"/>
                  <a:pt x="3940" y="1614"/>
                  <a:pt x="3971" y="1738"/>
                </a:cubicBezTo>
                <a:cubicBezTo>
                  <a:pt x="4018" y="1614"/>
                  <a:pt x="4018" y="1474"/>
                  <a:pt x="3971" y="1366"/>
                </a:cubicBezTo>
                <a:close/>
                <a:moveTo>
                  <a:pt x="2622" y="2250"/>
                </a:moveTo>
                <a:lnTo>
                  <a:pt x="2622" y="2250"/>
                </a:lnTo>
                <a:cubicBezTo>
                  <a:pt x="2668" y="2374"/>
                  <a:pt x="2746" y="2451"/>
                  <a:pt x="2870" y="2514"/>
                </a:cubicBezTo>
                <a:cubicBezTo>
                  <a:pt x="2854" y="2451"/>
                  <a:pt x="2823" y="2389"/>
                  <a:pt x="2777" y="2358"/>
                </a:cubicBezTo>
                <a:cubicBezTo>
                  <a:pt x="2730" y="2312"/>
                  <a:pt x="2668" y="2281"/>
                  <a:pt x="2622" y="2250"/>
                </a:cubicBezTo>
                <a:close/>
                <a:moveTo>
                  <a:pt x="1427" y="2514"/>
                </a:moveTo>
                <a:cubicBezTo>
                  <a:pt x="1365" y="2514"/>
                  <a:pt x="1319" y="2529"/>
                  <a:pt x="1257" y="2545"/>
                </a:cubicBezTo>
                <a:cubicBezTo>
                  <a:pt x="1319" y="2560"/>
                  <a:pt x="1381" y="2591"/>
                  <a:pt x="1427" y="2591"/>
                </a:cubicBezTo>
                <a:cubicBezTo>
                  <a:pt x="1489" y="2591"/>
                  <a:pt x="1551" y="2591"/>
                  <a:pt x="1598" y="2545"/>
                </a:cubicBezTo>
                <a:cubicBezTo>
                  <a:pt x="1567" y="2514"/>
                  <a:pt x="1505" y="2514"/>
                  <a:pt x="1427" y="2514"/>
                </a:cubicBezTo>
                <a:close/>
                <a:moveTo>
                  <a:pt x="3847" y="2979"/>
                </a:moveTo>
                <a:cubicBezTo>
                  <a:pt x="3800" y="2979"/>
                  <a:pt x="3738" y="2979"/>
                  <a:pt x="3676" y="3010"/>
                </a:cubicBezTo>
                <a:cubicBezTo>
                  <a:pt x="3738" y="3025"/>
                  <a:pt x="3800" y="3056"/>
                  <a:pt x="3847" y="3056"/>
                </a:cubicBezTo>
                <a:cubicBezTo>
                  <a:pt x="3909" y="3056"/>
                  <a:pt x="3971" y="3056"/>
                  <a:pt x="4033" y="3010"/>
                </a:cubicBezTo>
                <a:cubicBezTo>
                  <a:pt x="3971" y="2994"/>
                  <a:pt x="3909" y="2979"/>
                  <a:pt x="3847" y="2979"/>
                </a:cubicBezTo>
                <a:close/>
                <a:moveTo>
                  <a:pt x="2389" y="3475"/>
                </a:moveTo>
                <a:cubicBezTo>
                  <a:pt x="2342" y="3599"/>
                  <a:pt x="2342" y="3723"/>
                  <a:pt x="2389" y="3847"/>
                </a:cubicBezTo>
                <a:cubicBezTo>
                  <a:pt x="2405" y="3785"/>
                  <a:pt x="2420" y="3723"/>
                  <a:pt x="2420" y="3677"/>
                </a:cubicBezTo>
                <a:cubicBezTo>
                  <a:pt x="2420" y="3615"/>
                  <a:pt x="2405" y="3537"/>
                  <a:pt x="2389" y="3475"/>
                </a:cubicBezTo>
                <a:close/>
                <a:moveTo>
                  <a:pt x="1241" y="3723"/>
                </a:moveTo>
                <a:lnTo>
                  <a:pt x="1241" y="3723"/>
                </a:lnTo>
                <a:cubicBezTo>
                  <a:pt x="1179" y="3754"/>
                  <a:pt x="1117" y="3785"/>
                  <a:pt x="1086" y="3832"/>
                </a:cubicBezTo>
                <a:cubicBezTo>
                  <a:pt x="1040" y="3863"/>
                  <a:pt x="1009" y="3925"/>
                  <a:pt x="993" y="3987"/>
                </a:cubicBezTo>
                <a:cubicBezTo>
                  <a:pt x="1102" y="3925"/>
                  <a:pt x="1179" y="3847"/>
                  <a:pt x="1241" y="3723"/>
                </a:cubicBezTo>
                <a:close/>
                <a:moveTo>
                  <a:pt x="3862" y="4220"/>
                </a:moveTo>
                <a:cubicBezTo>
                  <a:pt x="3800" y="4235"/>
                  <a:pt x="3754" y="4266"/>
                  <a:pt x="3707" y="4313"/>
                </a:cubicBezTo>
                <a:cubicBezTo>
                  <a:pt x="3661" y="4344"/>
                  <a:pt x="3630" y="4406"/>
                  <a:pt x="3599" y="4468"/>
                </a:cubicBezTo>
                <a:cubicBezTo>
                  <a:pt x="3723" y="4406"/>
                  <a:pt x="3800" y="4328"/>
                  <a:pt x="3862" y="4220"/>
                </a:cubicBezTo>
                <a:close/>
                <a:moveTo>
                  <a:pt x="2668" y="4886"/>
                </a:moveTo>
                <a:cubicBezTo>
                  <a:pt x="2622" y="4886"/>
                  <a:pt x="2560" y="4886"/>
                  <a:pt x="2498" y="4933"/>
                </a:cubicBezTo>
                <a:cubicBezTo>
                  <a:pt x="2560" y="4949"/>
                  <a:pt x="2622" y="4956"/>
                  <a:pt x="2684" y="4956"/>
                </a:cubicBezTo>
                <a:cubicBezTo>
                  <a:pt x="2746" y="4956"/>
                  <a:pt x="2808" y="4949"/>
                  <a:pt x="2870" y="4933"/>
                </a:cubicBezTo>
                <a:cubicBezTo>
                  <a:pt x="2792" y="4918"/>
                  <a:pt x="2730" y="4886"/>
                  <a:pt x="2668" y="4886"/>
                </a:cubicBezTo>
                <a:close/>
                <a:moveTo>
                  <a:pt x="4964" y="4933"/>
                </a:moveTo>
                <a:cubicBezTo>
                  <a:pt x="4902" y="4933"/>
                  <a:pt x="4840" y="4949"/>
                  <a:pt x="4809" y="4964"/>
                </a:cubicBezTo>
                <a:cubicBezTo>
                  <a:pt x="4871" y="4995"/>
                  <a:pt x="4917" y="5011"/>
                  <a:pt x="4979" y="5011"/>
                </a:cubicBezTo>
                <a:lnTo>
                  <a:pt x="4964" y="4933"/>
                </a:lnTo>
                <a:close/>
                <a:moveTo>
                  <a:pt x="1133" y="4871"/>
                </a:moveTo>
                <a:lnTo>
                  <a:pt x="1133" y="4871"/>
                </a:lnTo>
                <a:cubicBezTo>
                  <a:pt x="1164" y="4933"/>
                  <a:pt x="1195" y="4995"/>
                  <a:pt x="1241" y="5026"/>
                </a:cubicBezTo>
                <a:cubicBezTo>
                  <a:pt x="1272" y="5073"/>
                  <a:pt x="1334" y="5104"/>
                  <a:pt x="1396" y="5119"/>
                </a:cubicBezTo>
                <a:cubicBezTo>
                  <a:pt x="1381" y="5073"/>
                  <a:pt x="1334" y="5011"/>
                  <a:pt x="1303" y="4964"/>
                </a:cubicBezTo>
                <a:cubicBezTo>
                  <a:pt x="1257" y="4933"/>
                  <a:pt x="1195" y="4886"/>
                  <a:pt x="1133" y="4871"/>
                </a:cubicBezTo>
                <a:close/>
                <a:moveTo>
                  <a:pt x="171" y="5693"/>
                </a:moveTo>
                <a:cubicBezTo>
                  <a:pt x="109" y="5693"/>
                  <a:pt x="47" y="5709"/>
                  <a:pt x="1" y="5724"/>
                </a:cubicBezTo>
                <a:cubicBezTo>
                  <a:pt x="63" y="5740"/>
                  <a:pt x="109" y="5771"/>
                  <a:pt x="171" y="5771"/>
                </a:cubicBezTo>
                <a:cubicBezTo>
                  <a:pt x="233" y="5771"/>
                  <a:pt x="295" y="5771"/>
                  <a:pt x="342" y="5724"/>
                </a:cubicBezTo>
                <a:cubicBezTo>
                  <a:pt x="311" y="5693"/>
                  <a:pt x="249" y="5693"/>
                  <a:pt x="171" y="5693"/>
                </a:cubicBezTo>
                <a:close/>
                <a:moveTo>
                  <a:pt x="3754" y="5569"/>
                </a:moveTo>
                <a:cubicBezTo>
                  <a:pt x="3738" y="5631"/>
                  <a:pt x="3723" y="5693"/>
                  <a:pt x="3723" y="5740"/>
                </a:cubicBezTo>
                <a:cubicBezTo>
                  <a:pt x="3723" y="5802"/>
                  <a:pt x="3738" y="5864"/>
                  <a:pt x="3754" y="5926"/>
                </a:cubicBezTo>
                <a:cubicBezTo>
                  <a:pt x="3816" y="5802"/>
                  <a:pt x="3816" y="5693"/>
                  <a:pt x="3754" y="5569"/>
                </a:cubicBezTo>
                <a:close/>
                <a:moveTo>
                  <a:pt x="2730" y="6127"/>
                </a:moveTo>
                <a:lnTo>
                  <a:pt x="2730" y="6127"/>
                </a:lnTo>
                <a:cubicBezTo>
                  <a:pt x="2668" y="6158"/>
                  <a:pt x="2637" y="6189"/>
                  <a:pt x="2575" y="6236"/>
                </a:cubicBezTo>
                <a:cubicBezTo>
                  <a:pt x="2544" y="6267"/>
                  <a:pt x="2498" y="6329"/>
                  <a:pt x="2482" y="6391"/>
                </a:cubicBezTo>
                <a:cubicBezTo>
                  <a:pt x="2544" y="6360"/>
                  <a:pt x="2591" y="6329"/>
                  <a:pt x="2637" y="6282"/>
                </a:cubicBezTo>
                <a:cubicBezTo>
                  <a:pt x="2668" y="6251"/>
                  <a:pt x="2715" y="6189"/>
                  <a:pt x="2730" y="6127"/>
                </a:cubicBezTo>
                <a:close/>
                <a:moveTo>
                  <a:pt x="4871" y="6313"/>
                </a:moveTo>
                <a:cubicBezTo>
                  <a:pt x="4886" y="6329"/>
                  <a:pt x="4886" y="6344"/>
                  <a:pt x="4902" y="6391"/>
                </a:cubicBezTo>
                <a:lnTo>
                  <a:pt x="4979" y="6391"/>
                </a:lnTo>
                <a:cubicBezTo>
                  <a:pt x="4948" y="6360"/>
                  <a:pt x="4902" y="6329"/>
                  <a:pt x="4871" y="6313"/>
                </a:cubicBezTo>
                <a:close/>
                <a:moveTo>
                  <a:pt x="1257" y="6406"/>
                </a:moveTo>
                <a:lnTo>
                  <a:pt x="1257" y="6437"/>
                </a:lnTo>
                <a:lnTo>
                  <a:pt x="1272" y="6437"/>
                </a:lnTo>
                <a:cubicBezTo>
                  <a:pt x="1257" y="6422"/>
                  <a:pt x="1257" y="6422"/>
                  <a:pt x="1257" y="640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38"/>
          <p:cNvSpPr/>
          <p:nvPr/>
        </p:nvSpPr>
        <p:spPr>
          <a:xfrm>
            <a:off x="2307374" y="1643322"/>
            <a:ext cx="474861" cy="652176"/>
          </a:xfrm>
          <a:custGeom>
            <a:rect b="b" l="l" r="r" t="t"/>
            <a:pathLst>
              <a:path extrusionOk="0" h="5594" w="4073">
                <a:moveTo>
                  <a:pt x="3868" y="0"/>
                </a:moveTo>
                <a:cubicBezTo>
                  <a:pt x="3681" y="0"/>
                  <a:pt x="3342" y="272"/>
                  <a:pt x="3149" y="457"/>
                </a:cubicBezTo>
                <a:cubicBezTo>
                  <a:pt x="1753" y="1868"/>
                  <a:pt x="1" y="4861"/>
                  <a:pt x="326" y="5451"/>
                </a:cubicBezTo>
                <a:cubicBezTo>
                  <a:pt x="378" y="5550"/>
                  <a:pt x="464" y="5593"/>
                  <a:pt x="573" y="5593"/>
                </a:cubicBezTo>
                <a:cubicBezTo>
                  <a:pt x="1208" y="5593"/>
                  <a:pt x="2622" y="4130"/>
                  <a:pt x="2622" y="4024"/>
                </a:cubicBezTo>
                <a:cubicBezTo>
                  <a:pt x="2622" y="3946"/>
                  <a:pt x="3304" y="2132"/>
                  <a:pt x="3831" y="798"/>
                </a:cubicBezTo>
                <a:cubicBezTo>
                  <a:pt x="4073" y="194"/>
                  <a:pt x="4025" y="0"/>
                  <a:pt x="3868" y="0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38"/>
          <p:cNvSpPr/>
          <p:nvPr/>
        </p:nvSpPr>
        <p:spPr>
          <a:xfrm>
            <a:off x="2324163" y="1640641"/>
            <a:ext cx="457140" cy="657306"/>
          </a:xfrm>
          <a:custGeom>
            <a:rect b="b" l="l" r="r" t="t"/>
            <a:pathLst>
              <a:path extrusionOk="0" h="5638" w="3921">
                <a:moveTo>
                  <a:pt x="3699" y="1"/>
                </a:moveTo>
                <a:cubicBezTo>
                  <a:pt x="3560" y="1"/>
                  <a:pt x="3333" y="130"/>
                  <a:pt x="3020" y="418"/>
                </a:cubicBezTo>
                <a:cubicBezTo>
                  <a:pt x="2276" y="1116"/>
                  <a:pt x="585" y="3426"/>
                  <a:pt x="213" y="4652"/>
                </a:cubicBezTo>
                <a:cubicBezTo>
                  <a:pt x="1" y="5354"/>
                  <a:pt x="124" y="5638"/>
                  <a:pt x="432" y="5638"/>
                </a:cubicBezTo>
                <a:cubicBezTo>
                  <a:pt x="641" y="5638"/>
                  <a:pt x="936" y="5507"/>
                  <a:pt x="1268" y="5288"/>
                </a:cubicBezTo>
                <a:cubicBezTo>
                  <a:pt x="1904" y="4838"/>
                  <a:pt x="2509" y="4047"/>
                  <a:pt x="2509" y="4047"/>
                </a:cubicBezTo>
                <a:cubicBezTo>
                  <a:pt x="2571" y="3861"/>
                  <a:pt x="3501" y="1472"/>
                  <a:pt x="3765" y="712"/>
                </a:cubicBezTo>
                <a:cubicBezTo>
                  <a:pt x="3920" y="265"/>
                  <a:pt x="3898" y="1"/>
                  <a:pt x="36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38"/>
          <p:cNvSpPr/>
          <p:nvPr/>
        </p:nvSpPr>
        <p:spPr>
          <a:xfrm>
            <a:off x="2376044" y="1674800"/>
            <a:ext cx="397913" cy="607641"/>
          </a:xfrm>
          <a:custGeom>
            <a:rect b="b" l="l" r="r" t="t"/>
            <a:pathLst>
              <a:path extrusionOk="0" h="5212" w="3413">
                <a:moveTo>
                  <a:pt x="3413" y="1"/>
                </a:moveTo>
                <a:cubicBezTo>
                  <a:pt x="3382" y="32"/>
                  <a:pt x="3335" y="94"/>
                  <a:pt x="3320" y="140"/>
                </a:cubicBezTo>
                <a:cubicBezTo>
                  <a:pt x="3351" y="125"/>
                  <a:pt x="3382" y="109"/>
                  <a:pt x="3413" y="94"/>
                </a:cubicBezTo>
                <a:lnTo>
                  <a:pt x="3413" y="1"/>
                </a:lnTo>
                <a:close/>
                <a:moveTo>
                  <a:pt x="2715" y="947"/>
                </a:moveTo>
                <a:cubicBezTo>
                  <a:pt x="2684" y="1055"/>
                  <a:pt x="2684" y="1195"/>
                  <a:pt x="2715" y="1319"/>
                </a:cubicBezTo>
                <a:cubicBezTo>
                  <a:pt x="2746" y="1257"/>
                  <a:pt x="2762" y="1195"/>
                  <a:pt x="2762" y="1133"/>
                </a:cubicBezTo>
                <a:cubicBezTo>
                  <a:pt x="2746" y="1055"/>
                  <a:pt x="2746" y="1009"/>
                  <a:pt x="2715" y="947"/>
                </a:cubicBezTo>
                <a:close/>
                <a:moveTo>
                  <a:pt x="1707" y="1645"/>
                </a:moveTo>
                <a:cubicBezTo>
                  <a:pt x="1660" y="1660"/>
                  <a:pt x="1598" y="1676"/>
                  <a:pt x="1552" y="1738"/>
                </a:cubicBezTo>
                <a:cubicBezTo>
                  <a:pt x="1521" y="1784"/>
                  <a:pt x="1474" y="1831"/>
                  <a:pt x="1459" y="1893"/>
                </a:cubicBezTo>
                <a:cubicBezTo>
                  <a:pt x="1583" y="1831"/>
                  <a:pt x="1660" y="1753"/>
                  <a:pt x="1707" y="1645"/>
                </a:cubicBezTo>
                <a:close/>
                <a:moveTo>
                  <a:pt x="2482" y="2405"/>
                </a:moveTo>
                <a:cubicBezTo>
                  <a:pt x="2420" y="2405"/>
                  <a:pt x="2374" y="2420"/>
                  <a:pt x="2312" y="2436"/>
                </a:cubicBezTo>
                <a:cubicBezTo>
                  <a:pt x="2374" y="2451"/>
                  <a:pt x="2436" y="2482"/>
                  <a:pt x="2482" y="2482"/>
                </a:cubicBezTo>
                <a:lnTo>
                  <a:pt x="2544" y="2482"/>
                </a:lnTo>
                <a:cubicBezTo>
                  <a:pt x="2544" y="2451"/>
                  <a:pt x="2560" y="2436"/>
                  <a:pt x="2560" y="2420"/>
                </a:cubicBezTo>
                <a:cubicBezTo>
                  <a:pt x="2544" y="2405"/>
                  <a:pt x="2529" y="2405"/>
                  <a:pt x="2482" y="2405"/>
                </a:cubicBezTo>
                <a:close/>
                <a:moveTo>
                  <a:pt x="1118" y="3040"/>
                </a:moveTo>
                <a:cubicBezTo>
                  <a:pt x="1133" y="3102"/>
                  <a:pt x="1164" y="3149"/>
                  <a:pt x="1211" y="3196"/>
                </a:cubicBezTo>
                <a:cubicBezTo>
                  <a:pt x="1242" y="3227"/>
                  <a:pt x="1304" y="3273"/>
                  <a:pt x="1366" y="3289"/>
                </a:cubicBezTo>
                <a:cubicBezTo>
                  <a:pt x="1350" y="3211"/>
                  <a:pt x="1304" y="3180"/>
                  <a:pt x="1273" y="3133"/>
                </a:cubicBezTo>
                <a:cubicBezTo>
                  <a:pt x="1226" y="3102"/>
                  <a:pt x="1164" y="3056"/>
                  <a:pt x="1118" y="3040"/>
                </a:cubicBezTo>
                <a:close/>
                <a:moveTo>
                  <a:pt x="311" y="3645"/>
                </a:moveTo>
                <a:cubicBezTo>
                  <a:pt x="249" y="3645"/>
                  <a:pt x="203" y="3645"/>
                  <a:pt x="140" y="3676"/>
                </a:cubicBezTo>
                <a:cubicBezTo>
                  <a:pt x="203" y="3692"/>
                  <a:pt x="265" y="3723"/>
                  <a:pt x="311" y="3723"/>
                </a:cubicBezTo>
                <a:cubicBezTo>
                  <a:pt x="373" y="3723"/>
                  <a:pt x="435" y="3723"/>
                  <a:pt x="482" y="3676"/>
                </a:cubicBezTo>
                <a:cubicBezTo>
                  <a:pt x="435" y="3645"/>
                  <a:pt x="373" y="3645"/>
                  <a:pt x="311" y="3645"/>
                </a:cubicBezTo>
                <a:close/>
                <a:moveTo>
                  <a:pt x="1009" y="4219"/>
                </a:moveTo>
                <a:cubicBezTo>
                  <a:pt x="993" y="4281"/>
                  <a:pt x="978" y="4343"/>
                  <a:pt x="978" y="4390"/>
                </a:cubicBezTo>
                <a:cubicBezTo>
                  <a:pt x="978" y="4452"/>
                  <a:pt x="993" y="4514"/>
                  <a:pt x="1009" y="4576"/>
                </a:cubicBezTo>
                <a:cubicBezTo>
                  <a:pt x="1056" y="4467"/>
                  <a:pt x="1056" y="4343"/>
                  <a:pt x="1009" y="4219"/>
                </a:cubicBezTo>
                <a:close/>
                <a:moveTo>
                  <a:pt x="1" y="4964"/>
                </a:moveTo>
                <a:lnTo>
                  <a:pt x="1" y="4964"/>
                </a:lnTo>
                <a:cubicBezTo>
                  <a:pt x="32" y="5010"/>
                  <a:pt x="63" y="5072"/>
                  <a:pt x="94" y="5119"/>
                </a:cubicBezTo>
                <a:cubicBezTo>
                  <a:pt x="140" y="5150"/>
                  <a:pt x="203" y="5181"/>
                  <a:pt x="249" y="5212"/>
                </a:cubicBezTo>
                <a:cubicBezTo>
                  <a:pt x="234" y="5150"/>
                  <a:pt x="203" y="5088"/>
                  <a:pt x="156" y="5057"/>
                </a:cubicBezTo>
                <a:cubicBezTo>
                  <a:pt x="125" y="5010"/>
                  <a:pt x="63" y="4979"/>
                  <a:pt x="1" y="49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38"/>
          <p:cNvSpPr/>
          <p:nvPr/>
        </p:nvSpPr>
        <p:spPr>
          <a:xfrm>
            <a:off x="2616564" y="1823096"/>
            <a:ext cx="110408" cy="289364"/>
          </a:xfrm>
          <a:custGeom>
            <a:rect b="b" l="l" r="r" t="t"/>
            <a:pathLst>
              <a:path extrusionOk="0" h="2482" w="947">
                <a:moveTo>
                  <a:pt x="947" y="0"/>
                </a:moveTo>
                <a:lnTo>
                  <a:pt x="947" y="0"/>
                </a:lnTo>
                <a:cubicBezTo>
                  <a:pt x="869" y="202"/>
                  <a:pt x="776" y="388"/>
                  <a:pt x="699" y="605"/>
                </a:cubicBezTo>
                <a:cubicBezTo>
                  <a:pt x="606" y="822"/>
                  <a:pt x="512" y="1008"/>
                  <a:pt x="450" y="1226"/>
                </a:cubicBezTo>
                <a:cubicBezTo>
                  <a:pt x="373" y="1443"/>
                  <a:pt x="295" y="1629"/>
                  <a:pt x="218" y="1846"/>
                </a:cubicBezTo>
                <a:cubicBezTo>
                  <a:pt x="125" y="2063"/>
                  <a:pt x="63" y="2265"/>
                  <a:pt x="1" y="2482"/>
                </a:cubicBezTo>
                <a:cubicBezTo>
                  <a:pt x="78" y="2296"/>
                  <a:pt x="171" y="2094"/>
                  <a:pt x="249" y="1877"/>
                </a:cubicBezTo>
                <a:cubicBezTo>
                  <a:pt x="342" y="1675"/>
                  <a:pt x="419" y="1474"/>
                  <a:pt x="497" y="1257"/>
                </a:cubicBezTo>
                <a:cubicBezTo>
                  <a:pt x="575" y="1055"/>
                  <a:pt x="652" y="853"/>
                  <a:pt x="730" y="636"/>
                </a:cubicBezTo>
                <a:cubicBezTo>
                  <a:pt x="807" y="435"/>
                  <a:pt x="885" y="217"/>
                  <a:pt x="9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38"/>
          <p:cNvSpPr/>
          <p:nvPr/>
        </p:nvSpPr>
        <p:spPr>
          <a:xfrm>
            <a:off x="2701557" y="1842916"/>
            <a:ext cx="30896" cy="43603"/>
          </a:xfrm>
          <a:custGeom>
            <a:rect b="b" l="l" r="r" t="t"/>
            <a:pathLst>
              <a:path extrusionOk="0" h="374" w="265">
                <a:moveTo>
                  <a:pt x="264" y="1"/>
                </a:moveTo>
                <a:lnTo>
                  <a:pt x="264" y="1"/>
                </a:lnTo>
                <a:cubicBezTo>
                  <a:pt x="218" y="47"/>
                  <a:pt x="171" y="125"/>
                  <a:pt x="125" y="187"/>
                </a:cubicBezTo>
                <a:cubicBezTo>
                  <a:pt x="78" y="249"/>
                  <a:pt x="47" y="311"/>
                  <a:pt x="1" y="373"/>
                </a:cubicBezTo>
                <a:lnTo>
                  <a:pt x="78" y="296"/>
                </a:lnTo>
                <a:cubicBezTo>
                  <a:pt x="125" y="280"/>
                  <a:pt x="140" y="265"/>
                  <a:pt x="156" y="218"/>
                </a:cubicBezTo>
                <a:cubicBezTo>
                  <a:pt x="202" y="141"/>
                  <a:pt x="233" y="78"/>
                  <a:pt x="26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38"/>
          <p:cNvSpPr/>
          <p:nvPr/>
        </p:nvSpPr>
        <p:spPr>
          <a:xfrm>
            <a:off x="2320665" y="2110362"/>
            <a:ext cx="557638" cy="280737"/>
          </a:xfrm>
          <a:custGeom>
            <a:rect b="b" l="l" r="r" t="t"/>
            <a:pathLst>
              <a:path extrusionOk="0" h="2408" w="4783">
                <a:moveTo>
                  <a:pt x="2341" y="0"/>
                </a:moveTo>
                <a:cubicBezTo>
                  <a:pt x="1367" y="0"/>
                  <a:pt x="0" y="1158"/>
                  <a:pt x="212" y="1460"/>
                </a:cubicBezTo>
                <a:cubicBezTo>
                  <a:pt x="522" y="1895"/>
                  <a:pt x="1375" y="2003"/>
                  <a:pt x="3531" y="2406"/>
                </a:cubicBezTo>
                <a:cubicBezTo>
                  <a:pt x="3536" y="2407"/>
                  <a:pt x="3540" y="2408"/>
                  <a:pt x="3545" y="2408"/>
                </a:cubicBezTo>
                <a:cubicBezTo>
                  <a:pt x="3840" y="2408"/>
                  <a:pt x="4783" y="482"/>
                  <a:pt x="4477" y="406"/>
                </a:cubicBezTo>
                <a:cubicBezTo>
                  <a:pt x="4090" y="313"/>
                  <a:pt x="2539" y="18"/>
                  <a:pt x="2415" y="2"/>
                </a:cubicBezTo>
                <a:cubicBezTo>
                  <a:pt x="2390" y="1"/>
                  <a:pt x="2366" y="0"/>
                  <a:pt x="2341" y="0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38"/>
          <p:cNvSpPr/>
          <p:nvPr/>
        </p:nvSpPr>
        <p:spPr>
          <a:xfrm>
            <a:off x="2611201" y="2146736"/>
            <a:ext cx="567898" cy="428100"/>
          </a:xfrm>
          <a:custGeom>
            <a:rect b="b" l="l" r="r" t="t"/>
            <a:pathLst>
              <a:path extrusionOk="0" h="3672" w="4871">
                <a:moveTo>
                  <a:pt x="1551" y="1"/>
                </a:moveTo>
                <a:cubicBezTo>
                  <a:pt x="1551" y="1"/>
                  <a:pt x="0" y="1583"/>
                  <a:pt x="78" y="1660"/>
                </a:cubicBezTo>
                <a:cubicBezTo>
                  <a:pt x="376" y="1958"/>
                  <a:pt x="817" y="2313"/>
                  <a:pt x="1717" y="2313"/>
                </a:cubicBezTo>
                <a:cubicBezTo>
                  <a:pt x="1754" y="2313"/>
                  <a:pt x="1792" y="2313"/>
                  <a:pt x="1830" y="2311"/>
                </a:cubicBezTo>
                <a:cubicBezTo>
                  <a:pt x="1830" y="2311"/>
                  <a:pt x="2284" y="3556"/>
                  <a:pt x="2680" y="3556"/>
                </a:cubicBezTo>
                <a:cubicBezTo>
                  <a:pt x="2691" y="3556"/>
                  <a:pt x="2703" y="3554"/>
                  <a:pt x="2714" y="3552"/>
                </a:cubicBezTo>
                <a:cubicBezTo>
                  <a:pt x="2894" y="3507"/>
                  <a:pt x="2860" y="3202"/>
                  <a:pt x="2778" y="2899"/>
                </a:cubicBezTo>
                <a:lnTo>
                  <a:pt x="2778" y="2899"/>
                </a:lnTo>
                <a:cubicBezTo>
                  <a:pt x="2931" y="3270"/>
                  <a:pt x="3135" y="3663"/>
                  <a:pt x="3313" y="3663"/>
                </a:cubicBezTo>
                <a:cubicBezTo>
                  <a:pt x="3321" y="3663"/>
                  <a:pt x="3328" y="3662"/>
                  <a:pt x="3335" y="3661"/>
                </a:cubicBezTo>
                <a:cubicBezTo>
                  <a:pt x="3506" y="3632"/>
                  <a:pt x="3528" y="3424"/>
                  <a:pt x="3488" y="3172"/>
                </a:cubicBezTo>
                <a:lnTo>
                  <a:pt x="3488" y="3172"/>
                </a:lnTo>
                <a:cubicBezTo>
                  <a:pt x="3612" y="3447"/>
                  <a:pt x="3762" y="3671"/>
                  <a:pt x="3926" y="3671"/>
                </a:cubicBezTo>
                <a:cubicBezTo>
                  <a:pt x="3946" y="3671"/>
                  <a:pt x="3966" y="3668"/>
                  <a:pt x="3986" y="3661"/>
                </a:cubicBezTo>
                <a:cubicBezTo>
                  <a:pt x="4183" y="3591"/>
                  <a:pt x="4157" y="3276"/>
                  <a:pt x="4070" y="2952"/>
                </a:cubicBezTo>
                <a:lnTo>
                  <a:pt x="4070" y="2952"/>
                </a:lnTo>
                <a:cubicBezTo>
                  <a:pt x="4183" y="3186"/>
                  <a:pt x="4315" y="3381"/>
                  <a:pt x="4440" y="3381"/>
                </a:cubicBezTo>
                <a:cubicBezTo>
                  <a:pt x="4460" y="3381"/>
                  <a:pt x="4479" y="3376"/>
                  <a:pt x="4498" y="3366"/>
                </a:cubicBezTo>
                <a:cubicBezTo>
                  <a:pt x="4870" y="3180"/>
                  <a:pt x="4405" y="1846"/>
                  <a:pt x="4079" y="1381"/>
                </a:cubicBezTo>
                <a:cubicBezTo>
                  <a:pt x="3784" y="931"/>
                  <a:pt x="3381" y="574"/>
                  <a:pt x="2916" y="342"/>
                </a:cubicBezTo>
                <a:cubicBezTo>
                  <a:pt x="2466" y="140"/>
                  <a:pt x="1551" y="1"/>
                  <a:pt x="1551" y="1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38"/>
          <p:cNvSpPr/>
          <p:nvPr/>
        </p:nvSpPr>
        <p:spPr>
          <a:xfrm>
            <a:off x="3027069" y="2343882"/>
            <a:ext cx="63424" cy="193531"/>
          </a:xfrm>
          <a:custGeom>
            <a:rect b="b" l="l" r="r" t="t"/>
            <a:pathLst>
              <a:path extrusionOk="0" h="1660" w="544">
                <a:moveTo>
                  <a:pt x="0" y="0"/>
                </a:moveTo>
                <a:cubicBezTo>
                  <a:pt x="78" y="171"/>
                  <a:pt x="140" y="326"/>
                  <a:pt x="171" y="496"/>
                </a:cubicBezTo>
                <a:cubicBezTo>
                  <a:pt x="233" y="667"/>
                  <a:pt x="466" y="1256"/>
                  <a:pt x="543" y="1660"/>
                </a:cubicBezTo>
                <a:cubicBezTo>
                  <a:pt x="528" y="1427"/>
                  <a:pt x="481" y="1194"/>
                  <a:pt x="404" y="977"/>
                </a:cubicBezTo>
                <a:cubicBezTo>
                  <a:pt x="373" y="807"/>
                  <a:pt x="311" y="636"/>
                  <a:pt x="233" y="481"/>
                </a:cubicBezTo>
                <a:cubicBezTo>
                  <a:pt x="171" y="310"/>
                  <a:pt x="78" y="15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38"/>
          <p:cNvSpPr/>
          <p:nvPr/>
        </p:nvSpPr>
        <p:spPr>
          <a:xfrm>
            <a:off x="2960148" y="2370929"/>
            <a:ext cx="59809" cy="143866"/>
          </a:xfrm>
          <a:custGeom>
            <a:rect b="b" l="l" r="r" t="t"/>
            <a:pathLst>
              <a:path extrusionOk="0" h="1234" w="513">
                <a:moveTo>
                  <a:pt x="0" y="1"/>
                </a:moveTo>
                <a:lnTo>
                  <a:pt x="0" y="1"/>
                </a:lnTo>
                <a:cubicBezTo>
                  <a:pt x="78" y="202"/>
                  <a:pt x="156" y="419"/>
                  <a:pt x="249" y="621"/>
                </a:cubicBezTo>
                <a:cubicBezTo>
                  <a:pt x="326" y="823"/>
                  <a:pt x="419" y="1009"/>
                  <a:pt x="497" y="1210"/>
                </a:cubicBezTo>
                <a:cubicBezTo>
                  <a:pt x="505" y="1226"/>
                  <a:pt x="508" y="1234"/>
                  <a:pt x="510" y="1234"/>
                </a:cubicBezTo>
                <a:cubicBezTo>
                  <a:pt x="512" y="1234"/>
                  <a:pt x="512" y="1226"/>
                  <a:pt x="512" y="1210"/>
                </a:cubicBezTo>
                <a:cubicBezTo>
                  <a:pt x="450" y="1009"/>
                  <a:pt x="388" y="807"/>
                  <a:pt x="280" y="590"/>
                </a:cubicBezTo>
                <a:cubicBezTo>
                  <a:pt x="187" y="404"/>
                  <a:pt x="94" y="20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38"/>
          <p:cNvSpPr/>
          <p:nvPr/>
        </p:nvSpPr>
        <p:spPr>
          <a:xfrm>
            <a:off x="2896841" y="2383637"/>
            <a:ext cx="43487" cy="115419"/>
          </a:xfrm>
          <a:custGeom>
            <a:rect b="b" l="l" r="r" t="t"/>
            <a:pathLst>
              <a:path extrusionOk="0" h="990" w="373">
                <a:moveTo>
                  <a:pt x="1" y="0"/>
                </a:moveTo>
                <a:lnTo>
                  <a:pt x="1" y="0"/>
                </a:lnTo>
                <a:cubicBezTo>
                  <a:pt x="140" y="388"/>
                  <a:pt x="233" y="636"/>
                  <a:pt x="342" y="977"/>
                </a:cubicBezTo>
                <a:cubicBezTo>
                  <a:pt x="357" y="985"/>
                  <a:pt x="365" y="989"/>
                  <a:pt x="369" y="989"/>
                </a:cubicBezTo>
                <a:cubicBezTo>
                  <a:pt x="373" y="989"/>
                  <a:pt x="373" y="985"/>
                  <a:pt x="373" y="977"/>
                </a:cubicBezTo>
                <a:cubicBezTo>
                  <a:pt x="264" y="636"/>
                  <a:pt x="156" y="310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38"/>
          <p:cNvSpPr/>
          <p:nvPr/>
        </p:nvSpPr>
        <p:spPr>
          <a:xfrm>
            <a:off x="2322997" y="2111178"/>
            <a:ext cx="492582" cy="279804"/>
          </a:xfrm>
          <a:custGeom>
            <a:rect b="b" l="l" r="r" t="t"/>
            <a:pathLst>
              <a:path extrusionOk="0" h="2400" w="4225">
                <a:moveTo>
                  <a:pt x="2336" y="0"/>
                </a:moveTo>
                <a:cubicBezTo>
                  <a:pt x="1277" y="0"/>
                  <a:pt x="0" y="1190"/>
                  <a:pt x="177" y="1484"/>
                </a:cubicBezTo>
                <a:cubicBezTo>
                  <a:pt x="440" y="1965"/>
                  <a:pt x="2348" y="2399"/>
                  <a:pt x="2348" y="2399"/>
                </a:cubicBezTo>
                <a:lnTo>
                  <a:pt x="4225" y="306"/>
                </a:lnTo>
                <a:lnTo>
                  <a:pt x="2503" y="11"/>
                </a:lnTo>
                <a:cubicBezTo>
                  <a:pt x="2448" y="4"/>
                  <a:pt x="2393" y="0"/>
                  <a:pt x="23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38"/>
          <p:cNvSpPr/>
          <p:nvPr/>
        </p:nvSpPr>
        <p:spPr>
          <a:xfrm>
            <a:off x="2376044" y="2112344"/>
            <a:ext cx="285873" cy="222561"/>
          </a:xfrm>
          <a:custGeom>
            <a:rect b="b" l="l" r="r" t="t"/>
            <a:pathLst>
              <a:path extrusionOk="0" h="1909" w="2452">
                <a:moveTo>
                  <a:pt x="2095" y="1"/>
                </a:moveTo>
                <a:cubicBezTo>
                  <a:pt x="2079" y="47"/>
                  <a:pt x="2064" y="63"/>
                  <a:pt x="2033" y="94"/>
                </a:cubicBezTo>
                <a:cubicBezTo>
                  <a:pt x="2079" y="78"/>
                  <a:pt x="2141" y="47"/>
                  <a:pt x="2172" y="16"/>
                </a:cubicBezTo>
                <a:lnTo>
                  <a:pt x="2095" y="1"/>
                </a:lnTo>
                <a:close/>
                <a:moveTo>
                  <a:pt x="1009" y="466"/>
                </a:moveTo>
                <a:cubicBezTo>
                  <a:pt x="993" y="528"/>
                  <a:pt x="978" y="590"/>
                  <a:pt x="978" y="637"/>
                </a:cubicBezTo>
                <a:cubicBezTo>
                  <a:pt x="978" y="699"/>
                  <a:pt x="993" y="761"/>
                  <a:pt x="1009" y="823"/>
                </a:cubicBezTo>
                <a:cubicBezTo>
                  <a:pt x="1056" y="714"/>
                  <a:pt x="1056" y="590"/>
                  <a:pt x="1009" y="466"/>
                </a:cubicBezTo>
                <a:close/>
                <a:moveTo>
                  <a:pt x="2188" y="1009"/>
                </a:moveTo>
                <a:lnTo>
                  <a:pt x="2188" y="1009"/>
                </a:lnTo>
                <a:cubicBezTo>
                  <a:pt x="2219" y="1071"/>
                  <a:pt x="2250" y="1133"/>
                  <a:pt x="2296" y="1164"/>
                </a:cubicBezTo>
                <a:cubicBezTo>
                  <a:pt x="2327" y="1211"/>
                  <a:pt x="2389" y="1242"/>
                  <a:pt x="2451" y="1257"/>
                </a:cubicBezTo>
                <a:cubicBezTo>
                  <a:pt x="2436" y="1211"/>
                  <a:pt x="2389" y="1149"/>
                  <a:pt x="2358" y="1102"/>
                </a:cubicBezTo>
                <a:cubicBezTo>
                  <a:pt x="2312" y="1071"/>
                  <a:pt x="2250" y="1024"/>
                  <a:pt x="2188" y="1009"/>
                </a:cubicBezTo>
                <a:close/>
                <a:moveTo>
                  <a:pt x="1" y="1211"/>
                </a:moveTo>
                <a:lnTo>
                  <a:pt x="1" y="1211"/>
                </a:lnTo>
                <a:cubicBezTo>
                  <a:pt x="32" y="1257"/>
                  <a:pt x="63" y="1319"/>
                  <a:pt x="94" y="1366"/>
                </a:cubicBezTo>
                <a:cubicBezTo>
                  <a:pt x="140" y="1397"/>
                  <a:pt x="203" y="1428"/>
                  <a:pt x="249" y="1459"/>
                </a:cubicBezTo>
                <a:cubicBezTo>
                  <a:pt x="234" y="1397"/>
                  <a:pt x="203" y="1335"/>
                  <a:pt x="156" y="1304"/>
                </a:cubicBezTo>
                <a:cubicBezTo>
                  <a:pt x="125" y="1257"/>
                  <a:pt x="63" y="1226"/>
                  <a:pt x="1" y="1211"/>
                </a:cubicBezTo>
                <a:close/>
                <a:moveTo>
                  <a:pt x="1242" y="1831"/>
                </a:moveTo>
                <a:cubicBezTo>
                  <a:pt x="1195" y="1831"/>
                  <a:pt x="1133" y="1847"/>
                  <a:pt x="1071" y="1862"/>
                </a:cubicBezTo>
                <a:cubicBezTo>
                  <a:pt x="1133" y="1878"/>
                  <a:pt x="1195" y="1909"/>
                  <a:pt x="1242" y="1909"/>
                </a:cubicBezTo>
                <a:cubicBezTo>
                  <a:pt x="1304" y="1909"/>
                  <a:pt x="1366" y="1909"/>
                  <a:pt x="1412" y="1862"/>
                </a:cubicBezTo>
                <a:cubicBezTo>
                  <a:pt x="1366" y="1831"/>
                  <a:pt x="1304" y="1831"/>
                  <a:pt x="1242" y="1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38"/>
          <p:cNvSpPr/>
          <p:nvPr/>
        </p:nvSpPr>
        <p:spPr>
          <a:xfrm>
            <a:off x="2463835" y="2109429"/>
            <a:ext cx="151097" cy="43719"/>
          </a:xfrm>
          <a:custGeom>
            <a:rect b="b" l="l" r="r" t="t"/>
            <a:pathLst>
              <a:path extrusionOk="0" h="375" w="1296">
                <a:moveTo>
                  <a:pt x="1108" y="1"/>
                </a:moveTo>
                <a:cubicBezTo>
                  <a:pt x="719" y="1"/>
                  <a:pt x="329" y="124"/>
                  <a:pt x="8" y="352"/>
                </a:cubicBezTo>
                <a:cubicBezTo>
                  <a:pt x="178" y="259"/>
                  <a:pt x="799" y="26"/>
                  <a:pt x="1295" y="10"/>
                </a:cubicBezTo>
                <a:cubicBezTo>
                  <a:pt x="1233" y="4"/>
                  <a:pt x="1171" y="1"/>
                  <a:pt x="1108" y="1"/>
                </a:cubicBezTo>
                <a:close/>
                <a:moveTo>
                  <a:pt x="8" y="352"/>
                </a:moveTo>
                <a:lnTo>
                  <a:pt x="8" y="352"/>
                </a:lnTo>
                <a:cubicBezTo>
                  <a:pt x="0" y="367"/>
                  <a:pt x="0" y="375"/>
                  <a:pt x="2" y="375"/>
                </a:cubicBezTo>
                <a:cubicBezTo>
                  <a:pt x="4" y="375"/>
                  <a:pt x="8" y="367"/>
                  <a:pt x="8" y="35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38"/>
          <p:cNvSpPr/>
          <p:nvPr/>
        </p:nvSpPr>
        <p:spPr>
          <a:xfrm>
            <a:off x="2535769" y="2146736"/>
            <a:ext cx="185840" cy="204257"/>
          </a:xfrm>
          <a:custGeom>
            <a:rect b="b" l="l" r="r" t="t"/>
            <a:pathLst>
              <a:path extrusionOk="0" h="1752" w="1594">
                <a:moveTo>
                  <a:pt x="1593" y="1"/>
                </a:moveTo>
                <a:cubicBezTo>
                  <a:pt x="1469" y="109"/>
                  <a:pt x="1345" y="233"/>
                  <a:pt x="1236" y="373"/>
                </a:cubicBezTo>
                <a:cubicBezTo>
                  <a:pt x="1019" y="574"/>
                  <a:pt x="833" y="807"/>
                  <a:pt x="616" y="1040"/>
                </a:cubicBezTo>
                <a:cubicBezTo>
                  <a:pt x="414" y="1272"/>
                  <a:pt x="213" y="1505"/>
                  <a:pt x="11" y="1738"/>
                </a:cubicBezTo>
                <a:cubicBezTo>
                  <a:pt x="151" y="1629"/>
                  <a:pt x="259" y="1489"/>
                  <a:pt x="383" y="1381"/>
                </a:cubicBezTo>
                <a:cubicBezTo>
                  <a:pt x="585" y="1164"/>
                  <a:pt x="787" y="931"/>
                  <a:pt x="1004" y="698"/>
                </a:cubicBezTo>
                <a:cubicBezTo>
                  <a:pt x="1190" y="466"/>
                  <a:pt x="1407" y="233"/>
                  <a:pt x="1593" y="1"/>
                </a:cubicBezTo>
                <a:close/>
                <a:moveTo>
                  <a:pt x="11" y="1738"/>
                </a:moveTo>
                <a:cubicBezTo>
                  <a:pt x="1" y="1738"/>
                  <a:pt x="4" y="1751"/>
                  <a:pt x="8" y="1751"/>
                </a:cubicBezTo>
                <a:cubicBezTo>
                  <a:pt x="10" y="1751"/>
                  <a:pt x="11" y="1748"/>
                  <a:pt x="11" y="17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38"/>
          <p:cNvSpPr/>
          <p:nvPr/>
        </p:nvSpPr>
        <p:spPr>
          <a:xfrm>
            <a:off x="2598493" y="2112227"/>
            <a:ext cx="218951" cy="38240"/>
          </a:xfrm>
          <a:custGeom>
            <a:rect b="b" l="l" r="r" t="t"/>
            <a:pathLst>
              <a:path extrusionOk="0" h="328" w="1878">
                <a:moveTo>
                  <a:pt x="84" y="0"/>
                </a:moveTo>
                <a:cubicBezTo>
                  <a:pt x="56" y="0"/>
                  <a:pt x="28" y="1"/>
                  <a:pt x="1" y="2"/>
                </a:cubicBezTo>
                <a:lnTo>
                  <a:pt x="16" y="17"/>
                </a:lnTo>
                <a:cubicBezTo>
                  <a:pt x="21" y="17"/>
                  <a:pt x="27" y="17"/>
                  <a:pt x="34" y="17"/>
                </a:cubicBezTo>
                <a:cubicBezTo>
                  <a:pt x="304" y="17"/>
                  <a:pt x="1710" y="312"/>
                  <a:pt x="1831" y="312"/>
                </a:cubicBezTo>
                <a:cubicBezTo>
                  <a:pt x="1831" y="312"/>
                  <a:pt x="1831" y="315"/>
                  <a:pt x="1830" y="318"/>
                </a:cubicBezTo>
                <a:lnTo>
                  <a:pt x="1830" y="318"/>
                </a:lnTo>
                <a:lnTo>
                  <a:pt x="1862" y="297"/>
                </a:lnTo>
                <a:cubicBezTo>
                  <a:pt x="1877" y="297"/>
                  <a:pt x="1877" y="297"/>
                  <a:pt x="1862" y="281"/>
                </a:cubicBezTo>
                <a:cubicBezTo>
                  <a:pt x="1738" y="235"/>
                  <a:pt x="1629" y="219"/>
                  <a:pt x="1505" y="203"/>
                </a:cubicBezTo>
                <a:lnTo>
                  <a:pt x="1164" y="141"/>
                </a:lnTo>
                <a:cubicBezTo>
                  <a:pt x="946" y="98"/>
                  <a:pt x="485" y="0"/>
                  <a:pt x="84" y="0"/>
                </a:cubicBezTo>
                <a:close/>
                <a:moveTo>
                  <a:pt x="1830" y="318"/>
                </a:moveTo>
                <a:lnTo>
                  <a:pt x="1815" y="328"/>
                </a:lnTo>
                <a:cubicBezTo>
                  <a:pt x="1824" y="328"/>
                  <a:pt x="1828" y="322"/>
                  <a:pt x="1830" y="3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38"/>
          <p:cNvSpPr/>
          <p:nvPr/>
        </p:nvSpPr>
        <p:spPr>
          <a:xfrm>
            <a:off x="2484587" y="2358338"/>
            <a:ext cx="132094" cy="32644"/>
          </a:xfrm>
          <a:custGeom>
            <a:rect b="b" l="l" r="r" t="t"/>
            <a:pathLst>
              <a:path extrusionOk="0" h="280" w="1133">
                <a:moveTo>
                  <a:pt x="0" y="0"/>
                </a:moveTo>
                <a:lnTo>
                  <a:pt x="0" y="0"/>
                </a:lnTo>
                <a:cubicBezTo>
                  <a:pt x="140" y="78"/>
                  <a:pt x="295" y="140"/>
                  <a:pt x="466" y="155"/>
                </a:cubicBezTo>
                <a:cubicBezTo>
                  <a:pt x="621" y="217"/>
                  <a:pt x="776" y="264"/>
                  <a:pt x="947" y="279"/>
                </a:cubicBezTo>
                <a:lnTo>
                  <a:pt x="978" y="279"/>
                </a:lnTo>
                <a:cubicBezTo>
                  <a:pt x="1024" y="217"/>
                  <a:pt x="1086" y="140"/>
                  <a:pt x="1133" y="78"/>
                </a:cubicBezTo>
                <a:lnTo>
                  <a:pt x="1133" y="78"/>
                </a:lnTo>
                <a:lnTo>
                  <a:pt x="953" y="258"/>
                </a:lnTo>
                <a:lnTo>
                  <a:pt x="953" y="258"/>
                </a:lnTo>
                <a:cubicBezTo>
                  <a:pt x="635" y="180"/>
                  <a:pt x="318" y="6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38"/>
          <p:cNvSpPr/>
          <p:nvPr/>
        </p:nvSpPr>
        <p:spPr>
          <a:xfrm>
            <a:off x="2773841" y="1502721"/>
            <a:ext cx="166487" cy="217664"/>
          </a:xfrm>
          <a:custGeom>
            <a:rect b="b" l="l" r="r" t="t"/>
            <a:pathLst>
              <a:path extrusionOk="0" h="1867" w="1428">
                <a:moveTo>
                  <a:pt x="286" y="0"/>
                </a:moveTo>
                <a:cubicBezTo>
                  <a:pt x="282" y="0"/>
                  <a:pt x="280" y="1"/>
                  <a:pt x="280" y="3"/>
                </a:cubicBezTo>
                <a:cubicBezTo>
                  <a:pt x="265" y="189"/>
                  <a:pt x="203" y="406"/>
                  <a:pt x="156" y="577"/>
                </a:cubicBezTo>
                <a:cubicBezTo>
                  <a:pt x="63" y="887"/>
                  <a:pt x="1" y="1135"/>
                  <a:pt x="1" y="1166"/>
                </a:cubicBezTo>
                <a:cubicBezTo>
                  <a:pt x="135" y="1509"/>
                  <a:pt x="584" y="1866"/>
                  <a:pt x="853" y="1866"/>
                </a:cubicBezTo>
                <a:cubicBezTo>
                  <a:pt x="864" y="1866"/>
                  <a:pt x="875" y="1866"/>
                  <a:pt x="885" y="1864"/>
                </a:cubicBezTo>
                <a:cubicBezTo>
                  <a:pt x="1164" y="1818"/>
                  <a:pt x="1211" y="1446"/>
                  <a:pt x="1195" y="1290"/>
                </a:cubicBezTo>
                <a:lnTo>
                  <a:pt x="1195" y="1275"/>
                </a:lnTo>
                <a:lnTo>
                  <a:pt x="1195" y="1197"/>
                </a:lnTo>
                <a:cubicBezTo>
                  <a:pt x="1242" y="949"/>
                  <a:pt x="1319" y="717"/>
                  <a:pt x="1428" y="484"/>
                </a:cubicBezTo>
                <a:cubicBezTo>
                  <a:pt x="1428" y="484"/>
                  <a:pt x="375" y="0"/>
                  <a:pt x="286" y="0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38"/>
          <p:cNvSpPr/>
          <p:nvPr/>
        </p:nvSpPr>
        <p:spPr>
          <a:xfrm>
            <a:off x="2811848" y="1504819"/>
            <a:ext cx="130345" cy="147363"/>
          </a:xfrm>
          <a:custGeom>
            <a:rect b="b" l="l" r="r" t="t"/>
            <a:pathLst>
              <a:path extrusionOk="0" h="1264" w="1118">
                <a:moveTo>
                  <a:pt x="1" y="1"/>
                </a:moveTo>
                <a:cubicBezTo>
                  <a:pt x="1" y="218"/>
                  <a:pt x="63" y="1117"/>
                  <a:pt x="761" y="1257"/>
                </a:cubicBezTo>
                <a:cubicBezTo>
                  <a:pt x="792" y="1257"/>
                  <a:pt x="816" y="1264"/>
                  <a:pt x="842" y="1264"/>
                </a:cubicBezTo>
                <a:cubicBezTo>
                  <a:pt x="855" y="1264"/>
                  <a:pt x="869" y="1262"/>
                  <a:pt x="885" y="1257"/>
                </a:cubicBezTo>
                <a:cubicBezTo>
                  <a:pt x="869" y="1241"/>
                  <a:pt x="885" y="1195"/>
                  <a:pt x="885" y="1179"/>
                </a:cubicBezTo>
                <a:cubicBezTo>
                  <a:pt x="916" y="931"/>
                  <a:pt x="1009" y="699"/>
                  <a:pt x="1117" y="466"/>
                </a:cubicBezTo>
                <a:cubicBezTo>
                  <a:pt x="1117" y="466"/>
                  <a:pt x="218" y="47"/>
                  <a:pt x="1" y="1"/>
                </a:cubicBezTo>
                <a:close/>
              </a:path>
            </a:pathLst>
          </a:custGeom>
          <a:solidFill>
            <a:srgbClr val="302F2F">
              <a:alpha val="20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38"/>
          <p:cNvSpPr/>
          <p:nvPr/>
        </p:nvSpPr>
        <p:spPr>
          <a:xfrm>
            <a:off x="2788414" y="1258475"/>
            <a:ext cx="260456" cy="344975"/>
          </a:xfrm>
          <a:custGeom>
            <a:rect b="b" l="l" r="r" t="t"/>
            <a:pathLst>
              <a:path extrusionOk="0" h="2959" w="2234">
                <a:moveTo>
                  <a:pt x="1130" y="1"/>
                </a:moveTo>
                <a:cubicBezTo>
                  <a:pt x="741" y="1"/>
                  <a:pt x="341" y="200"/>
                  <a:pt x="171" y="578"/>
                </a:cubicBezTo>
                <a:cubicBezTo>
                  <a:pt x="0" y="981"/>
                  <a:pt x="47" y="2253"/>
                  <a:pt x="326" y="2563"/>
                </a:cubicBezTo>
                <a:cubicBezTo>
                  <a:pt x="544" y="2808"/>
                  <a:pt x="865" y="2959"/>
                  <a:pt x="1178" y="2959"/>
                </a:cubicBezTo>
                <a:cubicBezTo>
                  <a:pt x="1423" y="2959"/>
                  <a:pt x="1662" y="2867"/>
                  <a:pt x="1846" y="2656"/>
                </a:cubicBezTo>
                <a:cubicBezTo>
                  <a:pt x="2233" y="2191"/>
                  <a:pt x="2109" y="547"/>
                  <a:pt x="1799" y="252"/>
                </a:cubicBezTo>
                <a:cubicBezTo>
                  <a:pt x="1623" y="83"/>
                  <a:pt x="1379" y="1"/>
                  <a:pt x="1130" y="1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38"/>
          <p:cNvSpPr/>
          <p:nvPr/>
        </p:nvSpPr>
        <p:spPr>
          <a:xfrm>
            <a:off x="2907683" y="1427057"/>
            <a:ext cx="10843" cy="30895"/>
          </a:xfrm>
          <a:custGeom>
            <a:rect b="b" l="l" r="r" t="t"/>
            <a:pathLst>
              <a:path extrusionOk="0" h="265" w="93">
                <a:moveTo>
                  <a:pt x="78" y="1"/>
                </a:moveTo>
                <a:lnTo>
                  <a:pt x="1" y="233"/>
                </a:lnTo>
                <a:cubicBezTo>
                  <a:pt x="5" y="233"/>
                  <a:pt x="8" y="232"/>
                  <a:pt x="12" y="231"/>
                </a:cubicBezTo>
                <a:lnTo>
                  <a:pt x="12" y="231"/>
                </a:lnTo>
                <a:lnTo>
                  <a:pt x="1" y="264"/>
                </a:lnTo>
                <a:cubicBezTo>
                  <a:pt x="30" y="247"/>
                  <a:pt x="49" y="222"/>
                  <a:pt x="60" y="193"/>
                </a:cubicBezTo>
                <a:lnTo>
                  <a:pt x="60" y="193"/>
                </a:lnTo>
                <a:cubicBezTo>
                  <a:pt x="49" y="211"/>
                  <a:pt x="33" y="224"/>
                  <a:pt x="12" y="231"/>
                </a:cubicBezTo>
                <a:lnTo>
                  <a:pt x="12" y="231"/>
                </a:lnTo>
                <a:lnTo>
                  <a:pt x="78" y="32"/>
                </a:lnTo>
                <a:lnTo>
                  <a:pt x="78" y="32"/>
                </a:lnTo>
                <a:cubicBezTo>
                  <a:pt x="78" y="89"/>
                  <a:pt x="78" y="147"/>
                  <a:pt x="60" y="193"/>
                </a:cubicBezTo>
                <a:lnTo>
                  <a:pt x="60" y="193"/>
                </a:lnTo>
                <a:cubicBezTo>
                  <a:pt x="92" y="142"/>
                  <a:pt x="89" y="56"/>
                  <a:pt x="7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38"/>
          <p:cNvSpPr/>
          <p:nvPr/>
        </p:nvSpPr>
        <p:spPr>
          <a:xfrm>
            <a:off x="2891478" y="1418080"/>
            <a:ext cx="30779" cy="32644"/>
          </a:xfrm>
          <a:custGeom>
            <a:rect b="b" l="l" r="r" t="t"/>
            <a:pathLst>
              <a:path extrusionOk="0" h="280" w="264">
                <a:moveTo>
                  <a:pt x="140" y="0"/>
                </a:moveTo>
                <a:cubicBezTo>
                  <a:pt x="0" y="0"/>
                  <a:pt x="0" y="279"/>
                  <a:pt x="140" y="279"/>
                </a:cubicBezTo>
                <a:cubicBezTo>
                  <a:pt x="143" y="280"/>
                  <a:pt x="146" y="280"/>
                  <a:pt x="149" y="280"/>
                </a:cubicBezTo>
                <a:cubicBezTo>
                  <a:pt x="264" y="280"/>
                  <a:pt x="261" y="0"/>
                  <a:pt x="1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38"/>
          <p:cNvSpPr/>
          <p:nvPr/>
        </p:nvSpPr>
        <p:spPr>
          <a:xfrm>
            <a:off x="2976470" y="1427057"/>
            <a:ext cx="12708" cy="25416"/>
          </a:xfrm>
          <a:custGeom>
            <a:rect b="b" l="l" r="r" t="t"/>
            <a:pathLst>
              <a:path extrusionOk="0" h="218" w="109">
                <a:moveTo>
                  <a:pt x="16" y="1"/>
                </a:moveTo>
                <a:cubicBezTo>
                  <a:pt x="0" y="109"/>
                  <a:pt x="16" y="218"/>
                  <a:pt x="109" y="218"/>
                </a:cubicBezTo>
                <a:cubicBezTo>
                  <a:pt x="31" y="202"/>
                  <a:pt x="16" y="109"/>
                  <a:pt x="1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38"/>
          <p:cNvSpPr/>
          <p:nvPr/>
        </p:nvSpPr>
        <p:spPr>
          <a:xfrm>
            <a:off x="2972856" y="1417963"/>
            <a:ext cx="32178" cy="32760"/>
          </a:xfrm>
          <a:custGeom>
            <a:rect b="b" l="l" r="r" t="t"/>
            <a:pathLst>
              <a:path extrusionOk="0" h="281" w="276">
                <a:moveTo>
                  <a:pt x="135" y="1"/>
                </a:moveTo>
                <a:cubicBezTo>
                  <a:pt x="132" y="1"/>
                  <a:pt x="128" y="1"/>
                  <a:pt x="124" y="1"/>
                </a:cubicBezTo>
                <a:cubicBezTo>
                  <a:pt x="3" y="1"/>
                  <a:pt x="0" y="281"/>
                  <a:pt x="129" y="281"/>
                </a:cubicBezTo>
                <a:cubicBezTo>
                  <a:pt x="133" y="281"/>
                  <a:pt x="136" y="281"/>
                  <a:pt x="140" y="280"/>
                </a:cubicBezTo>
                <a:cubicBezTo>
                  <a:pt x="275" y="265"/>
                  <a:pt x="264" y="1"/>
                  <a:pt x="1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38"/>
          <p:cNvSpPr/>
          <p:nvPr/>
        </p:nvSpPr>
        <p:spPr>
          <a:xfrm>
            <a:off x="2880635" y="1380773"/>
            <a:ext cx="38008" cy="24716"/>
          </a:xfrm>
          <a:custGeom>
            <a:rect b="b" l="l" r="r" t="t"/>
            <a:pathLst>
              <a:path extrusionOk="0" h="212" w="326">
                <a:moveTo>
                  <a:pt x="195" y="1"/>
                </a:moveTo>
                <a:cubicBezTo>
                  <a:pt x="176" y="1"/>
                  <a:pt x="157" y="4"/>
                  <a:pt x="140" y="10"/>
                </a:cubicBezTo>
                <a:cubicBezTo>
                  <a:pt x="78" y="41"/>
                  <a:pt x="31" y="57"/>
                  <a:pt x="16" y="119"/>
                </a:cubicBezTo>
                <a:cubicBezTo>
                  <a:pt x="0" y="150"/>
                  <a:pt x="16" y="165"/>
                  <a:pt x="31" y="196"/>
                </a:cubicBezTo>
                <a:cubicBezTo>
                  <a:pt x="78" y="212"/>
                  <a:pt x="93" y="212"/>
                  <a:pt x="124" y="212"/>
                </a:cubicBezTo>
                <a:cubicBezTo>
                  <a:pt x="155" y="196"/>
                  <a:pt x="186" y="196"/>
                  <a:pt x="217" y="165"/>
                </a:cubicBezTo>
                <a:cubicBezTo>
                  <a:pt x="248" y="165"/>
                  <a:pt x="295" y="134"/>
                  <a:pt x="310" y="119"/>
                </a:cubicBezTo>
                <a:cubicBezTo>
                  <a:pt x="326" y="88"/>
                  <a:pt x="310" y="57"/>
                  <a:pt x="295" y="41"/>
                </a:cubicBezTo>
                <a:cubicBezTo>
                  <a:pt x="265" y="12"/>
                  <a:pt x="230" y="1"/>
                  <a:pt x="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38"/>
          <p:cNvSpPr/>
          <p:nvPr/>
        </p:nvSpPr>
        <p:spPr>
          <a:xfrm>
            <a:off x="2970990" y="1369814"/>
            <a:ext cx="36259" cy="21218"/>
          </a:xfrm>
          <a:custGeom>
            <a:rect b="b" l="l" r="r" t="t"/>
            <a:pathLst>
              <a:path extrusionOk="0" h="182" w="311">
                <a:moveTo>
                  <a:pt x="104" y="1"/>
                </a:moveTo>
                <a:cubicBezTo>
                  <a:pt x="76" y="1"/>
                  <a:pt x="43" y="8"/>
                  <a:pt x="16" y="26"/>
                </a:cubicBezTo>
                <a:cubicBezTo>
                  <a:pt x="1" y="57"/>
                  <a:pt x="1" y="88"/>
                  <a:pt x="16" y="104"/>
                </a:cubicBezTo>
                <a:cubicBezTo>
                  <a:pt x="47" y="151"/>
                  <a:pt x="78" y="166"/>
                  <a:pt x="125" y="166"/>
                </a:cubicBezTo>
                <a:cubicBezTo>
                  <a:pt x="156" y="166"/>
                  <a:pt x="202" y="182"/>
                  <a:pt x="233" y="182"/>
                </a:cubicBezTo>
                <a:cubicBezTo>
                  <a:pt x="249" y="182"/>
                  <a:pt x="280" y="182"/>
                  <a:pt x="264" y="166"/>
                </a:cubicBezTo>
                <a:cubicBezTo>
                  <a:pt x="311" y="151"/>
                  <a:pt x="311" y="104"/>
                  <a:pt x="295" y="88"/>
                </a:cubicBezTo>
                <a:cubicBezTo>
                  <a:pt x="249" y="57"/>
                  <a:pt x="218" y="11"/>
                  <a:pt x="156" y="11"/>
                </a:cubicBezTo>
                <a:cubicBezTo>
                  <a:pt x="143" y="5"/>
                  <a:pt x="125" y="1"/>
                  <a:pt x="1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38"/>
          <p:cNvSpPr/>
          <p:nvPr/>
        </p:nvSpPr>
        <p:spPr>
          <a:xfrm>
            <a:off x="2911298" y="1521141"/>
            <a:ext cx="21802" cy="9793"/>
          </a:xfrm>
          <a:custGeom>
            <a:rect b="b" l="l" r="r" t="t"/>
            <a:pathLst>
              <a:path extrusionOk="0" h="84" w="187">
                <a:moveTo>
                  <a:pt x="16" y="0"/>
                </a:moveTo>
                <a:lnTo>
                  <a:pt x="156" y="31"/>
                </a:lnTo>
                <a:cubicBezTo>
                  <a:pt x="140" y="47"/>
                  <a:pt x="125" y="47"/>
                  <a:pt x="94" y="47"/>
                </a:cubicBezTo>
                <a:cubicBezTo>
                  <a:pt x="47" y="31"/>
                  <a:pt x="32" y="16"/>
                  <a:pt x="16" y="0"/>
                </a:cubicBezTo>
                <a:close/>
                <a:moveTo>
                  <a:pt x="1" y="0"/>
                </a:moveTo>
                <a:cubicBezTo>
                  <a:pt x="1" y="31"/>
                  <a:pt x="32" y="78"/>
                  <a:pt x="63" y="78"/>
                </a:cubicBezTo>
                <a:cubicBezTo>
                  <a:pt x="78" y="82"/>
                  <a:pt x="92" y="84"/>
                  <a:pt x="104" y="84"/>
                </a:cubicBezTo>
                <a:cubicBezTo>
                  <a:pt x="140" y="84"/>
                  <a:pt x="164" y="66"/>
                  <a:pt x="187" y="31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38"/>
          <p:cNvSpPr/>
          <p:nvPr/>
        </p:nvSpPr>
        <p:spPr>
          <a:xfrm>
            <a:off x="2924006" y="1389167"/>
            <a:ext cx="56545" cy="117634"/>
          </a:xfrm>
          <a:custGeom>
            <a:rect b="b" l="l" r="r" t="t"/>
            <a:pathLst>
              <a:path extrusionOk="0" h="1009" w="485">
                <a:moveTo>
                  <a:pt x="341" y="0"/>
                </a:moveTo>
                <a:cubicBezTo>
                  <a:pt x="341" y="279"/>
                  <a:pt x="404" y="543"/>
                  <a:pt x="419" y="822"/>
                </a:cubicBezTo>
                <a:cubicBezTo>
                  <a:pt x="388" y="791"/>
                  <a:pt x="326" y="776"/>
                  <a:pt x="295" y="776"/>
                </a:cubicBezTo>
                <a:cubicBezTo>
                  <a:pt x="295" y="776"/>
                  <a:pt x="310" y="977"/>
                  <a:pt x="310" y="993"/>
                </a:cubicBezTo>
                <a:cubicBezTo>
                  <a:pt x="186" y="977"/>
                  <a:pt x="93" y="931"/>
                  <a:pt x="0" y="869"/>
                </a:cubicBezTo>
                <a:lnTo>
                  <a:pt x="0" y="869"/>
                </a:lnTo>
                <a:cubicBezTo>
                  <a:pt x="31" y="931"/>
                  <a:pt x="109" y="993"/>
                  <a:pt x="186" y="1008"/>
                </a:cubicBezTo>
                <a:lnTo>
                  <a:pt x="326" y="1008"/>
                </a:lnTo>
                <a:cubicBezTo>
                  <a:pt x="326" y="1008"/>
                  <a:pt x="341" y="1008"/>
                  <a:pt x="341" y="993"/>
                </a:cubicBezTo>
                <a:lnTo>
                  <a:pt x="341" y="838"/>
                </a:lnTo>
                <a:cubicBezTo>
                  <a:pt x="365" y="849"/>
                  <a:pt x="442" y="879"/>
                  <a:pt x="471" y="879"/>
                </a:cubicBezTo>
                <a:cubicBezTo>
                  <a:pt x="480" y="879"/>
                  <a:pt x="485" y="876"/>
                  <a:pt x="481" y="869"/>
                </a:cubicBezTo>
                <a:cubicBezTo>
                  <a:pt x="466" y="589"/>
                  <a:pt x="419" y="295"/>
                  <a:pt x="3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38"/>
          <p:cNvSpPr/>
          <p:nvPr/>
        </p:nvSpPr>
        <p:spPr>
          <a:xfrm>
            <a:off x="2916777" y="1490363"/>
            <a:ext cx="36259" cy="26815"/>
          </a:xfrm>
          <a:custGeom>
            <a:rect b="b" l="l" r="r" t="t"/>
            <a:pathLst>
              <a:path extrusionOk="0" h="230" w="311">
                <a:moveTo>
                  <a:pt x="62" y="1"/>
                </a:moveTo>
                <a:cubicBezTo>
                  <a:pt x="47" y="32"/>
                  <a:pt x="16" y="63"/>
                  <a:pt x="16" y="78"/>
                </a:cubicBezTo>
                <a:cubicBezTo>
                  <a:pt x="0" y="140"/>
                  <a:pt x="0" y="202"/>
                  <a:pt x="78" y="218"/>
                </a:cubicBezTo>
                <a:cubicBezTo>
                  <a:pt x="101" y="225"/>
                  <a:pt x="117" y="229"/>
                  <a:pt x="130" y="229"/>
                </a:cubicBezTo>
                <a:cubicBezTo>
                  <a:pt x="144" y="229"/>
                  <a:pt x="155" y="225"/>
                  <a:pt x="171" y="218"/>
                </a:cubicBezTo>
                <a:cubicBezTo>
                  <a:pt x="233" y="187"/>
                  <a:pt x="279" y="140"/>
                  <a:pt x="310" y="109"/>
                </a:cubicBezTo>
                <a:cubicBezTo>
                  <a:pt x="217" y="109"/>
                  <a:pt x="140" y="63"/>
                  <a:pt x="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38"/>
          <p:cNvSpPr/>
          <p:nvPr/>
        </p:nvSpPr>
        <p:spPr>
          <a:xfrm>
            <a:off x="2916777" y="1499456"/>
            <a:ext cx="19936" cy="17721"/>
          </a:xfrm>
          <a:custGeom>
            <a:rect b="b" l="l" r="r" t="t"/>
            <a:pathLst>
              <a:path extrusionOk="0" h="152" w="171">
                <a:moveTo>
                  <a:pt x="16" y="0"/>
                </a:moveTo>
                <a:cubicBezTo>
                  <a:pt x="0" y="62"/>
                  <a:pt x="0" y="124"/>
                  <a:pt x="78" y="140"/>
                </a:cubicBezTo>
                <a:cubicBezTo>
                  <a:pt x="93" y="147"/>
                  <a:pt x="109" y="151"/>
                  <a:pt x="124" y="151"/>
                </a:cubicBezTo>
                <a:cubicBezTo>
                  <a:pt x="140" y="151"/>
                  <a:pt x="155" y="147"/>
                  <a:pt x="171" y="140"/>
                </a:cubicBezTo>
                <a:cubicBezTo>
                  <a:pt x="155" y="62"/>
                  <a:pt x="93" y="0"/>
                  <a:pt x="16" y="0"/>
                </a:cubicBezTo>
                <a:close/>
              </a:path>
            </a:pathLst>
          </a:custGeom>
          <a:solidFill>
            <a:srgbClr val="FF9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38"/>
          <p:cNvSpPr/>
          <p:nvPr/>
        </p:nvSpPr>
        <p:spPr>
          <a:xfrm>
            <a:off x="2759384" y="1211841"/>
            <a:ext cx="311172" cy="240631"/>
          </a:xfrm>
          <a:custGeom>
            <a:rect b="b" l="l" r="r" t="t"/>
            <a:pathLst>
              <a:path extrusionOk="0" h="2064" w="2669">
                <a:moveTo>
                  <a:pt x="1910" y="1"/>
                </a:moveTo>
                <a:cubicBezTo>
                  <a:pt x="1606" y="1"/>
                  <a:pt x="1366" y="249"/>
                  <a:pt x="1366" y="249"/>
                </a:cubicBezTo>
                <a:cubicBezTo>
                  <a:pt x="1366" y="249"/>
                  <a:pt x="1175" y="195"/>
                  <a:pt x="970" y="195"/>
                </a:cubicBezTo>
                <a:cubicBezTo>
                  <a:pt x="845" y="195"/>
                  <a:pt x="715" y="216"/>
                  <a:pt x="621" y="280"/>
                </a:cubicBezTo>
                <a:cubicBezTo>
                  <a:pt x="482" y="358"/>
                  <a:pt x="404" y="513"/>
                  <a:pt x="420" y="668"/>
                </a:cubicBezTo>
                <a:cubicBezTo>
                  <a:pt x="420" y="668"/>
                  <a:pt x="156" y="746"/>
                  <a:pt x="109" y="916"/>
                </a:cubicBezTo>
                <a:cubicBezTo>
                  <a:pt x="1" y="1304"/>
                  <a:pt x="311" y="2064"/>
                  <a:pt x="311" y="2064"/>
                </a:cubicBezTo>
                <a:cubicBezTo>
                  <a:pt x="420" y="2048"/>
                  <a:pt x="497" y="1986"/>
                  <a:pt x="513" y="1909"/>
                </a:cubicBezTo>
                <a:cubicBezTo>
                  <a:pt x="621" y="1614"/>
                  <a:pt x="668" y="1335"/>
                  <a:pt x="668" y="1040"/>
                </a:cubicBezTo>
                <a:cubicBezTo>
                  <a:pt x="668" y="1040"/>
                  <a:pt x="1228" y="1256"/>
                  <a:pt x="1684" y="1256"/>
                </a:cubicBezTo>
                <a:cubicBezTo>
                  <a:pt x="1775" y="1256"/>
                  <a:pt x="1862" y="1247"/>
                  <a:pt x="1940" y="1226"/>
                </a:cubicBezTo>
                <a:cubicBezTo>
                  <a:pt x="2389" y="1118"/>
                  <a:pt x="2265" y="839"/>
                  <a:pt x="2265" y="839"/>
                </a:cubicBezTo>
                <a:cubicBezTo>
                  <a:pt x="2265" y="839"/>
                  <a:pt x="2669" y="358"/>
                  <a:pt x="2219" y="94"/>
                </a:cubicBezTo>
                <a:cubicBezTo>
                  <a:pt x="2113" y="26"/>
                  <a:pt x="2008" y="1"/>
                  <a:pt x="19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38"/>
          <p:cNvSpPr/>
          <p:nvPr/>
        </p:nvSpPr>
        <p:spPr>
          <a:xfrm>
            <a:off x="2799257" y="1225015"/>
            <a:ext cx="131627" cy="70184"/>
          </a:xfrm>
          <a:custGeom>
            <a:rect b="b" l="l" r="r" t="t"/>
            <a:pathLst>
              <a:path extrusionOk="0" h="602" w="1129">
                <a:moveTo>
                  <a:pt x="1101" y="136"/>
                </a:moveTo>
                <a:cubicBezTo>
                  <a:pt x="1112" y="141"/>
                  <a:pt x="1119" y="143"/>
                  <a:pt x="1122" y="143"/>
                </a:cubicBezTo>
                <a:cubicBezTo>
                  <a:pt x="1129" y="143"/>
                  <a:pt x="1122" y="136"/>
                  <a:pt x="1101" y="136"/>
                </a:cubicBezTo>
                <a:close/>
                <a:moveTo>
                  <a:pt x="621" y="1"/>
                </a:moveTo>
                <a:cubicBezTo>
                  <a:pt x="566" y="1"/>
                  <a:pt x="512" y="4"/>
                  <a:pt x="465" y="12"/>
                </a:cubicBezTo>
                <a:cubicBezTo>
                  <a:pt x="279" y="28"/>
                  <a:pt x="109" y="152"/>
                  <a:pt x="62" y="322"/>
                </a:cubicBezTo>
                <a:cubicBezTo>
                  <a:pt x="16" y="415"/>
                  <a:pt x="31" y="524"/>
                  <a:pt x="78" y="602"/>
                </a:cubicBezTo>
                <a:cubicBezTo>
                  <a:pt x="0" y="446"/>
                  <a:pt x="78" y="245"/>
                  <a:pt x="217" y="152"/>
                </a:cubicBezTo>
                <a:cubicBezTo>
                  <a:pt x="331" y="84"/>
                  <a:pt x="461" y="40"/>
                  <a:pt x="589" y="40"/>
                </a:cubicBezTo>
                <a:cubicBezTo>
                  <a:pt x="637" y="40"/>
                  <a:pt x="683" y="46"/>
                  <a:pt x="729" y="59"/>
                </a:cubicBezTo>
                <a:cubicBezTo>
                  <a:pt x="869" y="74"/>
                  <a:pt x="993" y="105"/>
                  <a:pt x="1101" y="136"/>
                </a:cubicBezTo>
                <a:cubicBezTo>
                  <a:pt x="1008" y="74"/>
                  <a:pt x="884" y="28"/>
                  <a:pt x="776" y="12"/>
                </a:cubicBezTo>
                <a:cubicBezTo>
                  <a:pt x="729" y="4"/>
                  <a:pt x="675" y="1"/>
                  <a:pt x="62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38"/>
          <p:cNvSpPr/>
          <p:nvPr/>
        </p:nvSpPr>
        <p:spPr>
          <a:xfrm>
            <a:off x="2927620" y="1208344"/>
            <a:ext cx="126614" cy="108541"/>
          </a:xfrm>
          <a:custGeom>
            <a:rect b="b" l="l" r="r" t="t"/>
            <a:pathLst>
              <a:path extrusionOk="0" h="931" w="1086">
                <a:moveTo>
                  <a:pt x="565" y="1"/>
                </a:moveTo>
                <a:cubicBezTo>
                  <a:pt x="517" y="1"/>
                  <a:pt x="468" y="6"/>
                  <a:pt x="419" y="16"/>
                </a:cubicBezTo>
                <a:cubicBezTo>
                  <a:pt x="264" y="62"/>
                  <a:pt x="124" y="124"/>
                  <a:pt x="0" y="233"/>
                </a:cubicBezTo>
                <a:cubicBezTo>
                  <a:pt x="150" y="104"/>
                  <a:pt x="337" y="35"/>
                  <a:pt x="525" y="35"/>
                </a:cubicBezTo>
                <a:cubicBezTo>
                  <a:pt x="610" y="35"/>
                  <a:pt x="694" y="49"/>
                  <a:pt x="776" y="78"/>
                </a:cubicBezTo>
                <a:cubicBezTo>
                  <a:pt x="900" y="124"/>
                  <a:pt x="1008" y="217"/>
                  <a:pt x="1055" y="326"/>
                </a:cubicBezTo>
                <a:cubicBezTo>
                  <a:pt x="1086" y="450"/>
                  <a:pt x="1055" y="589"/>
                  <a:pt x="977" y="682"/>
                </a:cubicBezTo>
                <a:cubicBezTo>
                  <a:pt x="884" y="791"/>
                  <a:pt x="760" y="900"/>
                  <a:pt x="621" y="931"/>
                </a:cubicBezTo>
                <a:cubicBezTo>
                  <a:pt x="760" y="900"/>
                  <a:pt x="884" y="822"/>
                  <a:pt x="977" y="714"/>
                </a:cubicBezTo>
                <a:cubicBezTo>
                  <a:pt x="1055" y="636"/>
                  <a:pt x="1086" y="512"/>
                  <a:pt x="1086" y="388"/>
                </a:cubicBezTo>
                <a:cubicBezTo>
                  <a:pt x="1070" y="248"/>
                  <a:pt x="977" y="140"/>
                  <a:pt x="853" y="78"/>
                </a:cubicBezTo>
                <a:cubicBezTo>
                  <a:pt x="769" y="25"/>
                  <a:pt x="669" y="1"/>
                  <a:pt x="56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38"/>
          <p:cNvSpPr/>
          <p:nvPr/>
        </p:nvSpPr>
        <p:spPr>
          <a:xfrm>
            <a:off x="2819077" y="1318633"/>
            <a:ext cx="180361" cy="48849"/>
          </a:xfrm>
          <a:custGeom>
            <a:rect b="b" l="l" r="r" t="t"/>
            <a:pathLst>
              <a:path extrusionOk="0" h="419" w="1547">
                <a:moveTo>
                  <a:pt x="1540" y="350"/>
                </a:moveTo>
                <a:cubicBezTo>
                  <a:pt x="1538" y="350"/>
                  <a:pt x="1536" y="352"/>
                  <a:pt x="1536" y="357"/>
                </a:cubicBezTo>
                <a:cubicBezTo>
                  <a:pt x="1547" y="357"/>
                  <a:pt x="1543" y="350"/>
                  <a:pt x="1540" y="350"/>
                </a:cubicBezTo>
                <a:close/>
                <a:moveTo>
                  <a:pt x="1" y="0"/>
                </a:moveTo>
                <a:cubicBezTo>
                  <a:pt x="202" y="124"/>
                  <a:pt x="388" y="217"/>
                  <a:pt x="606" y="310"/>
                </a:cubicBezTo>
                <a:cubicBezTo>
                  <a:pt x="807" y="388"/>
                  <a:pt x="1009" y="419"/>
                  <a:pt x="1226" y="419"/>
                </a:cubicBezTo>
                <a:cubicBezTo>
                  <a:pt x="1319" y="419"/>
                  <a:pt x="1443" y="388"/>
                  <a:pt x="1536" y="357"/>
                </a:cubicBezTo>
                <a:lnTo>
                  <a:pt x="1536" y="357"/>
                </a:lnTo>
                <a:cubicBezTo>
                  <a:pt x="1443" y="372"/>
                  <a:pt x="1342" y="380"/>
                  <a:pt x="1240" y="380"/>
                </a:cubicBezTo>
                <a:cubicBezTo>
                  <a:pt x="1137" y="380"/>
                  <a:pt x="1032" y="372"/>
                  <a:pt x="931" y="357"/>
                </a:cubicBezTo>
                <a:cubicBezTo>
                  <a:pt x="714" y="310"/>
                  <a:pt x="528" y="264"/>
                  <a:pt x="326" y="155"/>
                </a:cubicBezTo>
                <a:cubicBezTo>
                  <a:pt x="218" y="109"/>
                  <a:pt x="109" y="62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38"/>
          <p:cNvSpPr/>
          <p:nvPr/>
        </p:nvSpPr>
        <p:spPr>
          <a:xfrm>
            <a:off x="2755770" y="1406072"/>
            <a:ext cx="76132" cy="94900"/>
          </a:xfrm>
          <a:custGeom>
            <a:rect b="b" l="l" r="r" t="t"/>
            <a:pathLst>
              <a:path extrusionOk="0" h="814" w="653">
                <a:moveTo>
                  <a:pt x="249" y="1"/>
                </a:moveTo>
                <a:cubicBezTo>
                  <a:pt x="233" y="1"/>
                  <a:pt x="218" y="4"/>
                  <a:pt x="203" y="10"/>
                </a:cubicBezTo>
                <a:cubicBezTo>
                  <a:pt x="1" y="88"/>
                  <a:pt x="156" y="693"/>
                  <a:pt x="358" y="786"/>
                </a:cubicBezTo>
                <a:cubicBezTo>
                  <a:pt x="387" y="805"/>
                  <a:pt x="421" y="814"/>
                  <a:pt x="455" y="814"/>
                </a:cubicBezTo>
                <a:cubicBezTo>
                  <a:pt x="531" y="814"/>
                  <a:pt x="610" y="772"/>
                  <a:pt x="652" y="708"/>
                </a:cubicBezTo>
                <a:lnTo>
                  <a:pt x="652" y="693"/>
                </a:lnTo>
                <a:lnTo>
                  <a:pt x="621" y="367"/>
                </a:lnTo>
                <a:cubicBezTo>
                  <a:pt x="621" y="367"/>
                  <a:pt x="425" y="1"/>
                  <a:pt x="249" y="1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38"/>
          <p:cNvSpPr/>
          <p:nvPr/>
        </p:nvSpPr>
        <p:spPr>
          <a:xfrm>
            <a:off x="2786549" y="1427057"/>
            <a:ext cx="36259" cy="60624"/>
          </a:xfrm>
          <a:custGeom>
            <a:rect b="b" l="l" r="r" t="t"/>
            <a:pathLst>
              <a:path extrusionOk="0" h="520" w="311">
                <a:moveTo>
                  <a:pt x="1" y="1"/>
                </a:moveTo>
                <a:lnTo>
                  <a:pt x="1" y="1"/>
                </a:lnTo>
                <a:cubicBezTo>
                  <a:pt x="125" y="109"/>
                  <a:pt x="202" y="233"/>
                  <a:pt x="249" y="388"/>
                </a:cubicBezTo>
                <a:cubicBezTo>
                  <a:pt x="226" y="355"/>
                  <a:pt x="188" y="329"/>
                  <a:pt x="145" y="329"/>
                </a:cubicBezTo>
                <a:cubicBezTo>
                  <a:pt x="136" y="329"/>
                  <a:pt x="128" y="330"/>
                  <a:pt x="119" y="333"/>
                </a:cubicBezTo>
                <a:lnTo>
                  <a:pt x="119" y="333"/>
                </a:lnTo>
                <a:cubicBezTo>
                  <a:pt x="114" y="332"/>
                  <a:pt x="110" y="332"/>
                  <a:pt x="105" y="332"/>
                </a:cubicBezTo>
                <a:cubicBezTo>
                  <a:pt x="91" y="332"/>
                  <a:pt x="77" y="335"/>
                  <a:pt x="63" y="342"/>
                </a:cubicBezTo>
                <a:lnTo>
                  <a:pt x="94" y="342"/>
                </a:lnTo>
                <a:cubicBezTo>
                  <a:pt x="102" y="338"/>
                  <a:pt x="110" y="335"/>
                  <a:pt x="119" y="333"/>
                </a:cubicBezTo>
                <a:lnTo>
                  <a:pt x="119" y="333"/>
                </a:lnTo>
                <a:cubicBezTo>
                  <a:pt x="159" y="338"/>
                  <a:pt x="191" y="367"/>
                  <a:pt x="202" y="388"/>
                </a:cubicBezTo>
                <a:lnTo>
                  <a:pt x="264" y="513"/>
                </a:lnTo>
                <a:cubicBezTo>
                  <a:pt x="264" y="518"/>
                  <a:pt x="268" y="519"/>
                  <a:pt x="272" y="519"/>
                </a:cubicBezTo>
                <a:cubicBezTo>
                  <a:pt x="280" y="519"/>
                  <a:pt x="290" y="513"/>
                  <a:pt x="280" y="513"/>
                </a:cubicBezTo>
                <a:cubicBezTo>
                  <a:pt x="311" y="342"/>
                  <a:pt x="187" y="47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38"/>
          <p:cNvSpPr/>
          <p:nvPr/>
        </p:nvSpPr>
        <p:spPr>
          <a:xfrm>
            <a:off x="2754021" y="1602517"/>
            <a:ext cx="179078" cy="193764"/>
          </a:xfrm>
          <a:custGeom>
            <a:rect b="b" l="l" r="r" t="t"/>
            <a:pathLst>
              <a:path extrusionOk="0" h="1662" w="1536">
                <a:moveTo>
                  <a:pt x="249" y="0"/>
                </a:moveTo>
                <a:lnTo>
                  <a:pt x="0" y="264"/>
                </a:lnTo>
                <a:cubicBezTo>
                  <a:pt x="0" y="264"/>
                  <a:pt x="744" y="1662"/>
                  <a:pt x="789" y="1662"/>
                </a:cubicBezTo>
                <a:cubicBezTo>
                  <a:pt x="790" y="1662"/>
                  <a:pt x="791" y="1661"/>
                  <a:pt x="791" y="1660"/>
                </a:cubicBezTo>
                <a:lnTo>
                  <a:pt x="1117" y="1086"/>
                </a:lnTo>
                <a:lnTo>
                  <a:pt x="1505" y="1520"/>
                </a:lnTo>
                <a:lnTo>
                  <a:pt x="1536" y="465"/>
                </a:lnTo>
                <a:lnTo>
                  <a:pt x="1396" y="248"/>
                </a:lnTo>
                <a:lnTo>
                  <a:pt x="1086" y="931"/>
                </a:lnTo>
                <a:lnTo>
                  <a:pt x="2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38"/>
          <p:cNvSpPr/>
          <p:nvPr/>
        </p:nvSpPr>
        <p:spPr>
          <a:xfrm>
            <a:off x="2755770" y="1640408"/>
            <a:ext cx="177330" cy="161120"/>
          </a:xfrm>
          <a:custGeom>
            <a:rect b="b" l="l" r="r" t="t"/>
            <a:pathLst>
              <a:path extrusionOk="0" h="1382" w="1521">
                <a:moveTo>
                  <a:pt x="1" y="1"/>
                </a:moveTo>
                <a:cubicBezTo>
                  <a:pt x="125" y="249"/>
                  <a:pt x="745" y="1381"/>
                  <a:pt x="761" y="1381"/>
                </a:cubicBezTo>
                <a:cubicBezTo>
                  <a:pt x="869" y="1180"/>
                  <a:pt x="994" y="962"/>
                  <a:pt x="1087" y="761"/>
                </a:cubicBezTo>
                <a:cubicBezTo>
                  <a:pt x="1145" y="820"/>
                  <a:pt x="1456" y="1214"/>
                  <a:pt x="1487" y="1214"/>
                </a:cubicBezTo>
                <a:cubicBezTo>
                  <a:pt x="1489" y="1214"/>
                  <a:pt x="1490" y="1213"/>
                  <a:pt x="1490" y="1211"/>
                </a:cubicBezTo>
                <a:cubicBezTo>
                  <a:pt x="1521" y="1040"/>
                  <a:pt x="1521" y="854"/>
                  <a:pt x="1521" y="652"/>
                </a:cubicBezTo>
                <a:cubicBezTo>
                  <a:pt x="1521" y="482"/>
                  <a:pt x="1521" y="311"/>
                  <a:pt x="1490" y="140"/>
                </a:cubicBezTo>
                <a:cubicBezTo>
                  <a:pt x="1459" y="311"/>
                  <a:pt x="1459" y="962"/>
                  <a:pt x="1459" y="1118"/>
                </a:cubicBezTo>
                <a:cubicBezTo>
                  <a:pt x="1443" y="1102"/>
                  <a:pt x="1087" y="730"/>
                  <a:pt x="1087" y="730"/>
                </a:cubicBezTo>
                <a:cubicBezTo>
                  <a:pt x="1009" y="838"/>
                  <a:pt x="776" y="1257"/>
                  <a:pt x="776" y="1304"/>
                </a:cubicBezTo>
                <a:cubicBezTo>
                  <a:pt x="668" y="1071"/>
                  <a:pt x="172" y="234"/>
                  <a:pt x="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1" name="Google Shape;1901;p38"/>
          <p:cNvGrpSpPr/>
          <p:nvPr/>
        </p:nvGrpSpPr>
        <p:grpSpPr>
          <a:xfrm>
            <a:off x="3679842" y="3105065"/>
            <a:ext cx="1025387" cy="1490073"/>
            <a:chOff x="2759800" y="4692850"/>
            <a:chExt cx="219875" cy="319525"/>
          </a:xfrm>
        </p:grpSpPr>
        <p:sp>
          <p:nvSpPr>
            <p:cNvPr id="1902" name="Google Shape;1902;p38"/>
            <p:cNvSpPr/>
            <p:nvPr/>
          </p:nvSpPr>
          <p:spPr>
            <a:xfrm>
              <a:off x="2759800" y="4809025"/>
              <a:ext cx="97725" cy="60350"/>
            </a:xfrm>
            <a:custGeom>
              <a:rect b="b" l="l" r="r" t="t"/>
              <a:pathLst>
                <a:path extrusionOk="0" h="2414" w="3909">
                  <a:moveTo>
                    <a:pt x="1857" y="1"/>
                  </a:moveTo>
                  <a:cubicBezTo>
                    <a:pt x="1667" y="1"/>
                    <a:pt x="1472" y="28"/>
                    <a:pt x="1272" y="84"/>
                  </a:cubicBezTo>
                  <a:cubicBezTo>
                    <a:pt x="155" y="410"/>
                    <a:pt x="0" y="1945"/>
                    <a:pt x="822" y="2333"/>
                  </a:cubicBezTo>
                  <a:cubicBezTo>
                    <a:pt x="938" y="2389"/>
                    <a:pt x="1055" y="2413"/>
                    <a:pt x="1172" y="2413"/>
                  </a:cubicBezTo>
                  <a:cubicBezTo>
                    <a:pt x="1862" y="2413"/>
                    <a:pt x="2529" y="1555"/>
                    <a:pt x="2901" y="1356"/>
                  </a:cubicBezTo>
                  <a:cubicBezTo>
                    <a:pt x="3000" y="1300"/>
                    <a:pt x="3110" y="1279"/>
                    <a:pt x="3218" y="1279"/>
                  </a:cubicBezTo>
                  <a:cubicBezTo>
                    <a:pt x="3567" y="1279"/>
                    <a:pt x="3909" y="1495"/>
                    <a:pt x="3909" y="1495"/>
                  </a:cubicBezTo>
                  <a:cubicBezTo>
                    <a:pt x="3452" y="556"/>
                    <a:pt x="2714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2781900" y="4816775"/>
              <a:ext cx="89600" cy="116850"/>
            </a:xfrm>
            <a:custGeom>
              <a:rect b="b" l="l" r="r" t="t"/>
              <a:pathLst>
                <a:path extrusionOk="0" h="4674" w="3584">
                  <a:moveTo>
                    <a:pt x="906" y="1"/>
                  </a:moveTo>
                  <a:cubicBezTo>
                    <a:pt x="788" y="1"/>
                    <a:pt x="670" y="8"/>
                    <a:pt x="559" y="22"/>
                  </a:cubicBezTo>
                  <a:lnTo>
                    <a:pt x="559" y="38"/>
                  </a:lnTo>
                  <a:cubicBezTo>
                    <a:pt x="637" y="28"/>
                    <a:pt x="714" y="23"/>
                    <a:pt x="791" y="23"/>
                  </a:cubicBezTo>
                  <a:cubicBezTo>
                    <a:pt x="956" y="23"/>
                    <a:pt x="1118" y="47"/>
                    <a:pt x="1288" y="100"/>
                  </a:cubicBezTo>
                  <a:cubicBezTo>
                    <a:pt x="1396" y="115"/>
                    <a:pt x="1489" y="162"/>
                    <a:pt x="1582" y="224"/>
                  </a:cubicBezTo>
                  <a:lnTo>
                    <a:pt x="1753" y="332"/>
                  </a:lnTo>
                  <a:cubicBezTo>
                    <a:pt x="1652" y="317"/>
                    <a:pt x="1544" y="309"/>
                    <a:pt x="1431" y="309"/>
                  </a:cubicBezTo>
                  <a:cubicBezTo>
                    <a:pt x="1319" y="309"/>
                    <a:pt x="1202" y="317"/>
                    <a:pt x="1086" y="332"/>
                  </a:cubicBezTo>
                  <a:cubicBezTo>
                    <a:pt x="1008" y="348"/>
                    <a:pt x="931" y="379"/>
                    <a:pt x="853" y="410"/>
                  </a:cubicBezTo>
                  <a:cubicBezTo>
                    <a:pt x="791" y="394"/>
                    <a:pt x="729" y="394"/>
                    <a:pt x="667" y="394"/>
                  </a:cubicBezTo>
                  <a:cubicBezTo>
                    <a:pt x="605" y="394"/>
                    <a:pt x="512" y="410"/>
                    <a:pt x="450" y="425"/>
                  </a:cubicBezTo>
                  <a:cubicBezTo>
                    <a:pt x="280" y="472"/>
                    <a:pt x="124" y="550"/>
                    <a:pt x="0" y="627"/>
                  </a:cubicBezTo>
                  <a:lnTo>
                    <a:pt x="0" y="643"/>
                  </a:lnTo>
                  <a:lnTo>
                    <a:pt x="16" y="643"/>
                  </a:lnTo>
                  <a:cubicBezTo>
                    <a:pt x="155" y="565"/>
                    <a:pt x="311" y="503"/>
                    <a:pt x="466" y="472"/>
                  </a:cubicBezTo>
                  <a:cubicBezTo>
                    <a:pt x="543" y="456"/>
                    <a:pt x="621" y="456"/>
                    <a:pt x="698" y="425"/>
                  </a:cubicBezTo>
                  <a:lnTo>
                    <a:pt x="838" y="425"/>
                  </a:lnTo>
                  <a:cubicBezTo>
                    <a:pt x="512" y="565"/>
                    <a:pt x="264" y="813"/>
                    <a:pt x="109" y="1123"/>
                  </a:cubicBezTo>
                  <a:cubicBezTo>
                    <a:pt x="109" y="1123"/>
                    <a:pt x="109" y="1137"/>
                    <a:pt x="118" y="1137"/>
                  </a:cubicBezTo>
                  <a:cubicBezTo>
                    <a:pt x="123" y="1137"/>
                    <a:pt x="130" y="1134"/>
                    <a:pt x="140" y="1123"/>
                  </a:cubicBezTo>
                  <a:cubicBezTo>
                    <a:pt x="311" y="767"/>
                    <a:pt x="636" y="487"/>
                    <a:pt x="1039" y="410"/>
                  </a:cubicBezTo>
                  <a:cubicBezTo>
                    <a:pt x="1071" y="410"/>
                    <a:pt x="1102" y="410"/>
                    <a:pt x="1117" y="394"/>
                  </a:cubicBezTo>
                  <a:lnTo>
                    <a:pt x="1117" y="394"/>
                  </a:lnTo>
                  <a:cubicBezTo>
                    <a:pt x="1117" y="425"/>
                    <a:pt x="1117" y="472"/>
                    <a:pt x="1102" y="503"/>
                  </a:cubicBezTo>
                  <a:cubicBezTo>
                    <a:pt x="1102" y="565"/>
                    <a:pt x="1086" y="627"/>
                    <a:pt x="1086" y="689"/>
                  </a:cubicBezTo>
                  <a:cubicBezTo>
                    <a:pt x="1055" y="798"/>
                    <a:pt x="1024" y="922"/>
                    <a:pt x="1008" y="1015"/>
                  </a:cubicBezTo>
                  <a:cubicBezTo>
                    <a:pt x="962" y="1123"/>
                    <a:pt x="931" y="1232"/>
                    <a:pt x="869" y="1341"/>
                  </a:cubicBezTo>
                  <a:cubicBezTo>
                    <a:pt x="807" y="1465"/>
                    <a:pt x="745" y="1558"/>
                    <a:pt x="667" y="1651"/>
                  </a:cubicBezTo>
                  <a:lnTo>
                    <a:pt x="667" y="1666"/>
                  </a:lnTo>
                  <a:cubicBezTo>
                    <a:pt x="667" y="1677"/>
                    <a:pt x="667" y="1680"/>
                    <a:pt x="668" y="1680"/>
                  </a:cubicBezTo>
                  <a:cubicBezTo>
                    <a:pt x="671" y="1680"/>
                    <a:pt x="678" y="1666"/>
                    <a:pt x="698" y="1666"/>
                  </a:cubicBezTo>
                  <a:cubicBezTo>
                    <a:pt x="760" y="1573"/>
                    <a:pt x="838" y="1480"/>
                    <a:pt x="884" y="1356"/>
                  </a:cubicBezTo>
                  <a:cubicBezTo>
                    <a:pt x="1008" y="1154"/>
                    <a:pt x="1086" y="937"/>
                    <a:pt x="1148" y="705"/>
                  </a:cubicBezTo>
                  <a:cubicBezTo>
                    <a:pt x="1164" y="643"/>
                    <a:pt x="1164" y="581"/>
                    <a:pt x="1164" y="503"/>
                  </a:cubicBezTo>
                  <a:lnTo>
                    <a:pt x="1164" y="394"/>
                  </a:lnTo>
                  <a:cubicBezTo>
                    <a:pt x="1233" y="387"/>
                    <a:pt x="1295" y="383"/>
                    <a:pt x="1357" y="383"/>
                  </a:cubicBezTo>
                  <a:cubicBezTo>
                    <a:pt x="1419" y="383"/>
                    <a:pt x="1482" y="387"/>
                    <a:pt x="1551" y="394"/>
                  </a:cubicBezTo>
                  <a:cubicBezTo>
                    <a:pt x="1489" y="658"/>
                    <a:pt x="1458" y="953"/>
                    <a:pt x="1303" y="1185"/>
                  </a:cubicBezTo>
                  <a:cubicBezTo>
                    <a:pt x="1303" y="1185"/>
                    <a:pt x="1303" y="1192"/>
                    <a:pt x="1308" y="1192"/>
                  </a:cubicBezTo>
                  <a:cubicBezTo>
                    <a:pt x="1310" y="1192"/>
                    <a:pt x="1313" y="1191"/>
                    <a:pt x="1319" y="1185"/>
                  </a:cubicBezTo>
                  <a:cubicBezTo>
                    <a:pt x="1396" y="1077"/>
                    <a:pt x="1458" y="937"/>
                    <a:pt x="1505" y="798"/>
                  </a:cubicBezTo>
                  <a:cubicBezTo>
                    <a:pt x="1567" y="658"/>
                    <a:pt x="1582" y="534"/>
                    <a:pt x="1613" y="394"/>
                  </a:cubicBezTo>
                  <a:cubicBezTo>
                    <a:pt x="1846" y="425"/>
                    <a:pt x="2048" y="487"/>
                    <a:pt x="2249" y="612"/>
                  </a:cubicBezTo>
                  <a:cubicBezTo>
                    <a:pt x="2621" y="813"/>
                    <a:pt x="2932" y="1154"/>
                    <a:pt x="3102" y="1542"/>
                  </a:cubicBezTo>
                  <a:cubicBezTo>
                    <a:pt x="3288" y="1961"/>
                    <a:pt x="3412" y="2411"/>
                    <a:pt x="3412" y="2876"/>
                  </a:cubicBezTo>
                  <a:cubicBezTo>
                    <a:pt x="3443" y="3450"/>
                    <a:pt x="3443" y="4039"/>
                    <a:pt x="3506" y="4644"/>
                  </a:cubicBezTo>
                  <a:cubicBezTo>
                    <a:pt x="3506" y="4661"/>
                    <a:pt x="3524" y="4673"/>
                    <a:pt x="3544" y="4673"/>
                  </a:cubicBezTo>
                  <a:cubicBezTo>
                    <a:pt x="3560" y="4673"/>
                    <a:pt x="3576" y="4665"/>
                    <a:pt x="3583" y="4644"/>
                  </a:cubicBezTo>
                  <a:cubicBezTo>
                    <a:pt x="3583" y="4489"/>
                    <a:pt x="3583" y="4365"/>
                    <a:pt x="3568" y="4225"/>
                  </a:cubicBezTo>
                  <a:cubicBezTo>
                    <a:pt x="3568" y="4101"/>
                    <a:pt x="3568" y="3962"/>
                    <a:pt x="3552" y="3822"/>
                  </a:cubicBezTo>
                  <a:cubicBezTo>
                    <a:pt x="3552" y="3558"/>
                    <a:pt x="3521" y="3279"/>
                    <a:pt x="3521" y="2985"/>
                  </a:cubicBezTo>
                  <a:cubicBezTo>
                    <a:pt x="3506" y="2488"/>
                    <a:pt x="3443" y="2007"/>
                    <a:pt x="3226" y="1542"/>
                  </a:cubicBezTo>
                  <a:cubicBezTo>
                    <a:pt x="3040" y="1108"/>
                    <a:pt x="2746" y="767"/>
                    <a:pt x="2342" y="534"/>
                  </a:cubicBezTo>
                  <a:cubicBezTo>
                    <a:pt x="2203" y="425"/>
                    <a:pt x="2032" y="379"/>
                    <a:pt x="1877" y="332"/>
                  </a:cubicBezTo>
                  <a:cubicBezTo>
                    <a:pt x="1722" y="177"/>
                    <a:pt x="1551" y="84"/>
                    <a:pt x="1334" y="38"/>
                  </a:cubicBezTo>
                  <a:cubicBezTo>
                    <a:pt x="1198" y="12"/>
                    <a:pt x="1052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2824550" y="4817325"/>
              <a:ext cx="14375" cy="10000"/>
            </a:xfrm>
            <a:custGeom>
              <a:rect b="b" l="l" r="r" t="t"/>
              <a:pathLst>
                <a:path extrusionOk="0" h="400" w="575">
                  <a:moveTo>
                    <a:pt x="0" y="0"/>
                  </a:moveTo>
                  <a:cubicBezTo>
                    <a:pt x="38" y="17"/>
                    <a:pt x="77" y="31"/>
                    <a:pt x="114" y="46"/>
                  </a:cubicBezTo>
                  <a:lnTo>
                    <a:pt x="114" y="46"/>
                  </a:lnTo>
                  <a:cubicBezTo>
                    <a:pt x="74" y="28"/>
                    <a:pt x="35" y="12"/>
                    <a:pt x="0" y="0"/>
                  </a:cubicBezTo>
                  <a:close/>
                  <a:moveTo>
                    <a:pt x="114" y="46"/>
                  </a:moveTo>
                  <a:cubicBezTo>
                    <a:pt x="181" y="77"/>
                    <a:pt x="252" y="116"/>
                    <a:pt x="311" y="155"/>
                  </a:cubicBezTo>
                  <a:cubicBezTo>
                    <a:pt x="250" y="105"/>
                    <a:pt x="183" y="74"/>
                    <a:pt x="114" y="46"/>
                  </a:cubicBezTo>
                  <a:close/>
                  <a:moveTo>
                    <a:pt x="450" y="279"/>
                  </a:moveTo>
                  <a:lnTo>
                    <a:pt x="450" y="279"/>
                  </a:lnTo>
                  <a:cubicBezTo>
                    <a:pt x="466" y="357"/>
                    <a:pt x="528" y="388"/>
                    <a:pt x="574" y="388"/>
                  </a:cubicBezTo>
                  <a:cubicBezTo>
                    <a:pt x="543" y="341"/>
                    <a:pt x="497" y="310"/>
                    <a:pt x="450" y="279"/>
                  </a:cubicBezTo>
                  <a:close/>
                  <a:moveTo>
                    <a:pt x="574" y="388"/>
                  </a:moveTo>
                  <a:lnTo>
                    <a:pt x="574" y="388"/>
                  </a:lnTo>
                  <a:cubicBezTo>
                    <a:pt x="566" y="396"/>
                    <a:pt x="566" y="400"/>
                    <a:pt x="568" y="400"/>
                  </a:cubicBezTo>
                  <a:cubicBezTo>
                    <a:pt x="570" y="400"/>
                    <a:pt x="574" y="396"/>
                    <a:pt x="574" y="3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2783450" y="4837875"/>
              <a:ext cx="10875" cy="17475"/>
            </a:xfrm>
            <a:custGeom>
              <a:rect b="b" l="l" r="r" t="t"/>
              <a:pathLst>
                <a:path extrusionOk="0" h="699" w="435">
                  <a:moveTo>
                    <a:pt x="435" y="0"/>
                  </a:moveTo>
                  <a:lnTo>
                    <a:pt x="435" y="0"/>
                  </a:lnTo>
                  <a:cubicBezTo>
                    <a:pt x="342" y="109"/>
                    <a:pt x="264" y="202"/>
                    <a:pt x="186" y="326"/>
                  </a:cubicBezTo>
                  <a:cubicBezTo>
                    <a:pt x="109" y="434"/>
                    <a:pt x="47" y="574"/>
                    <a:pt x="0" y="698"/>
                  </a:cubicBezTo>
                  <a:cubicBezTo>
                    <a:pt x="124" y="465"/>
                    <a:pt x="280" y="233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2820675" y="4834775"/>
              <a:ext cx="3900" cy="9700"/>
            </a:xfrm>
            <a:custGeom>
              <a:rect b="b" l="l" r="r" t="t"/>
              <a:pathLst>
                <a:path extrusionOk="0" h="388" w="156">
                  <a:moveTo>
                    <a:pt x="155" y="0"/>
                  </a:moveTo>
                  <a:cubicBezTo>
                    <a:pt x="140" y="78"/>
                    <a:pt x="109" y="140"/>
                    <a:pt x="93" y="217"/>
                  </a:cubicBezTo>
                  <a:cubicBezTo>
                    <a:pt x="62" y="279"/>
                    <a:pt x="31" y="326"/>
                    <a:pt x="0" y="388"/>
                  </a:cubicBezTo>
                  <a:cubicBezTo>
                    <a:pt x="78" y="295"/>
                    <a:pt x="140" y="155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2869125" y="4829075"/>
              <a:ext cx="110550" cy="85100"/>
            </a:xfrm>
            <a:custGeom>
              <a:rect b="b" l="l" r="r" t="t"/>
              <a:pathLst>
                <a:path extrusionOk="0" h="3404" w="4422">
                  <a:moveTo>
                    <a:pt x="1683" y="1"/>
                  </a:moveTo>
                  <a:cubicBezTo>
                    <a:pt x="574" y="1"/>
                    <a:pt x="1" y="709"/>
                    <a:pt x="1" y="709"/>
                  </a:cubicBezTo>
                  <a:cubicBezTo>
                    <a:pt x="128" y="657"/>
                    <a:pt x="326" y="612"/>
                    <a:pt x="543" y="612"/>
                  </a:cubicBezTo>
                  <a:cubicBezTo>
                    <a:pt x="777" y="612"/>
                    <a:pt x="1032" y="664"/>
                    <a:pt x="1242" y="817"/>
                  </a:cubicBezTo>
                  <a:cubicBezTo>
                    <a:pt x="1738" y="1211"/>
                    <a:pt x="1534" y="3404"/>
                    <a:pt x="2722" y="3404"/>
                  </a:cubicBezTo>
                  <a:cubicBezTo>
                    <a:pt x="2797" y="3404"/>
                    <a:pt x="2877" y="3395"/>
                    <a:pt x="2963" y="3377"/>
                  </a:cubicBezTo>
                  <a:cubicBezTo>
                    <a:pt x="4421" y="3066"/>
                    <a:pt x="3754" y="399"/>
                    <a:pt x="2312" y="73"/>
                  </a:cubicBezTo>
                  <a:cubicBezTo>
                    <a:pt x="2086" y="22"/>
                    <a:pt x="1876" y="1"/>
                    <a:pt x="1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2850525" y="4834375"/>
              <a:ext cx="105875" cy="110250"/>
            </a:xfrm>
            <a:custGeom>
              <a:rect b="b" l="l" r="r" t="t"/>
              <a:pathLst>
                <a:path extrusionOk="0" h="4410" w="4235">
                  <a:moveTo>
                    <a:pt x="3557" y="360"/>
                  </a:moveTo>
                  <a:lnTo>
                    <a:pt x="3557" y="360"/>
                  </a:lnTo>
                  <a:cubicBezTo>
                    <a:pt x="3597" y="374"/>
                    <a:pt x="3637" y="388"/>
                    <a:pt x="3676" y="404"/>
                  </a:cubicBezTo>
                  <a:cubicBezTo>
                    <a:pt x="3639" y="387"/>
                    <a:pt x="3599" y="373"/>
                    <a:pt x="3557" y="360"/>
                  </a:cubicBezTo>
                  <a:close/>
                  <a:moveTo>
                    <a:pt x="2668" y="1"/>
                  </a:moveTo>
                  <a:cubicBezTo>
                    <a:pt x="2529" y="1"/>
                    <a:pt x="2405" y="16"/>
                    <a:pt x="2280" y="47"/>
                  </a:cubicBezTo>
                  <a:cubicBezTo>
                    <a:pt x="2172" y="32"/>
                    <a:pt x="2094" y="32"/>
                    <a:pt x="2001" y="16"/>
                  </a:cubicBezTo>
                  <a:cubicBezTo>
                    <a:pt x="1981" y="16"/>
                    <a:pt x="1961" y="15"/>
                    <a:pt x="1941" y="15"/>
                  </a:cubicBezTo>
                  <a:cubicBezTo>
                    <a:pt x="1430" y="15"/>
                    <a:pt x="888" y="203"/>
                    <a:pt x="574" y="621"/>
                  </a:cubicBezTo>
                  <a:cubicBezTo>
                    <a:pt x="233" y="1040"/>
                    <a:pt x="187" y="1645"/>
                    <a:pt x="125" y="2172"/>
                  </a:cubicBezTo>
                  <a:cubicBezTo>
                    <a:pt x="32" y="2901"/>
                    <a:pt x="1" y="3645"/>
                    <a:pt x="63" y="4374"/>
                  </a:cubicBezTo>
                  <a:cubicBezTo>
                    <a:pt x="63" y="4398"/>
                    <a:pt x="78" y="4409"/>
                    <a:pt x="94" y="4409"/>
                  </a:cubicBezTo>
                  <a:cubicBezTo>
                    <a:pt x="109" y="4409"/>
                    <a:pt x="125" y="4398"/>
                    <a:pt x="125" y="4374"/>
                  </a:cubicBezTo>
                  <a:cubicBezTo>
                    <a:pt x="140" y="3754"/>
                    <a:pt x="156" y="3134"/>
                    <a:pt x="218" y="2498"/>
                  </a:cubicBezTo>
                  <a:cubicBezTo>
                    <a:pt x="233" y="2203"/>
                    <a:pt x="280" y="1908"/>
                    <a:pt x="311" y="1629"/>
                  </a:cubicBezTo>
                  <a:cubicBezTo>
                    <a:pt x="357" y="1365"/>
                    <a:pt x="419" y="1133"/>
                    <a:pt x="528" y="900"/>
                  </a:cubicBezTo>
                  <a:cubicBezTo>
                    <a:pt x="652" y="668"/>
                    <a:pt x="823" y="481"/>
                    <a:pt x="1040" y="357"/>
                  </a:cubicBezTo>
                  <a:cubicBezTo>
                    <a:pt x="1272" y="233"/>
                    <a:pt x="1505" y="171"/>
                    <a:pt x="1769" y="125"/>
                  </a:cubicBezTo>
                  <a:cubicBezTo>
                    <a:pt x="1824" y="121"/>
                    <a:pt x="1878" y="119"/>
                    <a:pt x="1933" y="119"/>
                  </a:cubicBezTo>
                  <a:cubicBezTo>
                    <a:pt x="2110" y="119"/>
                    <a:pt x="2285" y="139"/>
                    <a:pt x="2451" y="187"/>
                  </a:cubicBezTo>
                  <a:lnTo>
                    <a:pt x="2451" y="326"/>
                  </a:lnTo>
                  <a:cubicBezTo>
                    <a:pt x="2451" y="388"/>
                    <a:pt x="2467" y="435"/>
                    <a:pt x="2482" y="497"/>
                  </a:cubicBezTo>
                  <a:cubicBezTo>
                    <a:pt x="2513" y="559"/>
                    <a:pt x="2529" y="590"/>
                    <a:pt x="2544" y="652"/>
                  </a:cubicBezTo>
                  <a:cubicBezTo>
                    <a:pt x="2560" y="714"/>
                    <a:pt x="2606" y="745"/>
                    <a:pt x="2637" y="807"/>
                  </a:cubicBezTo>
                  <a:lnTo>
                    <a:pt x="2668" y="807"/>
                  </a:lnTo>
                  <a:cubicBezTo>
                    <a:pt x="2606" y="714"/>
                    <a:pt x="2560" y="621"/>
                    <a:pt x="2544" y="512"/>
                  </a:cubicBezTo>
                  <a:cubicBezTo>
                    <a:pt x="2544" y="466"/>
                    <a:pt x="2529" y="419"/>
                    <a:pt x="2529" y="357"/>
                  </a:cubicBezTo>
                  <a:lnTo>
                    <a:pt x="2529" y="249"/>
                  </a:lnTo>
                  <a:cubicBezTo>
                    <a:pt x="2761" y="326"/>
                    <a:pt x="2994" y="435"/>
                    <a:pt x="3180" y="590"/>
                  </a:cubicBezTo>
                  <a:cubicBezTo>
                    <a:pt x="3227" y="637"/>
                    <a:pt x="3258" y="652"/>
                    <a:pt x="3304" y="699"/>
                  </a:cubicBezTo>
                  <a:cubicBezTo>
                    <a:pt x="3242" y="730"/>
                    <a:pt x="3211" y="792"/>
                    <a:pt x="3164" y="854"/>
                  </a:cubicBezTo>
                  <a:cubicBezTo>
                    <a:pt x="3102" y="931"/>
                    <a:pt x="3071" y="1009"/>
                    <a:pt x="3025" y="1086"/>
                  </a:cubicBezTo>
                  <a:cubicBezTo>
                    <a:pt x="2947" y="1257"/>
                    <a:pt x="2916" y="1428"/>
                    <a:pt x="2901" y="1598"/>
                  </a:cubicBezTo>
                  <a:cubicBezTo>
                    <a:pt x="2901" y="1598"/>
                    <a:pt x="2908" y="1612"/>
                    <a:pt x="2912" y="1612"/>
                  </a:cubicBezTo>
                  <a:cubicBezTo>
                    <a:pt x="2915" y="1612"/>
                    <a:pt x="2916" y="1608"/>
                    <a:pt x="2916" y="1598"/>
                  </a:cubicBezTo>
                  <a:cubicBezTo>
                    <a:pt x="2932" y="1428"/>
                    <a:pt x="2994" y="1257"/>
                    <a:pt x="3087" y="1102"/>
                  </a:cubicBezTo>
                  <a:cubicBezTo>
                    <a:pt x="3133" y="1024"/>
                    <a:pt x="3164" y="947"/>
                    <a:pt x="3227" y="885"/>
                  </a:cubicBezTo>
                  <a:cubicBezTo>
                    <a:pt x="3242" y="854"/>
                    <a:pt x="3289" y="807"/>
                    <a:pt x="3304" y="776"/>
                  </a:cubicBezTo>
                  <a:cubicBezTo>
                    <a:pt x="3320" y="745"/>
                    <a:pt x="3335" y="730"/>
                    <a:pt x="3335" y="714"/>
                  </a:cubicBezTo>
                  <a:cubicBezTo>
                    <a:pt x="3521" y="885"/>
                    <a:pt x="3676" y="1102"/>
                    <a:pt x="3769" y="1319"/>
                  </a:cubicBezTo>
                  <a:cubicBezTo>
                    <a:pt x="3692" y="1396"/>
                    <a:pt x="3630" y="1474"/>
                    <a:pt x="3599" y="1567"/>
                  </a:cubicBezTo>
                  <a:cubicBezTo>
                    <a:pt x="3537" y="1660"/>
                    <a:pt x="3490" y="1753"/>
                    <a:pt x="3459" y="1877"/>
                  </a:cubicBezTo>
                  <a:cubicBezTo>
                    <a:pt x="3382" y="2063"/>
                    <a:pt x="3320" y="2281"/>
                    <a:pt x="3289" y="2498"/>
                  </a:cubicBezTo>
                  <a:cubicBezTo>
                    <a:pt x="3289" y="2498"/>
                    <a:pt x="3295" y="2505"/>
                    <a:pt x="3300" y="2505"/>
                  </a:cubicBezTo>
                  <a:cubicBezTo>
                    <a:pt x="3302" y="2505"/>
                    <a:pt x="3304" y="2503"/>
                    <a:pt x="3304" y="2498"/>
                  </a:cubicBezTo>
                  <a:cubicBezTo>
                    <a:pt x="3335" y="2281"/>
                    <a:pt x="3413" y="2094"/>
                    <a:pt x="3521" y="1893"/>
                  </a:cubicBezTo>
                  <a:cubicBezTo>
                    <a:pt x="3552" y="1800"/>
                    <a:pt x="3614" y="1707"/>
                    <a:pt x="3645" y="1598"/>
                  </a:cubicBezTo>
                  <a:cubicBezTo>
                    <a:pt x="3707" y="1521"/>
                    <a:pt x="3754" y="1428"/>
                    <a:pt x="3785" y="1334"/>
                  </a:cubicBezTo>
                  <a:cubicBezTo>
                    <a:pt x="3878" y="1552"/>
                    <a:pt x="3940" y="1800"/>
                    <a:pt x="3955" y="2032"/>
                  </a:cubicBezTo>
                  <a:lnTo>
                    <a:pt x="3986" y="2032"/>
                  </a:lnTo>
                  <a:cubicBezTo>
                    <a:pt x="3940" y="1645"/>
                    <a:pt x="3831" y="1272"/>
                    <a:pt x="3630" y="947"/>
                  </a:cubicBezTo>
                  <a:lnTo>
                    <a:pt x="3630" y="947"/>
                  </a:lnTo>
                  <a:cubicBezTo>
                    <a:pt x="3723" y="978"/>
                    <a:pt x="3831" y="1024"/>
                    <a:pt x="3909" y="1086"/>
                  </a:cubicBezTo>
                  <a:cubicBezTo>
                    <a:pt x="4018" y="1164"/>
                    <a:pt x="4111" y="1241"/>
                    <a:pt x="4235" y="1319"/>
                  </a:cubicBezTo>
                  <a:cubicBezTo>
                    <a:pt x="4142" y="1241"/>
                    <a:pt x="4033" y="1148"/>
                    <a:pt x="3924" y="1086"/>
                  </a:cubicBezTo>
                  <a:cubicBezTo>
                    <a:pt x="3831" y="1009"/>
                    <a:pt x="3707" y="947"/>
                    <a:pt x="3599" y="916"/>
                  </a:cubicBezTo>
                  <a:cubicBezTo>
                    <a:pt x="3413" y="652"/>
                    <a:pt x="3211" y="450"/>
                    <a:pt x="2932" y="295"/>
                  </a:cubicBezTo>
                  <a:lnTo>
                    <a:pt x="3211" y="295"/>
                  </a:lnTo>
                  <a:cubicBezTo>
                    <a:pt x="3324" y="307"/>
                    <a:pt x="3446" y="326"/>
                    <a:pt x="3557" y="360"/>
                  </a:cubicBezTo>
                  <a:lnTo>
                    <a:pt x="3557" y="360"/>
                  </a:lnTo>
                  <a:cubicBezTo>
                    <a:pt x="3437" y="319"/>
                    <a:pt x="3316" y="288"/>
                    <a:pt x="3211" y="264"/>
                  </a:cubicBezTo>
                  <a:cubicBezTo>
                    <a:pt x="3133" y="249"/>
                    <a:pt x="3056" y="249"/>
                    <a:pt x="2978" y="249"/>
                  </a:cubicBezTo>
                  <a:lnTo>
                    <a:pt x="2823" y="249"/>
                  </a:lnTo>
                  <a:cubicBezTo>
                    <a:pt x="2684" y="171"/>
                    <a:pt x="2529" y="125"/>
                    <a:pt x="2389" y="94"/>
                  </a:cubicBezTo>
                  <a:lnTo>
                    <a:pt x="2436" y="78"/>
                  </a:lnTo>
                  <a:cubicBezTo>
                    <a:pt x="2513" y="47"/>
                    <a:pt x="2591" y="47"/>
                    <a:pt x="2668" y="32"/>
                  </a:cubicBezTo>
                  <a:cubicBezTo>
                    <a:pt x="2746" y="24"/>
                    <a:pt x="2823" y="20"/>
                    <a:pt x="2901" y="20"/>
                  </a:cubicBezTo>
                  <a:cubicBezTo>
                    <a:pt x="2978" y="20"/>
                    <a:pt x="3056" y="24"/>
                    <a:pt x="3133" y="32"/>
                  </a:cubicBezTo>
                  <a:cubicBezTo>
                    <a:pt x="3133" y="32"/>
                    <a:pt x="3149" y="16"/>
                    <a:pt x="3133" y="16"/>
                  </a:cubicBezTo>
                  <a:cubicBezTo>
                    <a:pt x="2963" y="1"/>
                    <a:pt x="2808" y="1"/>
                    <a:pt x="2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2923425" y="4868875"/>
              <a:ext cx="4675" cy="22150"/>
            </a:xfrm>
            <a:custGeom>
              <a:rect b="b" l="l" r="r" t="t"/>
              <a:pathLst>
                <a:path extrusionOk="0" h="886" w="187">
                  <a:moveTo>
                    <a:pt x="186" y="1"/>
                  </a:moveTo>
                  <a:lnTo>
                    <a:pt x="186" y="1"/>
                  </a:lnTo>
                  <a:cubicBezTo>
                    <a:pt x="172" y="54"/>
                    <a:pt x="157" y="108"/>
                    <a:pt x="143" y="163"/>
                  </a:cubicBezTo>
                  <a:lnTo>
                    <a:pt x="143" y="163"/>
                  </a:lnTo>
                  <a:cubicBezTo>
                    <a:pt x="159" y="111"/>
                    <a:pt x="175" y="58"/>
                    <a:pt x="186" y="1"/>
                  </a:cubicBezTo>
                  <a:close/>
                  <a:moveTo>
                    <a:pt x="143" y="163"/>
                  </a:moveTo>
                  <a:cubicBezTo>
                    <a:pt x="114" y="252"/>
                    <a:pt x="82" y="337"/>
                    <a:pt x="62" y="435"/>
                  </a:cubicBezTo>
                  <a:cubicBezTo>
                    <a:pt x="16" y="575"/>
                    <a:pt x="0" y="730"/>
                    <a:pt x="0" y="885"/>
                  </a:cubicBezTo>
                  <a:cubicBezTo>
                    <a:pt x="25" y="646"/>
                    <a:pt x="81" y="397"/>
                    <a:pt x="143" y="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2941250" y="4854150"/>
              <a:ext cx="11275" cy="5450"/>
            </a:xfrm>
            <a:custGeom>
              <a:rect b="b" l="l" r="r" t="t"/>
              <a:pathLst>
                <a:path extrusionOk="0" h="218" w="451">
                  <a:moveTo>
                    <a:pt x="16" y="1"/>
                  </a:moveTo>
                  <a:cubicBezTo>
                    <a:pt x="16" y="1"/>
                    <a:pt x="1" y="16"/>
                    <a:pt x="16" y="16"/>
                  </a:cubicBezTo>
                  <a:cubicBezTo>
                    <a:pt x="94" y="47"/>
                    <a:pt x="171" y="78"/>
                    <a:pt x="249" y="125"/>
                  </a:cubicBezTo>
                  <a:cubicBezTo>
                    <a:pt x="311" y="140"/>
                    <a:pt x="373" y="171"/>
                    <a:pt x="451" y="218"/>
                  </a:cubicBezTo>
                  <a:cubicBezTo>
                    <a:pt x="389" y="156"/>
                    <a:pt x="311" y="125"/>
                    <a:pt x="249" y="78"/>
                  </a:cubicBezTo>
                  <a:cubicBezTo>
                    <a:pt x="171" y="32"/>
                    <a:pt x="94" y="16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2888125" y="4752200"/>
              <a:ext cx="77225" cy="61650"/>
            </a:xfrm>
            <a:custGeom>
              <a:rect b="b" l="l" r="r" t="t"/>
              <a:pathLst>
                <a:path extrusionOk="0" h="2466" w="3089">
                  <a:moveTo>
                    <a:pt x="1950" y="0"/>
                  </a:moveTo>
                  <a:cubicBezTo>
                    <a:pt x="1805" y="0"/>
                    <a:pt x="1645" y="34"/>
                    <a:pt x="1474" y="108"/>
                  </a:cubicBezTo>
                  <a:cubicBezTo>
                    <a:pt x="156" y="682"/>
                    <a:pt x="1" y="2466"/>
                    <a:pt x="1" y="2466"/>
                  </a:cubicBezTo>
                  <a:cubicBezTo>
                    <a:pt x="776" y="1969"/>
                    <a:pt x="1785" y="2264"/>
                    <a:pt x="2420" y="1613"/>
                  </a:cubicBezTo>
                  <a:cubicBezTo>
                    <a:pt x="3089" y="984"/>
                    <a:pt x="2739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2867975" y="4760525"/>
              <a:ext cx="74825" cy="156075"/>
            </a:xfrm>
            <a:custGeom>
              <a:rect b="b" l="l" r="r" t="t"/>
              <a:pathLst>
                <a:path extrusionOk="0" h="6243" w="2993">
                  <a:moveTo>
                    <a:pt x="2978" y="116"/>
                  </a:moveTo>
                  <a:cubicBezTo>
                    <a:pt x="2983" y="127"/>
                    <a:pt x="2987" y="130"/>
                    <a:pt x="2989" y="130"/>
                  </a:cubicBezTo>
                  <a:cubicBezTo>
                    <a:pt x="2992" y="130"/>
                    <a:pt x="2989" y="116"/>
                    <a:pt x="2978" y="116"/>
                  </a:cubicBezTo>
                  <a:close/>
                  <a:moveTo>
                    <a:pt x="2384" y="1"/>
                  </a:moveTo>
                  <a:cubicBezTo>
                    <a:pt x="2382" y="1"/>
                    <a:pt x="2379" y="3"/>
                    <a:pt x="2373" y="8"/>
                  </a:cubicBezTo>
                  <a:cubicBezTo>
                    <a:pt x="2249" y="116"/>
                    <a:pt x="2156" y="240"/>
                    <a:pt x="2063" y="349"/>
                  </a:cubicBezTo>
                  <a:cubicBezTo>
                    <a:pt x="2017" y="411"/>
                    <a:pt x="1970" y="489"/>
                    <a:pt x="1939" y="551"/>
                  </a:cubicBezTo>
                  <a:cubicBezTo>
                    <a:pt x="1908" y="613"/>
                    <a:pt x="1877" y="690"/>
                    <a:pt x="1862" y="768"/>
                  </a:cubicBezTo>
                  <a:lnTo>
                    <a:pt x="1846" y="783"/>
                  </a:lnTo>
                  <a:cubicBezTo>
                    <a:pt x="1613" y="954"/>
                    <a:pt x="1396" y="1171"/>
                    <a:pt x="1210" y="1404"/>
                  </a:cubicBezTo>
                  <a:cubicBezTo>
                    <a:pt x="1210" y="1388"/>
                    <a:pt x="1210" y="1357"/>
                    <a:pt x="1226" y="1342"/>
                  </a:cubicBezTo>
                  <a:cubicBezTo>
                    <a:pt x="1241" y="1264"/>
                    <a:pt x="1288" y="1171"/>
                    <a:pt x="1303" y="1093"/>
                  </a:cubicBezTo>
                  <a:cubicBezTo>
                    <a:pt x="1365" y="923"/>
                    <a:pt x="1443" y="721"/>
                    <a:pt x="1536" y="566"/>
                  </a:cubicBezTo>
                  <a:cubicBezTo>
                    <a:pt x="1536" y="566"/>
                    <a:pt x="1536" y="559"/>
                    <a:pt x="1531" y="559"/>
                  </a:cubicBezTo>
                  <a:cubicBezTo>
                    <a:pt x="1529" y="559"/>
                    <a:pt x="1526" y="561"/>
                    <a:pt x="1520" y="566"/>
                  </a:cubicBezTo>
                  <a:cubicBezTo>
                    <a:pt x="1412" y="721"/>
                    <a:pt x="1319" y="892"/>
                    <a:pt x="1241" y="1078"/>
                  </a:cubicBezTo>
                  <a:cubicBezTo>
                    <a:pt x="1210" y="1156"/>
                    <a:pt x="1179" y="1249"/>
                    <a:pt x="1164" y="1326"/>
                  </a:cubicBezTo>
                  <a:cubicBezTo>
                    <a:pt x="1148" y="1388"/>
                    <a:pt x="1133" y="1435"/>
                    <a:pt x="1133" y="1497"/>
                  </a:cubicBezTo>
                  <a:cubicBezTo>
                    <a:pt x="1071" y="1574"/>
                    <a:pt x="1009" y="1652"/>
                    <a:pt x="962" y="1714"/>
                  </a:cubicBezTo>
                  <a:cubicBezTo>
                    <a:pt x="388" y="2520"/>
                    <a:pt x="109" y="3497"/>
                    <a:pt x="31" y="4490"/>
                  </a:cubicBezTo>
                  <a:cubicBezTo>
                    <a:pt x="0" y="4769"/>
                    <a:pt x="0" y="5064"/>
                    <a:pt x="0" y="5359"/>
                  </a:cubicBezTo>
                  <a:cubicBezTo>
                    <a:pt x="0" y="5653"/>
                    <a:pt x="31" y="5932"/>
                    <a:pt x="78" y="6227"/>
                  </a:cubicBezTo>
                  <a:lnTo>
                    <a:pt x="109" y="6243"/>
                  </a:lnTo>
                  <a:cubicBezTo>
                    <a:pt x="109" y="6243"/>
                    <a:pt x="125" y="6243"/>
                    <a:pt x="125" y="6227"/>
                  </a:cubicBezTo>
                  <a:cubicBezTo>
                    <a:pt x="125" y="5979"/>
                    <a:pt x="78" y="5731"/>
                    <a:pt x="78" y="5452"/>
                  </a:cubicBezTo>
                  <a:cubicBezTo>
                    <a:pt x="78" y="5204"/>
                    <a:pt x="78" y="4924"/>
                    <a:pt x="109" y="4676"/>
                  </a:cubicBezTo>
                  <a:cubicBezTo>
                    <a:pt x="140" y="4180"/>
                    <a:pt x="233" y="3668"/>
                    <a:pt x="373" y="3172"/>
                  </a:cubicBezTo>
                  <a:cubicBezTo>
                    <a:pt x="528" y="2660"/>
                    <a:pt x="760" y="2179"/>
                    <a:pt x="1055" y="1729"/>
                  </a:cubicBezTo>
                  <a:cubicBezTo>
                    <a:pt x="1117" y="1714"/>
                    <a:pt x="1164" y="1714"/>
                    <a:pt x="1226" y="1698"/>
                  </a:cubicBezTo>
                  <a:cubicBezTo>
                    <a:pt x="1288" y="1667"/>
                    <a:pt x="1365" y="1652"/>
                    <a:pt x="1427" y="1636"/>
                  </a:cubicBezTo>
                  <a:cubicBezTo>
                    <a:pt x="1551" y="1590"/>
                    <a:pt x="1676" y="1559"/>
                    <a:pt x="1784" y="1497"/>
                  </a:cubicBezTo>
                  <a:lnTo>
                    <a:pt x="1784" y="1481"/>
                  </a:lnTo>
                  <a:cubicBezTo>
                    <a:pt x="1676" y="1543"/>
                    <a:pt x="1536" y="1590"/>
                    <a:pt x="1427" y="1621"/>
                  </a:cubicBezTo>
                  <a:cubicBezTo>
                    <a:pt x="1319" y="1636"/>
                    <a:pt x="1210" y="1652"/>
                    <a:pt x="1102" y="1667"/>
                  </a:cubicBezTo>
                  <a:cubicBezTo>
                    <a:pt x="1210" y="1543"/>
                    <a:pt x="1303" y="1404"/>
                    <a:pt x="1427" y="1264"/>
                  </a:cubicBezTo>
                  <a:cubicBezTo>
                    <a:pt x="1486" y="1268"/>
                    <a:pt x="1545" y="1270"/>
                    <a:pt x="1603" y="1270"/>
                  </a:cubicBezTo>
                  <a:cubicBezTo>
                    <a:pt x="1793" y="1270"/>
                    <a:pt x="1982" y="1249"/>
                    <a:pt x="2172" y="1202"/>
                  </a:cubicBezTo>
                  <a:cubicBezTo>
                    <a:pt x="2311" y="1171"/>
                    <a:pt x="2435" y="1124"/>
                    <a:pt x="2560" y="1093"/>
                  </a:cubicBezTo>
                  <a:cubicBezTo>
                    <a:pt x="2699" y="1031"/>
                    <a:pt x="2823" y="969"/>
                    <a:pt x="2947" y="923"/>
                  </a:cubicBezTo>
                  <a:lnTo>
                    <a:pt x="2947" y="892"/>
                  </a:lnTo>
                  <a:cubicBezTo>
                    <a:pt x="2715" y="1031"/>
                    <a:pt x="2451" y="1109"/>
                    <a:pt x="2203" y="1156"/>
                  </a:cubicBezTo>
                  <a:cubicBezTo>
                    <a:pt x="1970" y="1187"/>
                    <a:pt x="1738" y="1202"/>
                    <a:pt x="1474" y="1202"/>
                  </a:cubicBezTo>
                  <a:cubicBezTo>
                    <a:pt x="1582" y="1093"/>
                    <a:pt x="1676" y="1000"/>
                    <a:pt x="1769" y="892"/>
                  </a:cubicBezTo>
                  <a:cubicBezTo>
                    <a:pt x="2125" y="613"/>
                    <a:pt x="2529" y="302"/>
                    <a:pt x="2978" y="116"/>
                  </a:cubicBezTo>
                  <a:lnTo>
                    <a:pt x="2978" y="116"/>
                  </a:lnTo>
                  <a:cubicBezTo>
                    <a:pt x="2777" y="194"/>
                    <a:pt x="2560" y="302"/>
                    <a:pt x="2389" y="396"/>
                  </a:cubicBezTo>
                  <a:cubicBezTo>
                    <a:pt x="2234" y="489"/>
                    <a:pt x="2079" y="582"/>
                    <a:pt x="1924" y="706"/>
                  </a:cubicBezTo>
                  <a:cubicBezTo>
                    <a:pt x="1939" y="659"/>
                    <a:pt x="1970" y="613"/>
                    <a:pt x="1986" y="566"/>
                  </a:cubicBezTo>
                  <a:cubicBezTo>
                    <a:pt x="2017" y="489"/>
                    <a:pt x="2063" y="427"/>
                    <a:pt x="2094" y="380"/>
                  </a:cubicBezTo>
                  <a:cubicBezTo>
                    <a:pt x="2172" y="240"/>
                    <a:pt x="2280" y="116"/>
                    <a:pt x="2389" y="8"/>
                  </a:cubicBezTo>
                  <a:cubicBezTo>
                    <a:pt x="2389" y="8"/>
                    <a:pt x="2389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2908675" y="4764200"/>
              <a:ext cx="7025" cy="12425"/>
            </a:xfrm>
            <a:custGeom>
              <a:rect b="b" l="l" r="r" t="t"/>
              <a:pathLst>
                <a:path extrusionOk="0" h="497" w="281">
                  <a:moveTo>
                    <a:pt x="280" y="1"/>
                  </a:moveTo>
                  <a:lnTo>
                    <a:pt x="280" y="1"/>
                  </a:lnTo>
                  <a:cubicBezTo>
                    <a:pt x="218" y="78"/>
                    <a:pt x="156" y="140"/>
                    <a:pt x="125" y="233"/>
                  </a:cubicBezTo>
                  <a:cubicBezTo>
                    <a:pt x="79" y="311"/>
                    <a:pt x="48" y="404"/>
                    <a:pt x="1" y="497"/>
                  </a:cubicBezTo>
                  <a:cubicBezTo>
                    <a:pt x="48" y="419"/>
                    <a:pt x="79" y="326"/>
                    <a:pt x="125" y="249"/>
                  </a:cubicBezTo>
                  <a:cubicBezTo>
                    <a:pt x="156" y="156"/>
                    <a:pt x="218" y="78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2932725" y="4778550"/>
              <a:ext cx="13600" cy="5050"/>
            </a:xfrm>
            <a:custGeom>
              <a:rect b="b" l="l" r="r" t="t"/>
              <a:pathLst>
                <a:path extrusionOk="0" h="202" w="544">
                  <a:moveTo>
                    <a:pt x="543" y="0"/>
                  </a:moveTo>
                  <a:cubicBezTo>
                    <a:pt x="466" y="47"/>
                    <a:pt x="357" y="78"/>
                    <a:pt x="264" y="124"/>
                  </a:cubicBezTo>
                  <a:cubicBezTo>
                    <a:pt x="171" y="155"/>
                    <a:pt x="94" y="171"/>
                    <a:pt x="1" y="202"/>
                  </a:cubicBezTo>
                  <a:lnTo>
                    <a:pt x="280" y="140"/>
                  </a:lnTo>
                  <a:cubicBezTo>
                    <a:pt x="357" y="93"/>
                    <a:pt x="466" y="62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2773375" y="4692850"/>
              <a:ext cx="96625" cy="113400"/>
            </a:xfrm>
            <a:custGeom>
              <a:rect b="b" l="l" r="r" t="t"/>
              <a:pathLst>
                <a:path extrusionOk="0" h="4536" w="3865">
                  <a:moveTo>
                    <a:pt x="1474" y="1"/>
                  </a:moveTo>
                  <a:cubicBezTo>
                    <a:pt x="1291" y="1"/>
                    <a:pt x="1125" y="62"/>
                    <a:pt x="993" y="187"/>
                  </a:cubicBezTo>
                  <a:cubicBezTo>
                    <a:pt x="0" y="1164"/>
                    <a:pt x="1225" y="2668"/>
                    <a:pt x="2234" y="3258"/>
                  </a:cubicBezTo>
                  <a:cubicBezTo>
                    <a:pt x="3309" y="3861"/>
                    <a:pt x="3531" y="4535"/>
                    <a:pt x="3550" y="4535"/>
                  </a:cubicBezTo>
                  <a:cubicBezTo>
                    <a:pt x="3551" y="4535"/>
                    <a:pt x="3552" y="4533"/>
                    <a:pt x="3552" y="4529"/>
                  </a:cubicBezTo>
                  <a:cubicBezTo>
                    <a:pt x="3864" y="1654"/>
                    <a:pt x="2430" y="1"/>
                    <a:pt x="1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2810200" y="4706025"/>
              <a:ext cx="71375" cy="259625"/>
            </a:xfrm>
            <a:custGeom>
              <a:rect b="b" l="l" r="r" t="t"/>
              <a:pathLst>
                <a:path extrusionOk="0" h="10385" w="2855">
                  <a:moveTo>
                    <a:pt x="512" y="1"/>
                  </a:moveTo>
                  <a:cubicBezTo>
                    <a:pt x="574" y="110"/>
                    <a:pt x="636" y="234"/>
                    <a:pt x="652" y="342"/>
                  </a:cubicBezTo>
                  <a:cubicBezTo>
                    <a:pt x="683" y="466"/>
                    <a:pt x="698" y="575"/>
                    <a:pt x="729" y="699"/>
                  </a:cubicBezTo>
                  <a:lnTo>
                    <a:pt x="776" y="1040"/>
                  </a:lnTo>
                  <a:cubicBezTo>
                    <a:pt x="807" y="1118"/>
                    <a:pt x="807" y="1195"/>
                    <a:pt x="823" y="1273"/>
                  </a:cubicBezTo>
                  <a:cubicBezTo>
                    <a:pt x="590" y="947"/>
                    <a:pt x="311" y="652"/>
                    <a:pt x="47" y="358"/>
                  </a:cubicBezTo>
                  <a:lnTo>
                    <a:pt x="32" y="358"/>
                  </a:lnTo>
                  <a:cubicBezTo>
                    <a:pt x="450" y="854"/>
                    <a:pt x="838" y="1366"/>
                    <a:pt x="1164" y="1940"/>
                  </a:cubicBezTo>
                  <a:cubicBezTo>
                    <a:pt x="1195" y="1955"/>
                    <a:pt x="1195" y="1971"/>
                    <a:pt x="1210" y="1986"/>
                  </a:cubicBezTo>
                  <a:cubicBezTo>
                    <a:pt x="1148" y="1955"/>
                    <a:pt x="1071" y="1909"/>
                    <a:pt x="1009" y="1893"/>
                  </a:cubicBezTo>
                  <a:lnTo>
                    <a:pt x="683" y="1723"/>
                  </a:lnTo>
                  <a:cubicBezTo>
                    <a:pt x="590" y="1660"/>
                    <a:pt x="466" y="1598"/>
                    <a:pt x="373" y="1552"/>
                  </a:cubicBezTo>
                  <a:cubicBezTo>
                    <a:pt x="311" y="1505"/>
                    <a:pt x="264" y="1490"/>
                    <a:pt x="218" y="1474"/>
                  </a:cubicBezTo>
                  <a:cubicBezTo>
                    <a:pt x="156" y="1428"/>
                    <a:pt x="78" y="1412"/>
                    <a:pt x="32" y="1366"/>
                  </a:cubicBezTo>
                  <a:cubicBezTo>
                    <a:pt x="32" y="1366"/>
                    <a:pt x="1" y="1366"/>
                    <a:pt x="32" y="1397"/>
                  </a:cubicBezTo>
                  <a:cubicBezTo>
                    <a:pt x="140" y="1443"/>
                    <a:pt x="218" y="1552"/>
                    <a:pt x="342" y="1598"/>
                  </a:cubicBezTo>
                  <a:cubicBezTo>
                    <a:pt x="435" y="1660"/>
                    <a:pt x="543" y="1738"/>
                    <a:pt x="652" y="1800"/>
                  </a:cubicBezTo>
                  <a:cubicBezTo>
                    <a:pt x="838" y="1909"/>
                    <a:pt x="1055" y="1986"/>
                    <a:pt x="1241" y="2110"/>
                  </a:cubicBezTo>
                  <a:cubicBezTo>
                    <a:pt x="1381" y="2343"/>
                    <a:pt x="1505" y="2591"/>
                    <a:pt x="1614" y="2839"/>
                  </a:cubicBezTo>
                  <a:cubicBezTo>
                    <a:pt x="1505" y="2762"/>
                    <a:pt x="1381" y="2684"/>
                    <a:pt x="1241" y="2638"/>
                  </a:cubicBezTo>
                  <a:cubicBezTo>
                    <a:pt x="1164" y="2591"/>
                    <a:pt x="1086" y="2560"/>
                    <a:pt x="1009" y="2498"/>
                  </a:cubicBezTo>
                  <a:cubicBezTo>
                    <a:pt x="931" y="2451"/>
                    <a:pt x="854" y="2420"/>
                    <a:pt x="776" y="2358"/>
                  </a:cubicBezTo>
                  <a:lnTo>
                    <a:pt x="761" y="2358"/>
                  </a:lnTo>
                  <a:cubicBezTo>
                    <a:pt x="745" y="2358"/>
                    <a:pt x="761" y="2358"/>
                    <a:pt x="761" y="2374"/>
                  </a:cubicBezTo>
                  <a:cubicBezTo>
                    <a:pt x="900" y="2498"/>
                    <a:pt x="1040" y="2591"/>
                    <a:pt x="1195" y="2669"/>
                  </a:cubicBezTo>
                  <a:cubicBezTo>
                    <a:pt x="1319" y="2746"/>
                    <a:pt x="1474" y="2839"/>
                    <a:pt x="1614" y="2901"/>
                  </a:cubicBezTo>
                  <a:cubicBezTo>
                    <a:pt x="1738" y="3149"/>
                    <a:pt x="1846" y="3429"/>
                    <a:pt x="1939" y="3692"/>
                  </a:cubicBezTo>
                  <a:cubicBezTo>
                    <a:pt x="2405" y="5042"/>
                    <a:pt x="2591" y="6453"/>
                    <a:pt x="2668" y="7849"/>
                  </a:cubicBezTo>
                  <a:cubicBezTo>
                    <a:pt x="2684" y="8268"/>
                    <a:pt x="2699" y="8671"/>
                    <a:pt x="2699" y="9105"/>
                  </a:cubicBezTo>
                  <a:cubicBezTo>
                    <a:pt x="2699" y="9539"/>
                    <a:pt x="2684" y="9943"/>
                    <a:pt x="2684" y="10361"/>
                  </a:cubicBezTo>
                  <a:cubicBezTo>
                    <a:pt x="2684" y="10377"/>
                    <a:pt x="2688" y="10385"/>
                    <a:pt x="2691" y="10385"/>
                  </a:cubicBezTo>
                  <a:cubicBezTo>
                    <a:pt x="2695" y="10385"/>
                    <a:pt x="2699" y="10377"/>
                    <a:pt x="2699" y="10361"/>
                  </a:cubicBezTo>
                  <a:cubicBezTo>
                    <a:pt x="2761" y="10005"/>
                    <a:pt x="2761" y="9617"/>
                    <a:pt x="2777" y="9245"/>
                  </a:cubicBezTo>
                  <a:cubicBezTo>
                    <a:pt x="2854" y="8919"/>
                    <a:pt x="2854" y="8531"/>
                    <a:pt x="2839" y="8143"/>
                  </a:cubicBezTo>
                  <a:cubicBezTo>
                    <a:pt x="2823" y="7384"/>
                    <a:pt x="2761" y="6624"/>
                    <a:pt x="2668" y="5895"/>
                  </a:cubicBezTo>
                  <a:cubicBezTo>
                    <a:pt x="2575" y="5212"/>
                    <a:pt x="2420" y="4530"/>
                    <a:pt x="2203" y="3878"/>
                  </a:cubicBezTo>
                  <a:cubicBezTo>
                    <a:pt x="2125" y="3630"/>
                    <a:pt x="2032" y="3413"/>
                    <a:pt x="1908" y="3180"/>
                  </a:cubicBezTo>
                  <a:lnTo>
                    <a:pt x="1908" y="2901"/>
                  </a:lnTo>
                  <a:cubicBezTo>
                    <a:pt x="1908" y="2793"/>
                    <a:pt x="1893" y="2669"/>
                    <a:pt x="1893" y="2560"/>
                  </a:cubicBezTo>
                  <a:cubicBezTo>
                    <a:pt x="1877" y="2436"/>
                    <a:pt x="1877" y="2327"/>
                    <a:pt x="1846" y="2203"/>
                  </a:cubicBezTo>
                  <a:cubicBezTo>
                    <a:pt x="1831" y="2095"/>
                    <a:pt x="1815" y="1971"/>
                    <a:pt x="1815" y="1878"/>
                  </a:cubicBezTo>
                  <a:lnTo>
                    <a:pt x="1815" y="1862"/>
                  </a:lnTo>
                  <a:lnTo>
                    <a:pt x="1800" y="1862"/>
                  </a:lnTo>
                  <a:cubicBezTo>
                    <a:pt x="1815" y="1971"/>
                    <a:pt x="1831" y="2095"/>
                    <a:pt x="1831" y="2219"/>
                  </a:cubicBezTo>
                  <a:cubicBezTo>
                    <a:pt x="1831" y="2343"/>
                    <a:pt x="1846" y="2436"/>
                    <a:pt x="1846" y="2560"/>
                  </a:cubicBezTo>
                  <a:lnTo>
                    <a:pt x="1846" y="2886"/>
                  </a:lnTo>
                  <a:lnTo>
                    <a:pt x="1846" y="2994"/>
                  </a:lnTo>
                  <a:cubicBezTo>
                    <a:pt x="1753" y="2793"/>
                    <a:pt x="1645" y="2560"/>
                    <a:pt x="1505" y="2343"/>
                  </a:cubicBezTo>
                  <a:cubicBezTo>
                    <a:pt x="1583" y="1878"/>
                    <a:pt x="1489" y="1397"/>
                    <a:pt x="1381" y="947"/>
                  </a:cubicBezTo>
                  <a:lnTo>
                    <a:pt x="1365" y="947"/>
                  </a:lnTo>
                  <a:cubicBezTo>
                    <a:pt x="1412" y="1180"/>
                    <a:pt x="1443" y="1428"/>
                    <a:pt x="1443" y="1660"/>
                  </a:cubicBezTo>
                  <a:lnTo>
                    <a:pt x="1443" y="2219"/>
                  </a:lnTo>
                  <a:lnTo>
                    <a:pt x="1365" y="2095"/>
                  </a:lnTo>
                  <a:lnTo>
                    <a:pt x="900" y="1397"/>
                  </a:lnTo>
                  <a:cubicBezTo>
                    <a:pt x="916" y="1273"/>
                    <a:pt x="900" y="1180"/>
                    <a:pt x="885" y="1056"/>
                  </a:cubicBezTo>
                  <a:cubicBezTo>
                    <a:pt x="869" y="947"/>
                    <a:pt x="838" y="807"/>
                    <a:pt x="807" y="699"/>
                  </a:cubicBezTo>
                  <a:lnTo>
                    <a:pt x="683" y="342"/>
                  </a:lnTo>
                  <a:cubicBezTo>
                    <a:pt x="652" y="234"/>
                    <a:pt x="574" y="110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2801675" y="4742100"/>
              <a:ext cx="29100" cy="16700"/>
            </a:xfrm>
            <a:custGeom>
              <a:rect b="b" l="l" r="r" t="t"/>
              <a:pathLst>
                <a:path extrusionOk="0" h="668" w="1164">
                  <a:moveTo>
                    <a:pt x="0" y="0"/>
                  </a:moveTo>
                  <a:lnTo>
                    <a:pt x="0" y="0"/>
                  </a:lnTo>
                  <a:cubicBezTo>
                    <a:pt x="171" y="140"/>
                    <a:pt x="357" y="280"/>
                    <a:pt x="543" y="388"/>
                  </a:cubicBezTo>
                  <a:cubicBezTo>
                    <a:pt x="745" y="497"/>
                    <a:pt x="931" y="590"/>
                    <a:pt x="1164" y="667"/>
                  </a:cubicBezTo>
                  <a:cubicBezTo>
                    <a:pt x="946" y="574"/>
                    <a:pt x="760" y="466"/>
                    <a:pt x="559" y="357"/>
                  </a:cubicBezTo>
                  <a:cubicBezTo>
                    <a:pt x="373" y="233"/>
                    <a:pt x="171" y="1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2836175" y="4712250"/>
              <a:ext cx="5450" cy="20175"/>
            </a:xfrm>
            <a:custGeom>
              <a:rect b="b" l="l" r="r" t="t"/>
              <a:pathLst>
                <a:path extrusionOk="0" h="807" w="218">
                  <a:moveTo>
                    <a:pt x="1" y="0"/>
                  </a:moveTo>
                  <a:lnTo>
                    <a:pt x="1" y="16"/>
                  </a:lnTo>
                  <a:lnTo>
                    <a:pt x="1" y="31"/>
                  </a:lnTo>
                  <a:cubicBezTo>
                    <a:pt x="16" y="78"/>
                    <a:pt x="16" y="109"/>
                    <a:pt x="32" y="155"/>
                  </a:cubicBezTo>
                  <a:cubicBezTo>
                    <a:pt x="63" y="217"/>
                    <a:pt x="78" y="295"/>
                    <a:pt x="94" y="341"/>
                  </a:cubicBezTo>
                  <a:cubicBezTo>
                    <a:pt x="101" y="366"/>
                    <a:pt x="108" y="392"/>
                    <a:pt x="115" y="418"/>
                  </a:cubicBezTo>
                  <a:lnTo>
                    <a:pt x="115" y="418"/>
                  </a:lnTo>
                  <a:cubicBezTo>
                    <a:pt x="87" y="299"/>
                    <a:pt x="53" y="181"/>
                    <a:pt x="16" y="62"/>
                  </a:cubicBezTo>
                  <a:lnTo>
                    <a:pt x="16" y="31"/>
                  </a:lnTo>
                  <a:cubicBezTo>
                    <a:pt x="1" y="16"/>
                    <a:pt x="1" y="0"/>
                    <a:pt x="1" y="0"/>
                  </a:cubicBezTo>
                  <a:close/>
                  <a:moveTo>
                    <a:pt x="115" y="418"/>
                  </a:moveTo>
                  <a:cubicBezTo>
                    <a:pt x="146" y="548"/>
                    <a:pt x="171" y="677"/>
                    <a:pt x="187" y="807"/>
                  </a:cubicBezTo>
                  <a:lnTo>
                    <a:pt x="218" y="807"/>
                  </a:lnTo>
                  <a:cubicBezTo>
                    <a:pt x="179" y="702"/>
                    <a:pt x="151" y="555"/>
                    <a:pt x="115" y="4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2829200" y="4916200"/>
              <a:ext cx="81450" cy="96175"/>
            </a:xfrm>
            <a:custGeom>
              <a:rect b="b" l="l" r="r" t="t"/>
              <a:pathLst>
                <a:path extrusionOk="0" h="3847" w="3258">
                  <a:moveTo>
                    <a:pt x="1" y="0"/>
                  </a:moveTo>
                  <a:lnTo>
                    <a:pt x="78" y="946"/>
                  </a:lnTo>
                  <a:lnTo>
                    <a:pt x="342" y="3847"/>
                  </a:lnTo>
                  <a:lnTo>
                    <a:pt x="2947" y="3847"/>
                  </a:lnTo>
                  <a:lnTo>
                    <a:pt x="3180" y="946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2829200" y="4916200"/>
              <a:ext cx="81450" cy="23675"/>
            </a:xfrm>
            <a:custGeom>
              <a:rect b="b" l="l" r="r" t="t"/>
              <a:pathLst>
                <a:path extrusionOk="0" h="947" w="3258">
                  <a:moveTo>
                    <a:pt x="1" y="0"/>
                  </a:moveTo>
                  <a:lnTo>
                    <a:pt x="78" y="946"/>
                  </a:lnTo>
                  <a:lnTo>
                    <a:pt x="3180" y="946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2823000" y="4906875"/>
              <a:ext cx="94625" cy="22900"/>
            </a:xfrm>
            <a:custGeom>
              <a:rect b="b" l="l" r="r" t="t"/>
              <a:pathLst>
                <a:path extrusionOk="0" h="916" w="3785">
                  <a:moveTo>
                    <a:pt x="0" y="1"/>
                  </a:moveTo>
                  <a:lnTo>
                    <a:pt x="0" y="916"/>
                  </a:lnTo>
                  <a:lnTo>
                    <a:pt x="3785" y="916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2" name="Google Shape;1922;p38"/>
          <p:cNvGrpSpPr/>
          <p:nvPr/>
        </p:nvGrpSpPr>
        <p:grpSpPr>
          <a:xfrm>
            <a:off x="6919935" y="3689554"/>
            <a:ext cx="300770" cy="54726"/>
            <a:chOff x="4770650" y="685575"/>
            <a:chExt cx="158250" cy="28800"/>
          </a:xfrm>
        </p:grpSpPr>
        <p:sp>
          <p:nvSpPr>
            <p:cNvPr id="1923" name="Google Shape;1923;p38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6" name="Google Shape;1926;p38"/>
          <p:cNvSpPr txBox="1"/>
          <p:nvPr>
            <p:ph type="title"/>
          </p:nvPr>
        </p:nvSpPr>
        <p:spPr>
          <a:xfrm>
            <a:off x="5357888" y="1975988"/>
            <a:ext cx="3382200" cy="15492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lt2"/>
                </a:solidFill>
              </a:rPr>
              <a:t>분류모델 개발 및 평가</a:t>
            </a:r>
            <a:endParaRPr sz="4500">
              <a:solidFill>
                <a:schemeClr val="lt2"/>
              </a:solidFill>
            </a:endParaRPr>
          </a:p>
        </p:txBody>
      </p:sp>
      <p:sp>
        <p:nvSpPr>
          <p:cNvPr id="1927" name="Google Shape;1927;p38"/>
          <p:cNvSpPr/>
          <p:nvPr/>
        </p:nvSpPr>
        <p:spPr>
          <a:xfrm>
            <a:off x="965681" y="1126100"/>
            <a:ext cx="531773" cy="529006"/>
          </a:xfrm>
          <a:custGeom>
            <a:rect b="b" l="l" r="r" t="t"/>
            <a:pathLst>
              <a:path extrusionOk="0" h="2824" w="2839">
                <a:moveTo>
                  <a:pt x="1397" y="761"/>
                </a:moveTo>
                <a:cubicBezTo>
                  <a:pt x="1769" y="761"/>
                  <a:pt x="2063" y="1040"/>
                  <a:pt x="2063" y="1412"/>
                </a:cubicBezTo>
                <a:cubicBezTo>
                  <a:pt x="2063" y="1769"/>
                  <a:pt x="1769" y="2079"/>
                  <a:pt x="1397" y="2079"/>
                </a:cubicBezTo>
                <a:cubicBezTo>
                  <a:pt x="1024" y="2079"/>
                  <a:pt x="745" y="1784"/>
                  <a:pt x="745" y="1412"/>
                </a:cubicBezTo>
                <a:cubicBezTo>
                  <a:pt x="745" y="1040"/>
                  <a:pt x="1024" y="761"/>
                  <a:pt x="1397" y="761"/>
                </a:cubicBezTo>
                <a:close/>
                <a:moveTo>
                  <a:pt x="1071" y="1"/>
                </a:moveTo>
                <a:lnTo>
                  <a:pt x="373" y="404"/>
                </a:lnTo>
                <a:lnTo>
                  <a:pt x="481" y="621"/>
                </a:lnTo>
                <a:cubicBezTo>
                  <a:pt x="528" y="668"/>
                  <a:pt x="528" y="745"/>
                  <a:pt x="481" y="807"/>
                </a:cubicBezTo>
                <a:cubicBezTo>
                  <a:pt x="466" y="854"/>
                  <a:pt x="450" y="885"/>
                  <a:pt x="419" y="900"/>
                </a:cubicBezTo>
                <a:cubicBezTo>
                  <a:pt x="392" y="956"/>
                  <a:pt x="339" y="1011"/>
                  <a:pt x="273" y="1011"/>
                </a:cubicBezTo>
                <a:cubicBezTo>
                  <a:pt x="265" y="1011"/>
                  <a:pt x="257" y="1011"/>
                  <a:pt x="249" y="1009"/>
                </a:cubicBezTo>
                <a:lnTo>
                  <a:pt x="1" y="1009"/>
                </a:lnTo>
                <a:lnTo>
                  <a:pt x="1" y="1815"/>
                </a:lnTo>
                <a:lnTo>
                  <a:pt x="249" y="1815"/>
                </a:lnTo>
                <a:cubicBezTo>
                  <a:pt x="326" y="1815"/>
                  <a:pt x="388" y="1862"/>
                  <a:pt x="419" y="1908"/>
                </a:cubicBezTo>
                <a:cubicBezTo>
                  <a:pt x="450" y="1955"/>
                  <a:pt x="466" y="1986"/>
                  <a:pt x="481" y="2017"/>
                </a:cubicBezTo>
                <a:cubicBezTo>
                  <a:pt x="528" y="2064"/>
                  <a:pt x="528" y="2157"/>
                  <a:pt x="481" y="2203"/>
                </a:cubicBezTo>
                <a:lnTo>
                  <a:pt x="373" y="2420"/>
                </a:lnTo>
                <a:lnTo>
                  <a:pt x="1071" y="2824"/>
                </a:lnTo>
                <a:lnTo>
                  <a:pt x="1179" y="2622"/>
                </a:lnTo>
                <a:cubicBezTo>
                  <a:pt x="1226" y="2560"/>
                  <a:pt x="1288" y="2513"/>
                  <a:pt x="1366" y="2513"/>
                </a:cubicBezTo>
                <a:lnTo>
                  <a:pt x="1474" y="2513"/>
                </a:lnTo>
                <a:cubicBezTo>
                  <a:pt x="1552" y="2513"/>
                  <a:pt x="1614" y="2560"/>
                  <a:pt x="1645" y="2622"/>
                </a:cubicBezTo>
                <a:lnTo>
                  <a:pt x="1769" y="2824"/>
                </a:lnTo>
                <a:lnTo>
                  <a:pt x="2467" y="2420"/>
                </a:lnTo>
                <a:lnTo>
                  <a:pt x="2343" y="2203"/>
                </a:lnTo>
                <a:cubicBezTo>
                  <a:pt x="2312" y="2157"/>
                  <a:pt x="2312" y="2064"/>
                  <a:pt x="2343" y="2017"/>
                </a:cubicBezTo>
                <a:cubicBezTo>
                  <a:pt x="2374" y="1971"/>
                  <a:pt x="2389" y="1939"/>
                  <a:pt x="2405" y="1908"/>
                </a:cubicBezTo>
                <a:cubicBezTo>
                  <a:pt x="2446" y="1867"/>
                  <a:pt x="2488" y="1813"/>
                  <a:pt x="2551" y="1813"/>
                </a:cubicBezTo>
                <a:cubicBezTo>
                  <a:pt x="2559" y="1813"/>
                  <a:pt x="2567" y="1814"/>
                  <a:pt x="2575" y="1815"/>
                </a:cubicBezTo>
                <a:lnTo>
                  <a:pt x="2839" y="1815"/>
                </a:lnTo>
                <a:lnTo>
                  <a:pt x="2839" y="1009"/>
                </a:lnTo>
                <a:lnTo>
                  <a:pt x="2575" y="1009"/>
                </a:lnTo>
                <a:cubicBezTo>
                  <a:pt x="2498" y="1009"/>
                  <a:pt x="2451" y="962"/>
                  <a:pt x="2405" y="900"/>
                </a:cubicBezTo>
                <a:cubicBezTo>
                  <a:pt x="2389" y="869"/>
                  <a:pt x="2374" y="823"/>
                  <a:pt x="2343" y="807"/>
                </a:cubicBezTo>
                <a:cubicBezTo>
                  <a:pt x="2312" y="745"/>
                  <a:pt x="2312" y="668"/>
                  <a:pt x="2343" y="621"/>
                </a:cubicBezTo>
                <a:lnTo>
                  <a:pt x="2467" y="404"/>
                </a:lnTo>
                <a:lnTo>
                  <a:pt x="1769" y="1"/>
                </a:lnTo>
                <a:lnTo>
                  <a:pt x="1645" y="202"/>
                </a:lnTo>
                <a:cubicBezTo>
                  <a:pt x="1614" y="264"/>
                  <a:pt x="1552" y="311"/>
                  <a:pt x="1474" y="311"/>
                </a:cubicBezTo>
                <a:lnTo>
                  <a:pt x="1366" y="311"/>
                </a:lnTo>
                <a:cubicBezTo>
                  <a:pt x="1288" y="311"/>
                  <a:pt x="1226" y="264"/>
                  <a:pt x="1179" y="202"/>
                </a:cubicBezTo>
                <a:lnTo>
                  <a:pt x="107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38"/>
          <p:cNvSpPr txBox="1"/>
          <p:nvPr>
            <p:ph idx="4294967295" type="title"/>
          </p:nvPr>
        </p:nvSpPr>
        <p:spPr>
          <a:xfrm>
            <a:off x="6583550" y="1145813"/>
            <a:ext cx="93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</a:rPr>
              <a:t>03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9"/>
          <p:cNvSpPr/>
          <p:nvPr/>
        </p:nvSpPr>
        <p:spPr>
          <a:xfrm>
            <a:off x="3242323" y="4157525"/>
            <a:ext cx="2602424" cy="620929"/>
          </a:xfrm>
          <a:custGeom>
            <a:rect b="b" l="l" r="r" t="t"/>
            <a:pathLst>
              <a:path extrusionOk="0" h="9650" w="33597">
                <a:moveTo>
                  <a:pt x="33306" y="291"/>
                </a:moveTo>
                <a:lnTo>
                  <a:pt x="33306" y="9350"/>
                </a:lnTo>
                <a:lnTo>
                  <a:pt x="291" y="9350"/>
                </a:lnTo>
                <a:lnTo>
                  <a:pt x="291" y="291"/>
                </a:lnTo>
                <a:close/>
                <a:moveTo>
                  <a:pt x="0" y="0"/>
                </a:moveTo>
                <a:lnTo>
                  <a:pt x="0" y="9649"/>
                </a:lnTo>
                <a:lnTo>
                  <a:pt x="33596" y="9649"/>
                </a:lnTo>
                <a:lnTo>
                  <a:pt x="33596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39"/>
          <p:cNvSpPr txBox="1"/>
          <p:nvPr>
            <p:ph type="title"/>
          </p:nvPr>
        </p:nvSpPr>
        <p:spPr>
          <a:xfrm>
            <a:off x="0" y="3074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 Set, Test Set 분리</a:t>
            </a:r>
            <a:endParaRPr/>
          </a:p>
        </p:txBody>
      </p:sp>
      <p:sp>
        <p:nvSpPr>
          <p:cNvPr id="1935" name="Google Shape;1935;p39"/>
          <p:cNvSpPr/>
          <p:nvPr/>
        </p:nvSpPr>
        <p:spPr>
          <a:xfrm>
            <a:off x="2216290" y="1207625"/>
            <a:ext cx="1489336" cy="764839"/>
          </a:xfrm>
          <a:custGeom>
            <a:rect b="b" l="l" r="r" t="t"/>
            <a:pathLst>
              <a:path extrusionOk="0" h="11887" w="23147">
                <a:moveTo>
                  <a:pt x="1" y="1"/>
                </a:moveTo>
                <a:lnTo>
                  <a:pt x="1" y="7704"/>
                </a:lnTo>
                <a:lnTo>
                  <a:pt x="11552" y="11886"/>
                </a:lnTo>
                <a:lnTo>
                  <a:pt x="23146" y="7704"/>
                </a:lnTo>
                <a:lnTo>
                  <a:pt x="23146" y="1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39"/>
          <p:cNvSpPr/>
          <p:nvPr/>
        </p:nvSpPr>
        <p:spPr>
          <a:xfrm>
            <a:off x="2216290" y="1207625"/>
            <a:ext cx="743285" cy="764839"/>
          </a:xfrm>
          <a:custGeom>
            <a:rect b="b" l="l" r="r" t="t"/>
            <a:pathLst>
              <a:path extrusionOk="0" h="11887" w="11552">
                <a:moveTo>
                  <a:pt x="1" y="1"/>
                </a:moveTo>
                <a:lnTo>
                  <a:pt x="1" y="7704"/>
                </a:lnTo>
                <a:lnTo>
                  <a:pt x="11552" y="11886"/>
                </a:lnTo>
                <a:lnTo>
                  <a:pt x="11552" y="1"/>
                </a:lnTo>
                <a:close/>
              </a:path>
            </a:pathLst>
          </a:custGeom>
          <a:solidFill>
            <a:srgbClr val="2B4B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39"/>
          <p:cNvSpPr/>
          <p:nvPr/>
        </p:nvSpPr>
        <p:spPr>
          <a:xfrm>
            <a:off x="1876434" y="2225007"/>
            <a:ext cx="2161715" cy="620905"/>
          </a:xfrm>
          <a:custGeom>
            <a:rect b="b" l="l" r="r" t="t"/>
            <a:pathLst>
              <a:path extrusionOk="0" h="9650" w="33597">
                <a:moveTo>
                  <a:pt x="33306" y="291"/>
                </a:moveTo>
                <a:lnTo>
                  <a:pt x="33306" y="9350"/>
                </a:lnTo>
                <a:lnTo>
                  <a:pt x="291" y="9350"/>
                </a:lnTo>
                <a:lnTo>
                  <a:pt x="291" y="291"/>
                </a:lnTo>
                <a:close/>
                <a:moveTo>
                  <a:pt x="0" y="1"/>
                </a:moveTo>
                <a:lnTo>
                  <a:pt x="0" y="9650"/>
                </a:lnTo>
                <a:lnTo>
                  <a:pt x="33596" y="9650"/>
                </a:lnTo>
                <a:lnTo>
                  <a:pt x="33596" y="1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39"/>
          <p:cNvSpPr/>
          <p:nvPr/>
        </p:nvSpPr>
        <p:spPr>
          <a:xfrm>
            <a:off x="1876434" y="3159709"/>
            <a:ext cx="2161715" cy="620905"/>
          </a:xfrm>
          <a:custGeom>
            <a:rect b="b" l="l" r="r" t="t"/>
            <a:pathLst>
              <a:path extrusionOk="0" h="9650" w="33597">
                <a:moveTo>
                  <a:pt x="33306" y="291"/>
                </a:moveTo>
                <a:lnTo>
                  <a:pt x="33306" y="9350"/>
                </a:lnTo>
                <a:lnTo>
                  <a:pt x="291" y="9350"/>
                </a:lnTo>
                <a:lnTo>
                  <a:pt x="291" y="291"/>
                </a:lnTo>
                <a:close/>
                <a:moveTo>
                  <a:pt x="0" y="0"/>
                </a:moveTo>
                <a:lnTo>
                  <a:pt x="0" y="9649"/>
                </a:lnTo>
                <a:lnTo>
                  <a:pt x="33596" y="9649"/>
                </a:lnTo>
                <a:lnTo>
                  <a:pt x="33596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39"/>
          <p:cNvSpPr/>
          <p:nvPr/>
        </p:nvSpPr>
        <p:spPr>
          <a:xfrm>
            <a:off x="2400438" y="3053158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39"/>
          <p:cNvSpPr/>
          <p:nvPr/>
        </p:nvSpPr>
        <p:spPr>
          <a:xfrm>
            <a:off x="2400438" y="3053158"/>
            <a:ext cx="559136" cy="243086"/>
          </a:xfrm>
          <a:custGeom>
            <a:rect b="b" l="l" r="r" t="t"/>
            <a:pathLst>
              <a:path extrusionOk="0" h="3778" w="8690">
                <a:moveTo>
                  <a:pt x="0" y="1"/>
                </a:moveTo>
                <a:lnTo>
                  <a:pt x="0" y="3778"/>
                </a:lnTo>
                <a:lnTo>
                  <a:pt x="8690" y="3778"/>
                </a:lnTo>
                <a:lnTo>
                  <a:pt x="8690" y="1"/>
                </a:lnTo>
                <a:close/>
              </a:path>
            </a:pathLst>
          </a:custGeom>
          <a:solidFill>
            <a:srgbClr val="2B4B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39"/>
          <p:cNvSpPr/>
          <p:nvPr/>
        </p:nvSpPr>
        <p:spPr>
          <a:xfrm>
            <a:off x="5445696" y="1207625"/>
            <a:ext cx="1489336" cy="764839"/>
          </a:xfrm>
          <a:custGeom>
            <a:rect b="b" l="l" r="r" t="t"/>
            <a:pathLst>
              <a:path extrusionOk="0" h="11887" w="23147">
                <a:moveTo>
                  <a:pt x="1" y="1"/>
                </a:moveTo>
                <a:lnTo>
                  <a:pt x="1" y="7704"/>
                </a:lnTo>
                <a:lnTo>
                  <a:pt x="11560" y="11886"/>
                </a:lnTo>
                <a:lnTo>
                  <a:pt x="23146" y="7704"/>
                </a:lnTo>
                <a:lnTo>
                  <a:pt x="23146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39"/>
          <p:cNvSpPr/>
          <p:nvPr/>
        </p:nvSpPr>
        <p:spPr>
          <a:xfrm>
            <a:off x="5445696" y="1207625"/>
            <a:ext cx="743864" cy="764839"/>
          </a:xfrm>
          <a:custGeom>
            <a:rect b="b" l="l" r="r" t="t"/>
            <a:pathLst>
              <a:path extrusionOk="0" h="11887" w="11561">
                <a:moveTo>
                  <a:pt x="1" y="1"/>
                </a:moveTo>
                <a:lnTo>
                  <a:pt x="1" y="7704"/>
                </a:lnTo>
                <a:lnTo>
                  <a:pt x="11560" y="11886"/>
                </a:lnTo>
                <a:lnTo>
                  <a:pt x="1156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39"/>
          <p:cNvSpPr/>
          <p:nvPr/>
        </p:nvSpPr>
        <p:spPr>
          <a:xfrm>
            <a:off x="5105839" y="2225007"/>
            <a:ext cx="2162294" cy="620905"/>
          </a:xfrm>
          <a:custGeom>
            <a:rect b="b" l="l" r="r" t="t"/>
            <a:pathLst>
              <a:path extrusionOk="0" h="9650" w="33606">
                <a:moveTo>
                  <a:pt x="33315" y="291"/>
                </a:moveTo>
                <a:lnTo>
                  <a:pt x="33315" y="9350"/>
                </a:lnTo>
                <a:lnTo>
                  <a:pt x="300" y="9350"/>
                </a:lnTo>
                <a:lnTo>
                  <a:pt x="300" y="291"/>
                </a:lnTo>
                <a:close/>
                <a:moveTo>
                  <a:pt x="0" y="1"/>
                </a:moveTo>
                <a:lnTo>
                  <a:pt x="0" y="9650"/>
                </a:lnTo>
                <a:lnTo>
                  <a:pt x="33605" y="9650"/>
                </a:lnTo>
                <a:lnTo>
                  <a:pt x="33605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39"/>
          <p:cNvSpPr/>
          <p:nvPr/>
        </p:nvSpPr>
        <p:spPr>
          <a:xfrm>
            <a:off x="5105839" y="3159709"/>
            <a:ext cx="2162294" cy="620905"/>
          </a:xfrm>
          <a:custGeom>
            <a:rect b="b" l="l" r="r" t="t"/>
            <a:pathLst>
              <a:path extrusionOk="0" h="9650" w="33606">
                <a:moveTo>
                  <a:pt x="33315" y="291"/>
                </a:moveTo>
                <a:lnTo>
                  <a:pt x="33315" y="9350"/>
                </a:lnTo>
                <a:lnTo>
                  <a:pt x="300" y="9350"/>
                </a:lnTo>
                <a:lnTo>
                  <a:pt x="300" y="291"/>
                </a:lnTo>
                <a:close/>
                <a:moveTo>
                  <a:pt x="0" y="0"/>
                </a:moveTo>
                <a:lnTo>
                  <a:pt x="0" y="9649"/>
                </a:lnTo>
                <a:lnTo>
                  <a:pt x="33605" y="9649"/>
                </a:lnTo>
                <a:lnTo>
                  <a:pt x="33605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39"/>
          <p:cNvSpPr/>
          <p:nvPr/>
        </p:nvSpPr>
        <p:spPr>
          <a:xfrm>
            <a:off x="5629844" y="3053158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39"/>
          <p:cNvSpPr/>
          <p:nvPr/>
        </p:nvSpPr>
        <p:spPr>
          <a:xfrm>
            <a:off x="5629844" y="3053158"/>
            <a:ext cx="559715" cy="243086"/>
          </a:xfrm>
          <a:custGeom>
            <a:rect b="b" l="l" r="r" t="t"/>
            <a:pathLst>
              <a:path extrusionOk="0" h="3778" w="8699">
                <a:moveTo>
                  <a:pt x="0" y="1"/>
                </a:moveTo>
                <a:lnTo>
                  <a:pt x="0" y="3778"/>
                </a:lnTo>
                <a:lnTo>
                  <a:pt x="8698" y="3778"/>
                </a:lnTo>
                <a:lnTo>
                  <a:pt x="8698" y="1"/>
                </a:lnTo>
                <a:close/>
              </a:path>
            </a:pathLst>
          </a:custGeom>
          <a:solidFill>
            <a:srgbClr val="A5D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39"/>
          <p:cNvSpPr txBox="1"/>
          <p:nvPr/>
        </p:nvSpPr>
        <p:spPr>
          <a:xfrm>
            <a:off x="1937125" y="133778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Train Set</a:t>
            </a:r>
            <a:endParaRPr sz="17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48" name="Google Shape;1948;p39"/>
          <p:cNvSpPr txBox="1"/>
          <p:nvPr/>
        </p:nvSpPr>
        <p:spPr>
          <a:xfrm>
            <a:off x="5170250" y="133778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Test Set</a:t>
            </a:r>
            <a:endParaRPr sz="17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49" name="Google Shape;1949;p39"/>
          <p:cNvSpPr txBox="1"/>
          <p:nvPr/>
        </p:nvSpPr>
        <p:spPr>
          <a:xfrm>
            <a:off x="4326888" y="2521200"/>
            <a:ext cx="490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vs</a:t>
            </a:r>
            <a:endParaRPr sz="17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0" name="Google Shape;1950;p39"/>
          <p:cNvSpPr txBox="1"/>
          <p:nvPr/>
        </p:nvSpPr>
        <p:spPr>
          <a:xfrm>
            <a:off x="2019499" y="2298640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1~6분기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1" name="Google Shape;1951;p39"/>
          <p:cNvSpPr txBox="1"/>
          <p:nvPr/>
        </p:nvSpPr>
        <p:spPr>
          <a:xfrm>
            <a:off x="2021574" y="295079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레이블</a:t>
            </a:r>
            <a:endParaRPr sz="12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2" name="Google Shape;1952;p39"/>
          <p:cNvSpPr txBox="1"/>
          <p:nvPr/>
        </p:nvSpPr>
        <p:spPr>
          <a:xfrm>
            <a:off x="2017899" y="3275151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7분기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3" name="Google Shape;1953;p39"/>
          <p:cNvSpPr txBox="1"/>
          <p:nvPr/>
        </p:nvSpPr>
        <p:spPr>
          <a:xfrm>
            <a:off x="5256300" y="2298640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1~7분기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4" name="Google Shape;1954;p39"/>
          <p:cNvSpPr txBox="1"/>
          <p:nvPr/>
        </p:nvSpPr>
        <p:spPr>
          <a:xfrm>
            <a:off x="5251025" y="295137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레이블</a:t>
            </a:r>
            <a:endParaRPr sz="12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5" name="Google Shape;1955;p39"/>
          <p:cNvSpPr txBox="1"/>
          <p:nvPr/>
        </p:nvSpPr>
        <p:spPr>
          <a:xfrm>
            <a:off x="5251025" y="3275151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8분기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6" name="Google Shape;1956;p39"/>
          <p:cNvSpPr/>
          <p:nvPr/>
        </p:nvSpPr>
        <p:spPr>
          <a:xfrm>
            <a:off x="2400438" y="2119608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39"/>
          <p:cNvSpPr/>
          <p:nvPr/>
        </p:nvSpPr>
        <p:spPr>
          <a:xfrm>
            <a:off x="2400438" y="2119608"/>
            <a:ext cx="559136" cy="243086"/>
          </a:xfrm>
          <a:custGeom>
            <a:rect b="b" l="l" r="r" t="t"/>
            <a:pathLst>
              <a:path extrusionOk="0" h="3778" w="8690">
                <a:moveTo>
                  <a:pt x="0" y="1"/>
                </a:moveTo>
                <a:lnTo>
                  <a:pt x="0" y="3778"/>
                </a:lnTo>
                <a:lnTo>
                  <a:pt x="8690" y="3778"/>
                </a:lnTo>
                <a:lnTo>
                  <a:pt x="8690" y="1"/>
                </a:lnTo>
                <a:close/>
              </a:path>
            </a:pathLst>
          </a:custGeom>
          <a:solidFill>
            <a:srgbClr val="2B4B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39"/>
          <p:cNvSpPr txBox="1"/>
          <p:nvPr/>
        </p:nvSpPr>
        <p:spPr>
          <a:xfrm>
            <a:off x="2021574" y="201724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사용데이터</a:t>
            </a:r>
            <a:endParaRPr sz="12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9" name="Google Shape;1959;p39"/>
          <p:cNvSpPr/>
          <p:nvPr/>
        </p:nvSpPr>
        <p:spPr>
          <a:xfrm>
            <a:off x="5619644" y="2119033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39"/>
          <p:cNvSpPr/>
          <p:nvPr/>
        </p:nvSpPr>
        <p:spPr>
          <a:xfrm>
            <a:off x="5619644" y="2119033"/>
            <a:ext cx="559715" cy="243086"/>
          </a:xfrm>
          <a:custGeom>
            <a:rect b="b" l="l" r="r" t="t"/>
            <a:pathLst>
              <a:path extrusionOk="0" h="3778" w="8699">
                <a:moveTo>
                  <a:pt x="0" y="1"/>
                </a:moveTo>
                <a:lnTo>
                  <a:pt x="0" y="3778"/>
                </a:lnTo>
                <a:lnTo>
                  <a:pt x="8698" y="3778"/>
                </a:lnTo>
                <a:lnTo>
                  <a:pt x="8698" y="1"/>
                </a:lnTo>
                <a:close/>
              </a:path>
            </a:pathLst>
          </a:custGeom>
          <a:solidFill>
            <a:srgbClr val="A5D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39"/>
          <p:cNvSpPr txBox="1"/>
          <p:nvPr/>
        </p:nvSpPr>
        <p:spPr>
          <a:xfrm>
            <a:off x="5240825" y="2017254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사용데이터</a:t>
            </a:r>
            <a:endParaRPr sz="12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62" name="Google Shape;1962;p39"/>
          <p:cNvSpPr/>
          <p:nvPr/>
        </p:nvSpPr>
        <p:spPr>
          <a:xfrm>
            <a:off x="3426463" y="4045483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39"/>
          <p:cNvSpPr/>
          <p:nvPr/>
        </p:nvSpPr>
        <p:spPr>
          <a:xfrm>
            <a:off x="3426463" y="4045483"/>
            <a:ext cx="559136" cy="243086"/>
          </a:xfrm>
          <a:custGeom>
            <a:rect b="b" l="l" r="r" t="t"/>
            <a:pathLst>
              <a:path extrusionOk="0" h="3778" w="8690">
                <a:moveTo>
                  <a:pt x="0" y="1"/>
                </a:moveTo>
                <a:lnTo>
                  <a:pt x="0" y="3778"/>
                </a:lnTo>
                <a:lnTo>
                  <a:pt x="8690" y="3778"/>
                </a:lnTo>
                <a:lnTo>
                  <a:pt x="8690" y="1"/>
                </a:lnTo>
                <a:close/>
              </a:path>
            </a:pathLst>
          </a:cu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39"/>
          <p:cNvSpPr txBox="1"/>
          <p:nvPr/>
        </p:nvSpPr>
        <p:spPr>
          <a:xfrm>
            <a:off x="3051324" y="3970224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감소 고객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65" name="Google Shape;1965;p39"/>
          <p:cNvSpPr/>
          <p:nvPr/>
        </p:nvSpPr>
        <p:spPr>
          <a:xfrm>
            <a:off x="4596413" y="4045483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39"/>
          <p:cNvSpPr/>
          <p:nvPr/>
        </p:nvSpPr>
        <p:spPr>
          <a:xfrm>
            <a:off x="4596413" y="4045483"/>
            <a:ext cx="559136" cy="243086"/>
          </a:xfrm>
          <a:custGeom>
            <a:rect b="b" l="l" r="r" t="t"/>
            <a:pathLst>
              <a:path extrusionOk="0" h="3778" w="8690">
                <a:moveTo>
                  <a:pt x="0" y="1"/>
                </a:moveTo>
                <a:lnTo>
                  <a:pt x="0" y="3778"/>
                </a:lnTo>
                <a:lnTo>
                  <a:pt x="8690" y="3778"/>
                </a:lnTo>
                <a:lnTo>
                  <a:pt x="8690" y="1"/>
                </a:lnTo>
                <a:close/>
              </a:path>
            </a:pathLst>
          </a:cu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39"/>
          <p:cNvSpPr txBox="1"/>
          <p:nvPr/>
        </p:nvSpPr>
        <p:spPr>
          <a:xfrm>
            <a:off x="4221274" y="3970224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증가 고객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68" name="Google Shape;1968;p39"/>
          <p:cNvSpPr txBox="1"/>
          <p:nvPr/>
        </p:nvSpPr>
        <p:spPr>
          <a:xfrm>
            <a:off x="3636311" y="4239301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0          	      1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40"/>
          <p:cNvSpPr txBox="1"/>
          <p:nvPr>
            <p:ph type="title"/>
          </p:nvPr>
        </p:nvSpPr>
        <p:spPr>
          <a:xfrm>
            <a:off x="0" y="3074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변수 설정</a:t>
            </a:r>
            <a:endParaRPr/>
          </a:p>
        </p:txBody>
      </p:sp>
      <p:sp>
        <p:nvSpPr>
          <p:cNvPr id="1974" name="Google Shape;1974;p40"/>
          <p:cNvSpPr/>
          <p:nvPr/>
        </p:nvSpPr>
        <p:spPr>
          <a:xfrm>
            <a:off x="5299472" y="3035024"/>
            <a:ext cx="2284232" cy="1708631"/>
          </a:xfrm>
          <a:custGeom>
            <a:rect b="b" l="l" r="r" t="t"/>
            <a:pathLst>
              <a:path extrusionOk="0" h="26079" w="26043">
                <a:moveTo>
                  <a:pt x="3407" y="1"/>
                </a:moveTo>
                <a:cubicBezTo>
                  <a:pt x="1541" y="1"/>
                  <a:pt x="0" y="1542"/>
                  <a:pt x="0" y="3443"/>
                </a:cubicBezTo>
                <a:lnTo>
                  <a:pt x="0" y="22636"/>
                </a:lnTo>
                <a:cubicBezTo>
                  <a:pt x="0" y="24537"/>
                  <a:pt x="1541" y="26078"/>
                  <a:pt x="3407" y="26078"/>
                </a:cubicBezTo>
                <a:lnTo>
                  <a:pt x="22635" y="26078"/>
                </a:lnTo>
                <a:cubicBezTo>
                  <a:pt x="24501" y="26078"/>
                  <a:pt x="26042" y="24537"/>
                  <a:pt x="26042" y="22636"/>
                </a:cubicBezTo>
                <a:lnTo>
                  <a:pt x="26042" y="3443"/>
                </a:lnTo>
                <a:cubicBezTo>
                  <a:pt x="26042" y="1542"/>
                  <a:pt x="24501" y="1"/>
                  <a:pt x="22635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40"/>
          <p:cNvSpPr/>
          <p:nvPr/>
        </p:nvSpPr>
        <p:spPr>
          <a:xfrm>
            <a:off x="6303398" y="3520495"/>
            <a:ext cx="350715" cy="341543"/>
          </a:xfrm>
          <a:custGeom>
            <a:rect b="b" l="l" r="r" t="t"/>
            <a:pathLst>
              <a:path extrusionOk="0" h="5213" w="5353">
                <a:moveTo>
                  <a:pt x="2095" y="2721"/>
                </a:moveTo>
                <a:cubicBezTo>
                  <a:pt x="2166" y="2721"/>
                  <a:pt x="2236" y="2721"/>
                  <a:pt x="2316" y="2756"/>
                </a:cubicBezTo>
                <a:lnTo>
                  <a:pt x="2051" y="3047"/>
                </a:lnTo>
                <a:cubicBezTo>
                  <a:pt x="2016" y="3082"/>
                  <a:pt x="2016" y="3126"/>
                  <a:pt x="2051" y="3161"/>
                </a:cubicBezTo>
                <a:cubicBezTo>
                  <a:pt x="2051" y="3196"/>
                  <a:pt x="2095" y="3196"/>
                  <a:pt x="2095" y="3196"/>
                </a:cubicBezTo>
                <a:cubicBezTo>
                  <a:pt x="2131" y="3196"/>
                  <a:pt x="2131" y="3196"/>
                  <a:pt x="2166" y="3161"/>
                </a:cubicBezTo>
                <a:lnTo>
                  <a:pt x="2421" y="2906"/>
                </a:lnTo>
                <a:cubicBezTo>
                  <a:pt x="2456" y="2976"/>
                  <a:pt x="2492" y="3012"/>
                  <a:pt x="2492" y="3126"/>
                </a:cubicBezTo>
                <a:cubicBezTo>
                  <a:pt x="2492" y="3346"/>
                  <a:pt x="2316" y="3487"/>
                  <a:pt x="2095" y="3487"/>
                </a:cubicBezTo>
                <a:cubicBezTo>
                  <a:pt x="1875" y="3487"/>
                  <a:pt x="1690" y="3346"/>
                  <a:pt x="1690" y="3126"/>
                </a:cubicBezTo>
                <a:cubicBezTo>
                  <a:pt x="1690" y="2906"/>
                  <a:pt x="1875" y="2721"/>
                  <a:pt x="2095" y="2721"/>
                </a:cubicBezTo>
                <a:close/>
                <a:moveTo>
                  <a:pt x="2095" y="1946"/>
                </a:moveTo>
                <a:cubicBezTo>
                  <a:pt x="2386" y="1946"/>
                  <a:pt x="2641" y="2061"/>
                  <a:pt x="2861" y="2246"/>
                </a:cubicBezTo>
                <a:lnTo>
                  <a:pt x="2421" y="2642"/>
                </a:lnTo>
                <a:cubicBezTo>
                  <a:pt x="2351" y="2571"/>
                  <a:pt x="2236" y="2536"/>
                  <a:pt x="2095" y="2536"/>
                </a:cubicBezTo>
                <a:cubicBezTo>
                  <a:pt x="1796" y="2536"/>
                  <a:pt x="1541" y="2791"/>
                  <a:pt x="1541" y="3126"/>
                </a:cubicBezTo>
                <a:cubicBezTo>
                  <a:pt x="1541" y="3417"/>
                  <a:pt x="1796" y="3672"/>
                  <a:pt x="2095" y="3672"/>
                </a:cubicBezTo>
                <a:cubicBezTo>
                  <a:pt x="2421" y="3672"/>
                  <a:pt x="2677" y="3417"/>
                  <a:pt x="2677" y="3126"/>
                </a:cubicBezTo>
                <a:cubicBezTo>
                  <a:pt x="2677" y="2976"/>
                  <a:pt x="2641" y="2862"/>
                  <a:pt x="2571" y="2756"/>
                </a:cubicBezTo>
                <a:lnTo>
                  <a:pt x="2976" y="2351"/>
                </a:lnTo>
                <a:cubicBezTo>
                  <a:pt x="3152" y="2571"/>
                  <a:pt x="3266" y="2827"/>
                  <a:pt x="3266" y="3126"/>
                </a:cubicBezTo>
                <a:cubicBezTo>
                  <a:pt x="3266" y="3742"/>
                  <a:pt x="2756" y="4262"/>
                  <a:pt x="2095" y="4262"/>
                </a:cubicBezTo>
                <a:cubicBezTo>
                  <a:pt x="1470" y="4262"/>
                  <a:pt x="951" y="3742"/>
                  <a:pt x="951" y="3126"/>
                </a:cubicBezTo>
                <a:cubicBezTo>
                  <a:pt x="951" y="2466"/>
                  <a:pt x="1470" y="1946"/>
                  <a:pt x="2095" y="1946"/>
                </a:cubicBezTo>
                <a:close/>
                <a:moveTo>
                  <a:pt x="2095" y="1180"/>
                </a:moveTo>
                <a:cubicBezTo>
                  <a:pt x="2606" y="1180"/>
                  <a:pt x="3046" y="1365"/>
                  <a:pt x="3416" y="1691"/>
                </a:cubicBezTo>
                <a:lnTo>
                  <a:pt x="2976" y="2096"/>
                </a:lnTo>
                <a:cubicBezTo>
                  <a:pt x="2756" y="1876"/>
                  <a:pt x="2421" y="1761"/>
                  <a:pt x="2095" y="1761"/>
                </a:cubicBezTo>
                <a:cubicBezTo>
                  <a:pt x="1356" y="1761"/>
                  <a:pt x="775" y="2351"/>
                  <a:pt x="775" y="3126"/>
                </a:cubicBezTo>
                <a:cubicBezTo>
                  <a:pt x="775" y="3857"/>
                  <a:pt x="1356" y="4447"/>
                  <a:pt x="2095" y="4447"/>
                </a:cubicBezTo>
                <a:cubicBezTo>
                  <a:pt x="2826" y="4447"/>
                  <a:pt x="3451" y="3857"/>
                  <a:pt x="3451" y="3126"/>
                </a:cubicBezTo>
                <a:cubicBezTo>
                  <a:pt x="3451" y="2756"/>
                  <a:pt x="3302" y="2466"/>
                  <a:pt x="3117" y="2246"/>
                </a:cubicBezTo>
                <a:lnTo>
                  <a:pt x="3522" y="1805"/>
                </a:lnTo>
                <a:cubicBezTo>
                  <a:pt x="3856" y="2166"/>
                  <a:pt x="4032" y="2607"/>
                  <a:pt x="4032" y="3126"/>
                </a:cubicBezTo>
                <a:cubicBezTo>
                  <a:pt x="4032" y="4183"/>
                  <a:pt x="3152" y="5028"/>
                  <a:pt x="2095" y="5028"/>
                </a:cubicBezTo>
                <a:cubicBezTo>
                  <a:pt x="1030" y="5028"/>
                  <a:pt x="185" y="4183"/>
                  <a:pt x="185" y="3126"/>
                </a:cubicBezTo>
                <a:cubicBezTo>
                  <a:pt x="185" y="2061"/>
                  <a:pt x="1030" y="1180"/>
                  <a:pt x="2095" y="1180"/>
                </a:cubicBezTo>
                <a:close/>
                <a:moveTo>
                  <a:pt x="4076" y="1"/>
                </a:moveTo>
                <a:cubicBezTo>
                  <a:pt x="4032" y="45"/>
                  <a:pt x="3997" y="80"/>
                  <a:pt x="4032" y="115"/>
                </a:cubicBezTo>
                <a:lnTo>
                  <a:pt x="4296" y="775"/>
                </a:lnTo>
                <a:lnTo>
                  <a:pt x="4112" y="995"/>
                </a:lnTo>
                <a:lnTo>
                  <a:pt x="3891" y="370"/>
                </a:lnTo>
                <a:cubicBezTo>
                  <a:pt x="3856" y="335"/>
                  <a:pt x="3812" y="300"/>
                  <a:pt x="3777" y="300"/>
                </a:cubicBezTo>
                <a:cubicBezTo>
                  <a:pt x="3707" y="335"/>
                  <a:pt x="3707" y="370"/>
                  <a:pt x="3707" y="406"/>
                </a:cubicBezTo>
                <a:lnTo>
                  <a:pt x="3962" y="1101"/>
                </a:lnTo>
                <a:lnTo>
                  <a:pt x="3522" y="1541"/>
                </a:lnTo>
                <a:cubicBezTo>
                  <a:pt x="3152" y="1216"/>
                  <a:pt x="2641" y="995"/>
                  <a:pt x="2095" y="995"/>
                </a:cubicBezTo>
                <a:cubicBezTo>
                  <a:pt x="951" y="995"/>
                  <a:pt x="0" y="1946"/>
                  <a:pt x="0" y="3126"/>
                </a:cubicBezTo>
                <a:cubicBezTo>
                  <a:pt x="0" y="4262"/>
                  <a:pt x="951" y="5213"/>
                  <a:pt x="2095" y="5213"/>
                </a:cubicBezTo>
                <a:cubicBezTo>
                  <a:pt x="3266" y="5213"/>
                  <a:pt x="4217" y="4262"/>
                  <a:pt x="4217" y="3126"/>
                </a:cubicBezTo>
                <a:cubicBezTo>
                  <a:pt x="4217" y="2571"/>
                  <a:pt x="3997" y="2061"/>
                  <a:pt x="3636" y="1691"/>
                </a:cubicBezTo>
                <a:lnTo>
                  <a:pt x="4032" y="1286"/>
                </a:lnTo>
                <a:cubicBezTo>
                  <a:pt x="4076" y="1321"/>
                  <a:pt x="4076" y="1321"/>
                  <a:pt x="4112" y="1321"/>
                </a:cubicBezTo>
                <a:lnTo>
                  <a:pt x="4957" y="1400"/>
                </a:lnTo>
                <a:cubicBezTo>
                  <a:pt x="4992" y="1400"/>
                  <a:pt x="5027" y="1400"/>
                  <a:pt x="5027" y="1321"/>
                </a:cubicBezTo>
                <a:cubicBezTo>
                  <a:pt x="5027" y="1286"/>
                  <a:pt x="4992" y="1251"/>
                  <a:pt x="4957" y="1251"/>
                </a:cubicBezTo>
                <a:lnTo>
                  <a:pt x="4182" y="1145"/>
                </a:lnTo>
                <a:lnTo>
                  <a:pt x="4402" y="925"/>
                </a:lnTo>
                <a:lnTo>
                  <a:pt x="5247" y="1031"/>
                </a:lnTo>
                <a:cubicBezTo>
                  <a:pt x="5282" y="1031"/>
                  <a:pt x="5353" y="995"/>
                  <a:pt x="5353" y="960"/>
                </a:cubicBezTo>
                <a:cubicBezTo>
                  <a:pt x="5353" y="881"/>
                  <a:pt x="5318" y="846"/>
                  <a:pt x="5282" y="846"/>
                </a:cubicBezTo>
                <a:lnTo>
                  <a:pt x="4552" y="775"/>
                </a:lnTo>
                <a:lnTo>
                  <a:pt x="4992" y="335"/>
                </a:lnTo>
                <a:cubicBezTo>
                  <a:pt x="5027" y="300"/>
                  <a:pt x="5027" y="265"/>
                  <a:pt x="4992" y="221"/>
                </a:cubicBezTo>
                <a:cubicBezTo>
                  <a:pt x="4974" y="203"/>
                  <a:pt x="4955" y="194"/>
                  <a:pt x="4935" y="194"/>
                </a:cubicBezTo>
                <a:cubicBezTo>
                  <a:pt x="4915" y="194"/>
                  <a:pt x="4895" y="203"/>
                  <a:pt x="4878" y="221"/>
                </a:cubicBezTo>
                <a:lnTo>
                  <a:pt x="4437" y="661"/>
                </a:lnTo>
                <a:lnTo>
                  <a:pt x="4182" y="45"/>
                </a:lnTo>
                <a:cubicBezTo>
                  <a:pt x="4182" y="1"/>
                  <a:pt x="4147" y="1"/>
                  <a:pt x="4076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40"/>
          <p:cNvSpPr/>
          <p:nvPr/>
        </p:nvSpPr>
        <p:spPr>
          <a:xfrm>
            <a:off x="5299472" y="1124125"/>
            <a:ext cx="2284232" cy="1709155"/>
          </a:xfrm>
          <a:custGeom>
            <a:rect b="b" l="l" r="r" t="t"/>
            <a:pathLst>
              <a:path extrusionOk="0" h="26087" w="26043">
                <a:moveTo>
                  <a:pt x="3407" y="1"/>
                </a:moveTo>
                <a:cubicBezTo>
                  <a:pt x="1541" y="1"/>
                  <a:pt x="0" y="1541"/>
                  <a:pt x="0" y="3452"/>
                </a:cubicBezTo>
                <a:lnTo>
                  <a:pt x="0" y="22635"/>
                </a:lnTo>
                <a:cubicBezTo>
                  <a:pt x="0" y="24546"/>
                  <a:pt x="1541" y="26087"/>
                  <a:pt x="3407" y="26087"/>
                </a:cubicBezTo>
                <a:lnTo>
                  <a:pt x="22635" y="26087"/>
                </a:lnTo>
                <a:cubicBezTo>
                  <a:pt x="24501" y="26087"/>
                  <a:pt x="26042" y="24546"/>
                  <a:pt x="26042" y="22635"/>
                </a:cubicBezTo>
                <a:lnTo>
                  <a:pt x="26042" y="3452"/>
                </a:lnTo>
                <a:cubicBezTo>
                  <a:pt x="26042" y="1541"/>
                  <a:pt x="24501" y="1"/>
                  <a:pt x="22635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40"/>
          <p:cNvSpPr/>
          <p:nvPr/>
        </p:nvSpPr>
        <p:spPr>
          <a:xfrm>
            <a:off x="1564144" y="1121825"/>
            <a:ext cx="2281830" cy="1706272"/>
          </a:xfrm>
          <a:custGeom>
            <a:rect b="b" l="l" r="r" t="t"/>
            <a:pathLst>
              <a:path extrusionOk="0" h="26043" w="26052">
                <a:moveTo>
                  <a:pt x="3416" y="0"/>
                </a:moveTo>
                <a:cubicBezTo>
                  <a:pt x="1541" y="0"/>
                  <a:pt x="0" y="1506"/>
                  <a:pt x="0" y="3416"/>
                </a:cubicBezTo>
                <a:lnTo>
                  <a:pt x="0" y="22600"/>
                </a:lnTo>
                <a:cubicBezTo>
                  <a:pt x="0" y="24502"/>
                  <a:pt x="1541" y="26042"/>
                  <a:pt x="3416" y="26042"/>
                </a:cubicBezTo>
                <a:lnTo>
                  <a:pt x="22635" y="26042"/>
                </a:lnTo>
                <a:cubicBezTo>
                  <a:pt x="24510" y="26042"/>
                  <a:pt x="26051" y="24502"/>
                  <a:pt x="26051" y="22600"/>
                </a:cubicBezTo>
                <a:lnTo>
                  <a:pt x="26051" y="3416"/>
                </a:lnTo>
                <a:cubicBezTo>
                  <a:pt x="26051" y="1506"/>
                  <a:pt x="24510" y="0"/>
                  <a:pt x="22635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8" name="Google Shape;1978;p40"/>
          <p:cNvGrpSpPr/>
          <p:nvPr/>
        </p:nvGrpSpPr>
        <p:grpSpPr>
          <a:xfrm>
            <a:off x="2583484" y="1643350"/>
            <a:ext cx="233042" cy="283822"/>
            <a:chOff x="2812084" y="1259100"/>
            <a:chExt cx="233042" cy="283822"/>
          </a:xfrm>
        </p:grpSpPr>
        <p:sp>
          <p:nvSpPr>
            <p:cNvPr id="1979" name="Google Shape;1979;p40"/>
            <p:cNvSpPr/>
            <p:nvPr/>
          </p:nvSpPr>
          <p:spPr>
            <a:xfrm>
              <a:off x="2812084" y="1259100"/>
              <a:ext cx="72135" cy="283822"/>
            </a:xfrm>
            <a:custGeom>
              <a:rect b="b" l="l" r="r" t="t"/>
              <a:pathLst>
                <a:path extrusionOk="0" h="4332" w="1101">
                  <a:moveTo>
                    <a:pt x="625" y="185"/>
                  </a:moveTo>
                  <a:cubicBezTo>
                    <a:pt x="660" y="185"/>
                    <a:pt x="731" y="256"/>
                    <a:pt x="731" y="326"/>
                  </a:cubicBezTo>
                  <a:lnTo>
                    <a:pt x="731" y="2712"/>
                  </a:lnTo>
                  <a:lnTo>
                    <a:pt x="370" y="2712"/>
                  </a:lnTo>
                  <a:lnTo>
                    <a:pt x="370" y="326"/>
                  </a:lnTo>
                  <a:cubicBezTo>
                    <a:pt x="370" y="256"/>
                    <a:pt x="440" y="185"/>
                    <a:pt x="475" y="185"/>
                  </a:cubicBezTo>
                  <a:close/>
                  <a:moveTo>
                    <a:pt x="845" y="2932"/>
                  </a:moveTo>
                  <a:cubicBezTo>
                    <a:pt x="880" y="2932"/>
                    <a:pt x="916" y="2967"/>
                    <a:pt x="916" y="3011"/>
                  </a:cubicBezTo>
                  <a:lnTo>
                    <a:pt x="916" y="3082"/>
                  </a:lnTo>
                  <a:cubicBezTo>
                    <a:pt x="916" y="3117"/>
                    <a:pt x="880" y="3152"/>
                    <a:pt x="845" y="3152"/>
                  </a:cubicBezTo>
                  <a:lnTo>
                    <a:pt x="255" y="3152"/>
                  </a:lnTo>
                  <a:cubicBezTo>
                    <a:pt x="220" y="3152"/>
                    <a:pt x="185" y="3117"/>
                    <a:pt x="185" y="3082"/>
                  </a:cubicBezTo>
                  <a:lnTo>
                    <a:pt x="185" y="3011"/>
                  </a:lnTo>
                  <a:cubicBezTo>
                    <a:pt x="185" y="2967"/>
                    <a:pt x="220" y="2932"/>
                    <a:pt x="255" y="2932"/>
                  </a:cubicBezTo>
                  <a:close/>
                  <a:moveTo>
                    <a:pt x="731" y="3372"/>
                  </a:moveTo>
                  <a:lnTo>
                    <a:pt x="731" y="3997"/>
                  </a:lnTo>
                  <a:cubicBezTo>
                    <a:pt x="731" y="4068"/>
                    <a:pt x="660" y="4112"/>
                    <a:pt x="625" y="4112"/>
                  </a:cubicBezTo>
                  <a:lnTo>
                    <a:pt x="475" y="4112"/>
                  </a:lnTo>
                  <a:cubicBezTo>
                    <a:pt x="440" y="4112"/>
                    <a:pt x="370" y="4068"/>
                    <a:pt x="370" y="3997"/>
                  </a:cubicBezTo>
                  <a:lnTo>
                    <a:pt x="370" y="3372"/>
                  </a:lnTo>
                  <a:close/>
                  <a:moveTo>
                    <a:pt x="475" y="0"/>
                  </a:moveTo>
                  <a:cubicBezTo>
                    <a:pt x="291" y="0"/>
                    <a:pt x="150" y="150"/>
                    <a:pt x="150" y="326"/>
                  </a:cubicBezTo>
                  <a:lnTo>
                    <a:pt x="150" y="2747"/>
                  </a:lnTo>
                  <a:cubicBezTo>
                    <a:pt x="70" y="2791"/>
                    <a:pt x="0" y="2897"/>
                    <a:pt x="0" y="3011"/>
                  </a:cubicBezTo>
                  <a:lnTo>
                    <a:pt x="0" y="3082"/>
                  </a:lnTo>
                  <a:cubicBezTo>
                    <a:pt x="0" y="3187"/>
                    <a:pt x="70" y="3302"/>
                    <a:pt x="150" y="3337"/>
                  </a:cubicBezTo>
                  <a:lnTo>
                    <a:pt x="150" y="3997"/>
                  </a:lnTo>
                  <a:cubicBezTo>
                    <a:pt x="150" y="4182"/>
                    <a:pt x="291" y="4332"/>
                    <a:pt x="475" y="4332"/>
                  </a:cubicBezTo>
                  <a:lnTo>
                    <a:pt x="625" y="4332"/>
                  </a:lnTo>
                  <a:cubicBezTo>
                    <a:pt x="810" y="4332"/>
                    <a:pt x="951" y="4182"/>
                    <a:pt x="951" y="3997"/>
                  </a:cubicBezTo>
                  <a:lnTo>
                    <a:pt x="951" y="3337"/>
                  </a:lnTo>
                  <a:cubicBezTo>
                    <a:pt x="1030" y="3302"/>
                    <a:pt x="1100" y="3187"/>
                    <a:pt x="1100" y="3082"/>
                  </a:cubicBezTo>
                  <a:lnTo>
                    <a:pt x="1100" y="3011"/>
                  </a:lnTo>
                  <a:cubicBezTo>
                    <a:pt x="1100" y="2897"/>
                    <a:pt x="1030" y="2791"/>
                    <a:pt x="951" y="2747"/>
                  </a:cubicBezTo>
                  <a:lnTo>
                    <a:pt x="951" y="326"/>
                  </a:lnTo>
                  <a:cubicBezTo>
                    <a:pt x="951" y="150"/>
                    <a:pt x="810" y="0"/>
                    <a:pt x="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2888738" y="1259100"/>
              <a:ext cx="75083" cy="283822"/>
            </a:xfrm>
            <a:custGeom>
              <a:rect b="b" l="l" r="r" t="t"/>
              <a:pathLst>
                <a:path extrusionOk="0" h="4332" w="1146">
                  <a:moveTo>
                    <a:pt x="626" y="185"/>
                  </a:moveTo>
                  <a:cubicBezTo>
                    <a:pt x="705" y="185"/>
                    <a:pt x="776" y="256"/>
                    <a:pt x="776" y="326"/>
                  </a:cubicBezTo>
                  <a:lnTo>
                    <a:pt x="776" y="1761"/>
                  </a:lnTo>
                  <a:lnTo>
                    <a:pt x="406" y="1761"/>
                  </a:lnTo>
                  <a:lnTo>
                    <a:pt x="406" y="326"/>
                  </a:lnTo>
                  <a:cubicBezTo>
                    <a:pt x="406" y="256"/>
                    <a:pt x="441" y="185"/>
                    <a:pt x="520" y="185"/>
                  </a:cubicBezTo>
                  <a:close/>
                  <a:moveTo>
                    <a:pt x="846" y="1981"/>
                  </a:moveTo>
                  <a:cubicBezTo>
                    <a:pt x="881" y="1981"/>
                    <a:pt x="925" y="2016"/>
                    <a:pt x="925" y="2052"/>
                  </a:cubicBezTo>
                  <a:lnTo>
                    <a:pt x="925" y="2131"/>
                  </a:lnTo>
                  <a:cubicBezTo>
                    <a:pt x="925" y="2166"/>
                    <a:pt x="881" y="2201"/>
                    <a:pt x="846" y="2201"/>
                  </a:cubicBezTo>
                  <a:lnTo>
                    <a:pt x="265" y="2201"/>
                  </a:lnTo>
                  <a:cubicBezTo>
                    <a:pt x="221" y="2201"/>
                    <a:pt x="221" y="2166"/>
                    <a:pt x="221" y="2131"/>
                  </a:cubicBezTo>
                  <a:lnTo>
                    <a:pt x="221" y="2052"/>
                  </a:lnTo>
                  <a:cubicBezTo>
                    <a:pt x="221" y="2016"/>
                    <a:pt x="221" y="1981"/>
                    <a:pt x="265" y="1981"/>
                  </a:cubicBezTo>
                  <a:close/>
                  <a:moveTo>
                    <a:pt x="776" y="2421"/>
                  </a:moveTo>
                  <a:lnTo>
                    <a:pt x="776" y="3997"/>
                  </a:lnTo>
                  <a:cubicBezTo>
                    <a:pt x="776" y="4068"/>
                    <a:pt x="705" y="4112"/>
                    <a:pt x="626" y="4112"/>
                  </a:cubicBezTo>
                  <a:lnTo>
                    <a:pt x="520" y="4112"/>
                  </a:lnTo>
                  <a:cubicBezTo>
                    <a:pt x="441" y="4112"/>
                    <a:pt x="406" y="4068"/>
                    <a:pt x="406" y="3997"/>
                  </a:cubicBezTo>
                  <a:lnTo>
                    <a:pt x="406" y="2421"/>
                  </a:lnTo>
                  <a:close/>
                  <a:moveTo>
                    <a:pt x="520" y="0"/>
                  </a:moveTo>
                  <a:cubicBezTo>
                    <a:pt x="335" y="0"/>
                    <a:pt x="186" y="150"/>
                    <a:pt x="186" y="326"/>
                  </a:cubicBezTo>
                  <a:lnTo>
                    <a:pt x="186" y="1796"/>
                  </a:lnTo>
                  <a:cubicBezTo>
                    <a:pt x="80" y="1831"/>
                    <a:pt x="1" y="1911"/>
                    <a:pt x="1" y="2052"/>
                  </a:cubicBezTo>
                  <a:lnTo>
                    <a:pt x="1" y="2131"/>
                  </a:lnTo>
                  <a:cubicBezTo>
                    <a:pt x="1" y="2236"/>
                    <a:pt x="80" y="2351"/>
                    <a:pt x="186" y="2386"/>
                  </a:cubicBezTo>
                  <a:lnTo>
                    <a:pt x="186" y="3997"/>
                  </a:lnTo>
                  <a:cubicBezTo>
                    <a:pt x="186" y="4182"/>
                    <a:pt x="335" y="4332"/>
                    <a:pt x="520" y="4332"/>
                  </a:cubicBezTo>
                  <a:lnTo>
                    <a:pt x="626" y="4332"/>
                  </a:lnTo>
                  <a:cubicBezTo>
                    <a:pt x="811" y="4332"/>
                    <a:pt x="961" y="4182"/>
                    <a:pt x="961" y="3997"/>
                  </a:cubicBezTo>
                  <a:lnTo>
                    <a:pt x="961" y="2386"/>
                  </a:lnTo>
                  <a:cubicBezTo>
                    <a:pt x="1066" y="2351"/>
                    <a:pt x="1145" y="2236"/>
                    <a:pt x="1145" y="2131"/>
                  </a:cubicBezTo>
                  <a:lnTo>
                    <a:pt x="1145" y="2052"/>
                  </a:lnTo>
                  <a:cubicBezTo>
                    <a:pt x="1145" y="1946"/>
                    <a:pt x="1066" y="1831"/>
                    <a:pt x="961" y="1796"/>
                  </a:cubicBezTo>
                  <a:lnTo>
                    <a:pt x="961" y="326"/>
                  </a:lnTo>
                  <a:cubicBezTo>
                    <a:pt x="961" y="150"/>
                    <a:pt x="811" y="0"/>
                    <a:pt x="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2970698" y="1259100"/>
              <a:ext cx="74428" cy="283822"/>
            </a:xfrm>
            <a:custGeom>
              <a:rect b="b" l="l" r="r" t="t"/>
              <a:pathLst>
                <a:path extrusionOk="0" h="4332" w="1136">
                  <a:moveTo>
                    <a:pt x="625" y="185"/>
                  </a:moveTo>
                  <a:cubicBezTo>
                    <a:pt x="696" y="185"/>
                    <a:pt x="731" y="256"/>
                    <a:pt x="731" y="326"/>
                  </a:cubicBezTo>
                  <a:lnTo>
                    <a:pt x="731" y="845"/>
                  </a:lnTo>
                  <a:lnTo>
                    <a:pt x="405" y="845"/>
                  </a:lnTo>
                  <a:lnTo>
                    <a:pt x="405" y="326"/>
                  </a:lnTo>
                  <a:cubicBezTo>
                    <a:pt x="405" y="256"/>
                    <a:pt x="440" y="185"/>
                    <a:pt x="511" y="185"/>
                  </a:cubicBezTo>
                  <a:close/>
                  <a:moveTo>
                    <a:pt x="845" y="1030"/>
                  </a:moveTo>
                  <a:cubicBezTo>
                    <a:pt x="880" y="1030"/>
                    <a:pt x="916" y="1065"/>
                    <a:pt x="916" y="1101"/>
                  </a:cubicBezTo>
                  <a:lnTo>
                    <a:pt x="916" y="1206"/>
                  </a:lnTo>
                  <a:cubicBezTo>
                    <a:pt x="916" y="1250"/>
                    <a:pt x="880" y="1250"/>
                    <a:pt x="845" y="1250"/>
                  </a:cubicBezTo>
                  <a:lnTo>
                    <a:pt x="291" y="1250"/>
                  </a:lnTo>
                  <a:cubicBezTo>
                    <a:pt x="255" y="1250"/>
                    <a:pt x="220" y="1250"/>
                    <a:pt x="220" y="1206"/>
                  </a:cubicBezTo>
                  <a:lnTo>
                    <a:pt x="220" y="1101"/>
                  </a:lnTo>
                  <a:cubicBezTo>
                    <a:pt x="220" y="1065"/>
                    <a:pt x="255" y="1030"/>
                    <a:pt x="291" y="1030"/>
                  </a:cubicBezTo>
                  <a:close/>
                  <a:moveTo>
                    <a:pt x="731" y="1470"/>
                  </a:moveTo>
                  <a:lnTo>
                    <a:pt x="731" y="3997"/>
                  </a:lnTo>
                  <a:cubicBezTo>
                    <a:pt x="731" y="4068"/>
                    <a:pt x="696" y="4112"/>
                    <a:pt x="625" y="4112"/>
                  </a:cubicBezTo>
                  <a:lnTo>
                    <a:pt x="511" y="4112"/>
                  </a:lnTo>
                  <a:cubicBezTo>
                    <a:pt x="440" y="4112"/>
                    <a:pt x="405" y="4068"/>
                    <a:pt x="405" y="3997"/>
                  </a:cubicBezTo>
                  <a:lnTo>
                    <a:pt x="405" y="1470"/>
                  </a:lnTo>
                  <a:close/>
                  <a:moveTo>
                    <a:pt x="511" y="0"/>
                  </a:moveTo>
                  <a:cubicBezTo>
                    <a:pt x="335" y="0"/>
                    <a:pt x="185" y="150"/>
                    <a:pt x="185" y="326"/>
                  </a:cubicBezTo>
                  <a:lnTo>
                    <a:pt x="185" y="845"/>
                  </a:lnTo>
                  <a:cubicBezTo>
                    <a:pt x="71" y="881"/>
                    <a:pt x="0" y="986"/>
                    <a:pt x="0" y="1101"/>
                  </a:cubicBezTo>
                  <a:lnTo>
                    <a:pt x="0" y="1206"/>
                  </a:lnTo>
                  <a:cubicBezTo>
                    <a:pt x="0" y="1321"/>
                    <a:pt x="71" y="1426"/>
                    <a:pt x="185" y="1470"/>
                  </a:cubicBezTo>
                  <a:lnTo>
                    <a:pt x="185" y="3997"/>
                  </a:lnTo>
                  <a:cubicBezTo>
                    <a:pt x="185" y="4182"/>
                    <a:pt x="335" y="4332"/>
                    <a:pt x="511" y="4332"/>
                  </a:cubicBezTo>
                  <a:lnTo>
                    <a:pt x="625" y="4332"/>
                  </a:lnTo>
                  <a:cubicBezTo>
                    <a:pt x="810" y="4332"/>
                    <a:pt x="951" y="4182"/>
                    <a:pt x="951" y="3997"/>
                  </a:cubicBezTo>
                  <a:lnTo>
                    <a:pt x="951" y="1470"/>
                  </a:lnTo>
                  <a:cubicBezTo>
                    <a:pt x="1065" y="1426"/>
                    <a:pt x="1136" y="1321"/>
                    <a:pt x="1136" y="1206"/>
                  </a:cubicBezTo>
                  <a:lnTo>
                    <a:pt x="1136" y="1101"/>
                  </a:lnTo>
                  <a:cubicBezTo>
                    <a:pt x="1136" y="986"/>
                    <a:pt x="1065" y="881"/>
                    <a:pt x="951" y="845"/>
                  </a:cubicBezTo>
                  <a:lnTo>
                    <a:pt x="951" y="326"/>
                  </a:lnTo>
                  <a:cubicBezTo>
                    <a:pt x="951" y="150"/>
                    <a:pt x="810" y="0"/>
                    <a:pt x="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2" name="Google Shape;1982;p40"/>
          <p:cNvSpPr/>
          <p:nvPr/>
        </p:nvSpPr>
        <p:spPr>
          <a:xfrm>
            <a:off x="1557926" y="3035026"/>
            <a:ext cx="2284194" cy="1706272"/>
          </a:xfrm>
          <a:custGeom>
            <a:rect b="b" l="l" r="r" t="t"/>
            <a:pathLst>
              <a:path extrusionOk="0" h="26043" w="26079">
                <a:moveTo>
                  <a:pt x="3452" y="1"/>
                </a:moveTo>
                <a:cubicBezTo>
                  <a:pt x="1541" y="1"/>
                  <a:pt x="1" y="1542"/>
                  <a:pt x="1" y="3408"/>
                </a:cubicBezTo>
                <a:lnTo>
                  <a:pt x="1" y="22636"/>
                </a:lnTo>
                <a:cubicBezTo>
                  <a:pt x="1" y="24502"/>
                  <a:pt x="1541" y="26043"/>
                  <a:pt x="3452" y="26043"/>
                </a:cubicBezTo>
                <a:lnTo>
                  <a:pt x="22636" y="26043"/>
                </a:lnTo>
                <a:cubicBezTo>
                  <a:pt x="24537" y="26043"/>
                  <a:pt x="26078" y="24502"/>
                  <a:pt x="26078" y="22636"/>
                </a:cubicBezTo>
                <a:lnTo>
                  <a:pt x="26078" y="3408"/>
                </a:lnTo>
                <a:cubicBezTo>
                  <a:pt x="26078" y="1542"/>
                  <a:pt x="24537" y="1"/>
                  <a:pt x="22636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40"/>
          <p:cNvSpPr/>
          <p:nvPr/>
        </p:nvSpPr>
        <p:spPr>
          <a:xfrm>
            <a:off x="1557937" y="1588880"/>
            <a:ext cx="382491" cy="653537"/>
          </a:xfrm>
          <a:custGeom>
            <a:rect b="b" l="l" r="r" t="t"/>
            <a:pathLst>
              <a:path extrusionOk="0" h="9975" w="5838">
                <a:moveTo>
                  <a:pt x="1" y="0"/>
                </a:moveTo>
                <a:lnTo>
                  <a:pt x="1" y="9975"/>
                </a:lnTo>
                <a:lnTo>
                  <a:pt x="846" y="9975"/>
                </a:lnTo>
                <a:cubicBezTo>
                  <a:pt x="3593" y="9975"/>
                  <a:pt x="5838" y="7739"/>
                  <a:pt x="5838" y="4983"/>
                </a:cubicBezTo>
                <a:cubicBezTo>
                  <a:pt x="5838" y="2236"/>
                  <a:pt x="3593" y="0"/>
                  <a:pt x="846" y="0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4" name="Google Shape;1984;p40"/>
          <p:cNvSpPr/>
          <p:nvPr/>
        </p:nvSpPr>
        <p:spPr>
          <a:xfrm>
            <a:off x="7198896" y="1546942"/>
            <a:ext cx="384784" cy="653537"/>
          </a:xfrm>
          <a:custGeom>
            <a:rect b="b" l="l" r="r" t="t"/>
            <a:pathLst>
              <a:path extrusionOk="0" h="9975" w="5873">
                <a:moveTo>
                  <a:pt x="4992" y="0"/>
                </a:moveTo>
                <a:cubicBezTo>
                  <a:pt x="2245" y="0"/>
                  <a:pt x="0" y="2236"/>
                  <a:pt x="0" y="4983"/>
                </a:cubicBezTo>
                <a:cubicBezTo>
                  <a:pt x="0" y="7739"/>
                  <a:pt x="2245" y="9975"/>
                  <a:pt x="4992" y="9975"/>
                </a:cubicBezTo>
                <a:lnTo>
                  <a:pt x="5873" y="9975"/>
                </a:lnTo>
                <a:lnTo>
                  <a:pt x="5873" y="0"/>
                </a:lnTo>
                <a:close/>
              </a:path>
            </a:pathLst>
          </a:custGeom>
          <a:solidFill>
            <a:srgbClr val="5F81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85" name="Google Shape;1985;p40"/>
          <p:cNvSpPr/>
          <p:nvPr/>
        </p:nvSpPr>
        <p:spPr>
          <a:xfrm>
            <a:off x="1557937" y="3576587"/>
            <a:ext cx="382491" cy="653603"/>
          </a:xfrm>
          <a:custGeom>
            <a:rect b="b" l="l" r="r" t="t"/>
            <a:pathLst>
              <a:path extrusionOk="0" h="9976" w="5838">
                <a:moveTo>
                  <a:pt x="1" y="1"/>
                </a:moveTo>
                <a:lnTo>
                  <a:pt x="1" y="9975"/>
                </a:lnTo>
                <a:lnTo>
                  <a:pt x="846" y="9975"/>
                </a:lnTo>
                <a:cubicBezTo>
                  <a:pt x="3593" y="9975"/>
                  <a:pt x="5838" y="7739"/>
                  <a:pt x="5838" y="4984"/>
                </a:cubicBezTo>
                <a:cubicBezTo>
                  <a:pt x="5838" y="2237"/>
                  <a:pt x="3593" y="1"/>
                  <a:pt x="846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86" name="Google Shape;1986;p40"/>
          <p:cNvSpPr/>
          <p:nvPr/>
        </p:nvSpPr>
        <p:spPr>
          <a:xfrm>
            <a:off x="7198921" y="3592999"/>
            <a:ext cx="384784" cy="653603"/>
          </a:xfrm>
          <a:custGeom>
            <a:rect b="b" l="l" r="r" t="t"/>
            <a:pathLst>
              <a:path extrusionOk="0" h="9976" w="5873">
                <a:moveTo>
                  <a:pt x="4992" y="1"/>
                </a:moveTo>
                <a:cubicBezTo>
                  <a:pt x="2245" y="1"/>
                  <a:pt x="0" y="2237"/>
                  <a:pt x="0" y="4984"/>
                </a:cubicBezTo>
                <a:cubicBezTo>
                  <a:pt x="0" y="7739"/>
                  <a:pt x="2245" y="9975"/>
                  <a:pt x="4992" y="9975"/>
                </a:cubicBezTo>
                <a:lnTo>
                  <a:pt x="5873" y="9975"/>
                </a:lnTo>
                <a:lnTo>
                  <a:pt x="5873" y="1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87" name="Google Shape;1987;p40"/>
          <p:cNvSpPr txBox="1"/>
          <p:nvPr/>
        </p:nvSpPr>
        <p:spPr>
          <a:xfrm>
            <a:off x="5481113" y="185476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5F8195"/>
                </a:solidFill>
                <a:latin typeface="Jua"/>
                <a:ea typeface="Jua"/>
                <a:cs typeface="Jua"/>
                <a:sym typeface="Jua"/>
              </a:rPr>
              <a:t>속성</a:t>
            </a:r>
            <a:r>
              <a:rPr lang="es" sz="1700">
                <a:solidFill>
                  <a:srgbClr val="5F8195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s" sz="1700">
                <a:solidFill>
                  <a:srgbClr val="5F8195"/>
                </a:solidFill>
                <a:latin typeface="Jua"/>
                <a:ea typeface="Jua"/>
                <a:cs typeface="Jua"/>
                <a:sym typeface="Jua"/>
              </a:rPr>
              <a:t>변수</a:t>
            </a:r>
            <a:endParaRPr sz="1700">
              <a:solidFill>
                <a:srgbClr val="5F819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88" name="Google Shape;1988;p40"/>
          <p:cNvSpPr txBox="1"/>
          <p:nvPr/>
        </p:nvSpPr>
        <p:spPr>
          <a:xfrm>
            <a:off x="1744613" y="18967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종속</a:t>
            </a:r>
            <a:r>
              <a:rPr lang="es" sz="17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s" sz="17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변수</a:t>
            </a:r>
            <a:endParaRPr sz="17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89" name="Google Shape;1989;p40"/>
          <p:cNvSpPr txBox="1"/>
          <p:nvPr/>
        </p:nvSpPr>
        <p:spPr>
          <a:xfrm>
            <a:off x="5481125" y="382623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Jua"/>
                <a:ea typeface="Jua"/>
                <a:cs typeface="Jua"/>
                <a:sym typeface="Jua"/>
              </a:rPr>
              <a:t>라</a:t>
            </a:r>
            <a:r>
              <a:rPr lang="es" sz="1700">
                <a:solidFill>
                  <a:schemeClr val="accent2"/>
                </a:solidFill>
                <a:latin typeface="Jua"/>
                <a:ea typeface="Jua"/>
                <a:cs typeface="Jua"/>
                <a:sym typeface="Jua"/>
              </a:rPr>
              <a:t>벨</a:t>
            </a:r>
            <a:endParaRPr sz="1700">
              <a:solidFill>
                <a:schemeClr val="accen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90" name="Google Shape;1990;p40"/>
          <p:cNvSpPr txBox="1"/>
          <p:nvPr/>
        </p:nvSpPr>
        <p:spPr>
          <a:xfrm>
            <a:off x="1744600" y="38098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3"/>
                </a:solidFill>
                <a:latin typeface="Jua"/>
                <a:ea typeface="Jua"/>
                <a:cs typeface="Jua"/>
                <a:sym typeface="Jua"/>
              </a:rPr>
              <a:t>변동</a:t>
            </a:r>
            <a:r>
              <a:rPr lang="es" sz="1700">
                <a:solidFill>
                  <a:schemeClr val="accent3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s" sz="1700">
                <a:solidFill>
                  <a:schemeClr val="accent3"/>
                </a:solidFill>
                <a:latin typeface="Jua"/>
                <a:ea typeface="Jua"/>
                <a:cs typeface="Jua"/>
                <a:sym typeface="Jua"/>
              </a:rPr>
              <a:t>지수</a:t>
            </a:r>
            <a:endParaRPr sz="1700">
              <a:solidFill>
                <a:schemeClr val="accent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91" name="Google Shape;1991;p40"/>
          <p:cNvSpPr/>
          <p:nvPr/>
        </p:nvSpPr>
        <p:spPr>
          <a:xfrm>
            <a:off x="6302954" y="1626323"/>
            <a:ext cx="277194" cy="233994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noFill/>
          <a:ln cap="flat" cmpd="sng" w="19050">
            <a:solidFill>
              <a:srgbClr val="5F81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992" name="Google Shape;1992;p40"/>
          <p:cNvGrpSpPr/>
          <p:nvPr/>
        </p:nvGrpSpPr>
        <p:grpSpPr>
          <a:xfrm>
            <a:off x="2529713" y="3521645"/>
            <a:ext cx="340573" cy="339271"/>
            <a:chOff x="2085450" y="842250"/>
            <a:chExt cx="483700" cy="481850"/>
          </a:xfrm>
        </p:grpSpPr>
        <p:sp>
          <p:nvSpPr>
            <p:cNvPr id="1993" name="Google Shape;1993;p40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4" name="Google Shape;1994;p40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5" name="Google Shape;1995;p40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41"/>
          <p:cNvSpPr/>
          <p:nvPr/>
        </p:nvSpPr>
        <p:spPr>
          <a:xfrm>
            <a:off x="2465750" y="1080450"/>
            <a:ext cx="3774369" cy="572678"/>
          </a:xfrm>
          <a:custGeom>
            <a:rect b="b" l="l" r="r" t="t"/>
            <a:pathLst>
              <a:path extrusionOk="0" h="2555" w="23705">
                <a:moveTo>
                  <a:pt x="1" y="0"/>
                </a:moveTo>
                <a:lnTo>
                  <a:pt x="1" y="2554"/>
                </a:lnTo>
                <a:lnTo>
                  <a:pt x="23704" y="2554"/>
                </a:lnTo>
                <a:lnTo>
                  <a:pt x="237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41"/>
          <p:cNvSpPr/>
          <p:nvPr/>
        </p:nvSpPr>
        <p:spPr>
          <a:xfrm>
            <a:off x="1441225" y="1080450"/>
            <a:ext cx="1339214" cy="572678"/>
          </a:xfrm>
          <a:custGeom>
            <a:rect b="b" l="l" r="r" t="t"/>
            <a:pathLst>
              <a:path extrusionOk="0" h="2555" w="23705">
                <a:moveTo>
                  <a:pt x="1" y="0"/>
                </a:moveTo>
                <a:lnTo>
                  <a:pt x="1" y="2554"/>
                </a:lnTo>
                <a:lnTo>
                  <a:pt x="23704" y="2554"/>
                </a:lnTo>
                <a:lnTo>
                  <a:pt x="23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02" name="Google Shape;2002;p41"/>
          <p:cNvSpPr txBox="1"/>
          <p:nvPr>
            <p:ph type="title"/>
          </p:nvPr>
        </p:nvSpPr>
        <p:spPr>
          <a:xfrm>
            <a:off x="0" y="3074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고객별 라벨 설정</a:t>
            </a:r>
            <a:endParaRPr/>
          </a:p>
        </p:txBody>
      </p:sp>
      <p:grpSp>
        <p:nvGrpSpPr>
          <p:cNvPr id="2003" name="Google Shape;2003;p41"/>
          <p:cNvGrpSpPr/>
          <p:nvPr/>
        </p:nvGrpSpPr>
        <p:grpSpPr>
          <a:xfrm>
            <a:off x="1482248" y="1853433"/>
            <a:ext cx="339253" cy="218676"/>
            <a:chOff x="1492675" y="1520750"/>
            <a:chExt cx="481825" cy="310575"/>
          </a:xfrm>
        </p:grpSpPr>
        <p:sp>
          <p:nvSpPr>
            <p:cNvPr id="2004" name="Google Shape;2004;p41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05" name="Google Shape;2005;p41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06" name="Google Shape;2006;p41"/>
          <p:cNvGrpSpPr/>
          <p:nvPr/>
        </p:nvGrpSpPr>
        <p:grpSpPr>
          <a:xfrm>
            <a:off x="5375755" y="1793132"/>
            <a:ext cx="339253" cy="339253"/>
            <a:chOff x="3271200" y="1435075"/>
            <a:chExt cx="481825" cy="481825"/>
          </a:xfrm>
        </p:grpSpPr>
        <p:sp>
          <p:nvSpPr>
            <p:cNvPr id="2007" name="Google Shape;2007;p41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08" name="Google Shape;2008;p41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09" name="Google Shape;2009;p41"/>
          <p:cNvGrpSpPr/>
          <p:nvPr/>
        </p:nvGrpSpPr>
        <p:grpSpPr>
          <a:xfrm>
            <a:off x="7320849" y="3646457"/>
            <a:ext cx="339253" cy="339253"/>
            <a:chOff x="4456875" y="1435075"/>
            <a:chExt cx="481825" cy="481825"/>
          </a:xfrm>
        </p:grpSpPr>
        <p:sp>
          <p:nvSpPr>
            <p:cNvPr id="2010" name="Google Shape;2010;p41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1" name="Google Shape;2011;p41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2" name="Google Shape;2012;p41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6" name="Google Shape;2016;p41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7" name="Google Shape;2017;p41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8" name="Google Shape;2018;p41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9" name="Google Shape;2019;p41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0" name="Google Shape;2020;p41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1" name="Google Shape;2021;p41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2" name="Google Shape;2022;p41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6" name="Google Shape;2026;p41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7" name="Google Shape;2027;p41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8" name="Google Shape;2028;p41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29" name="Google Shape;2029;p41"/>
          <p:cNvGrpSpPr/>
          <p:nvPr/>
        </p:nvGrpSpPr>
        <p:grpSpPr>
          <a:xfrm>
            <a:off x="3427326" y="3646461"/>
            <a:ext cx="342580" cy="339271"/>
            <a:chOff x="5049725" y="1435050"/>
            <a:chExt cx="486550" cy="481850"/>
          </a:xfrm>
        </p:grpSpPr>
        <p:sp>
          <p:nvSpPr>
            <p:cNvPr id="2030" name="Google Shape;2030;p41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1" name="Google Shape;2031;p41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2" name="Google Shape;2032;p41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3" name="Google Shape;2033;p41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034" name="Google Shape;20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088" y="703638"/>
            <a:ext cx="2388774" cy="13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41"/>
          <p:cNvSpPr txBox="1"/>
          <p:nvPr/>
        </p:nvSpPr>
        <p:spPr>
          <a:xfrm>
            <a:off x="2842150" y="1166675"/>
            <a:ext cx="29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CAGR을 이용한 분기 평균 성장률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36" name="Google Shape;2036;p41"/>
          <p:cNvSpPr txBox="1"/>
          <p:nvPr/>
        </p:nvSpPr>
        <p:spPr>
          <a:xfrm>
            <a:off x="1837836" y="1166688"/>
            <a:ext cx="5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Jua"/>
                <a:ea typeface="Jua"/>
                <a:cs typeface="Jua"/>
                <a:sym typeface="Jua"/>
              </a:rPr>
              <a:t>기준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37" name="Google Shape;20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225" y="1853425"/>
            <a:ext cx="4896875" cy="30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41"/>
          <p:cNvSpPr txBox="1"/>
          <p:nvPr/>
        </p:nvSpPr>
        <p:spPr>
          <a:xfrm>
            <a:off x="6768000" y="2453325"/>
            <a:ext cx="18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Jua"/>
                <a:ea typeface="Jua"/>
                <a:cs typeface="Jua"/>
                <a:sym typeface="Jua"/>
              </a:rPr>
              <a:t>증가(달성) 고객 : 1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39" name="Google Shape;2039;p41"/>
          <p:cNvSpPr txBox="1"/>
          <p:nvPr/>
        </p:nvSpPr>
        <p:spPr>
          <a:xfrm>
            <a:off x="6768000" y="3919900"/>
            <a:ext cx="17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Jua"/>
                <a:ea typeface="Jua"/>
                <a:cs typeface="Jua"/>
                <a:sym typeface="Jua"/>
              </a:rPr>
              <a:t>감소(미달)</a:t>
            </a:r>
            <a:r>
              <a:rPr b="1" lang="es">
                <a:latin typeface="Jua"/>
                <a:ea typeface="Jua"/>
                <a:cs typeface="Jua"/>
                <a:sym typeface="Jua"/>
              </a:rPr>
              <a:t> 고객 : 0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40" name="Google Shape;2040;p41"/>
          <p:cNvSpPr/>
          <p:nvPr/>
        </p:nvSpPr>
        <p:spPr>
          <a:xfrm rot="5400000">
            <a:off x="-47915" y="3253920"/>
            <a:ext cx="2887984" cy="243095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7"/>
                </a:lnTo>
                <a:lnTo>
                  <a:pt x="17423" y="3777"/>
                </a:lnTo>
                <a:lnTo>
                  <a:pt x="17423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41"/>
          <p:cNvSpPr/>
          <p:nvPr/>
        </p:nvSpPr>
        <p:spPr>
          <a:xfrm rot="5400000">
            <a:off x="696591" y="3998451"/>
            <a:ext cx="1398973" cy="243095"/>
          </a:xfrm>
          <a:custGeom>
            <a:rect b="b" l="l" r="r" t="t"/>
            <a:pathLst>
              <a:path extrusionOk="0" h="3778" w="8699">
                <a:moveTo>
                  <a:pt x="0" y="1"/>
                </a:moveTo>
                <a:lnTo>
                  <a:pt x="0" y="3777"/>
                </a:lnTo>
                <a:lnTo>
                  <a:pt x="8698" y="3777"/>
                </a:lnTo>
                <a:lnTo>
                  <a:pt x="8698" y="1"/>
                </a:lnTo>
                <a:close/>
              </a:path>
            </a:pathLst>
          </a:custGeom>
          <a:solidFill>
            <a:srgbClr val="A5D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42"/>
          <p:cNvSpPr txBox="1"/>
          <p:nvPr>
            <p:ph type="title"/>
          </p:nvPr>
        </p:nvSpPr>
        <p:spPr>
          <a:xfrm>
            <a:off x="1939350" y="307450"/>
            <a:ext cx="526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속성 </a:t>
            </a:r>
            <a:r>
              <a:rPr lang="es"/>
              <a:t>변수</a:t>
            </a:r>
            <a:endParaRPr/>
          </a:p>
        </p:txBody>
      </p:sp>
      <p:sp>
        <p:nvSpPr>
          <p:cNvPr id="2047" name="Google Shape;2047;p42"/>
          <p:cNvSpPr/>
          <p:nvPr/>
        </p:nvSpPr>
        <p:spPr>
          <a:xfrm>
            <a:off x="1100586" y="2160476"/>
            <a:ext cx="1588200" cy="3306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RFM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48" name="Google Shape;2048;p42"/>
          <p:cNvSpPr/>
          <p:nvPr/>
        </p:nvSpPr>
        <p:spPr>
          <a:xfrm>
            <a:off x="1100586" y="2590961"/>
            <a:ext cx="1588200" cy="3306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멤버십 가입유무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49" name="Google Shape;2049;p42"/>
          <p:cNvSpPr/>
          <p:nvPr/>
        </p:nvSpPr>
        <p:spPr>
          <a:xfrm>
            <a:off x="1100586" y="3021446"/>
            <a:ext cx="1588200" cy="3306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온라인 이용유무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0" name="Google Shape;2050;p42"/>
          <p:cNvSpPr/>
          <p:nvPr/>
        </p:nvSpPr>
        <p:spPr>
          <a:xfrm>
            <a:off x="1100586" y="3451931"/>
            <a:ext cx="1588200" cy="3306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경쟁사 이용 횟수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1" name="Google Shape;2051;p42"/>
          <p:cNvSpPr/>
          <p:nvPr/>
        </p:nvSpPr>
        <p:spPr>
          <a:xfrm>
            <a:off x="1100586" y="3882382"/>
            <a:ext cx="1588200" cy="3306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주말 방문 구매액 비중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2" name="Google Shape;2052;p42"/>
          <p:cNvSpPr/>
          <p:nvPr/>
        </p:nvSpPr>
        <p:spPr>
          <a:xfrm>
            <a:off x="1100591" y="4312850"/>
            <a:ext cx="1588200" cy="6069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카테고리별 구매비중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3" name="Google Shape;2053;p42"/>
          <p:cNvSpPr/>
          <p:nvPr/>
        </p:nvSpPr>
        <p:spPr>
          <a:xfrm>
            <a:off x="2778124" y="2160467"/>
            <a:ext cx="5265300" cy="3306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총 구매 금액, 최근 방문 일자, 총 구매 횟수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4" name="Google Shape;2054;p42"/>
          <p:cNvSpPr/>
          <p:nvPr/>
        </p:nvSpPr>
        <p:spPr>
          <a:xfrm>
            <a:off x="2778124" y="2590951"/>
            <a:ext cx="5265300" cy="3306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회원(여러 제휴사의 회원일 경우도 포함) 1, 비회원 0 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5" name="Google Shape;2055;p42"/>
          <p:cNvSpPr/>
          <p:nvPr/>
        </p:nvSpPr>
        <p:spPr>
          <a:xfrm>
            <a:off x="2778124" y="3021435"/>
            <a:ext cx="5265300" cy="3306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이용 1, 비이용 0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6" name="Google Shape;2056;p42"/>
          <p:cNvSpPr/>
          <p:nvPr/>
        </p:nvSpPr>
        <p:spPr>
          <a:xfrm>
            <a:off x="2778124" y="3451918"/>
            <a:ext cx="5265300" cy="3306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이용횟수를 기준으로 4등급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7" name="Google Shape;2057;p42"/>
          <p:cNvSpPr/>
          <p:nvPr/>
        </p:nvSpPr>
        <p:spPr>
          <a:xfrm>
            <a:off x="2778124" y="3882367"/>
            <a:ext cx="5265300" cy="3306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주말 방문 구매액 / 총 방문 구매액으로 0~1 사이의 값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8" name="Google Shape;2058;p42"/>
          <p:cNvSpPr/>
          <p:nvPr/>
        </p:nvSpPr>
        <p:spPr>
          <a:xfrm>
            <a:off x="2778130" y="4312825"/>
            <a:ext cx="5265300" cy="6069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4개 대분류별 구매금액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식품(가공식품, 신선식품), 패션(의류, 패션잡화), 취미(교육/문화용품, 전문스포츠/레저), 주거(가구/인테리어, 디지털/가전)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9" name="Google Shape;2059;p42"/>
          <p:cNvSpPr/>
          <p:nvPr/>
        </p:nvSpPr>
        <p:spPr>
          <a:xfrm>
            <a:off x="1100513" y="880150"/>
            <a:ext cx="1588200" cy="3306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성별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0" name="Google Shape;2060;p42"/>
          <p:cNvSpPr/>
          <p:nvPr/>
        </p:nvSpPr>
        <p:spPr>
          <a:xfrm>
            <a:off x="1100513" y="1310637"/>
            <a:ext cx="1588200" cy="3306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연령대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1" name="Google Shape;2061;p42"/>
          <p:cNvSpPr/>
          <p:nvPr/>
        </p:nvSpPr>
        <p:spPr>
          <a:xfrm>
            <a:off x="1100513" y="1741124"/>
            <a:ext cx="1588200" cy="3306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거주지역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2" name="Google Shape;2062;p42"/>
          <p:cNvSpPr/>
          <p:nvPr/>
        </p:nvSpPr>
        <p:spPr>
          <a:xfrm>
            <a:off x="2778184" y="880150"/>
            <a:ext cx="5265300" cy="3306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남자 0, 여자 1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3" name="Google Shape;2063;p42"/>
          <p:cNvSpPr/>
          <p:nvPr/>
        </p:nvSpPr>
        <p:spPr>
          <a:xfrm>
            <a:off x="2778184" y="1310636"/>
            <a:ext cx="5265300" cy="3306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10살 단위로 범주화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4" name="Google Shape;2064;p42"/>
          <p:cNvSpPr/>
          <p:nvPr/>
        </p:nvSpPr>
        <p:spPr>
          <a:xfrm>
            <a:off x="2778184" y="1741121"/>
            <a:ext cx="5265300" cy="3306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각 지역코드에 할당된 지역을 기준으로 0~17 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43"/>
          <p:cNvSpPr txBox="1"/>
          <p:nvPr>
            <p:ph type="title"/>
          </p:nvPr>
        </p:nvSpPr>
        <p:spPr>
          <a:xfrm>
            <a:off x="0" y="307450"/>
            <a:ext cx="89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동적 변수</a:t>
            </a:r>
            <a:endParaRPr/>
          </a:p>
        </p:txBody>
      </p:sp>
      <p:sp>
        <p:nvSpPr>
          <p:cNvPr id="2070" name="Google Shape;2070;p43"/>
          <p:cNvSpPr/>
          <p:nvPr/>
        </p:nvSpPr>
        <p:spPr>
          <a:xfrm rot="-4538800">
            <a:off x="295382" y="1241157"/>
            <a:ext cx="1064942" cy="1064942"/>
          </a:xfrm>
          <a:prstGeom prst="blockArc">
            <a:avLst>
              <a:gd fmla="val 6490304" name="adj1"/>
              <a:gd fmla="val 20700625" name="adj2"/>
              <a:gd fmla="val 10156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1" name="Google Shape;2071;p43"/>
          <p:cNvSpPr txBox="1"/>
          <p:nvPr/>
        </p:nvSpPr>
        <p:spPr>
          <a:xfrm>
            <a:off x="435600" y="1573538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변동지수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2" name="Google Shape;2072;p43"/>
          <p:cNvSpPr/>
          <p:nvPr/>
        </p:nvSpPr>
        <p:spPr>
          <a:xfrm>
            <a:off x="7547550" y="2090850"/>
            <a:ext cx="15762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latin typeface="Jua"/>
                <a:ea typeface="Jua"/>
                <a:cs typeface="Jua"/>
                <a:sym typeface="Jua"/>
              </a:rPr>
              <a:t>고객의 분기별 변화하는  방문 횟수를 지수화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3" name="Google Shape;2073;p43"/>
          <p:cNvSpPr txBox="1"/>
          <p:nvPr/>
        </p:nvSpPr>
        <p:spPr>
          <a:xfrm>
            <a:off x="7551900" y="1768300"/>
            <a:ext cx="1458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방문 지수</a:t>
            </a:r>
            <a:endParaRPr b="1" sz="9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4" name="Google Shape;2074;p43"/>
          <p:cNvSpPr/>
          <p:nvPr/>
        </p:nvSpPr>
        <p:spPr>
          <a:xfrm>
            <a:off x="7558438" y="1200675"/>
            <a:ext cx="1576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latin typeface="Jua"/>
                <a:ea typeface="Jua"/>
                <a:cs typeface="Jua"/>
                <a:sym typeface="Jua"/>
              </a:rPr>
              <a:t>고객의 분기별 변화하는 구매 금액을 지수화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5" name="Google Shape;2075;p43"/>
          <p:cNvSpPr txBox="1"/>
          <p:nvPr/>
        </p:nvSpPr>
        <p:spPr>
          <a:xfrm>
            <a:off x="7536663" y="928525"/>
            <a:ext cx="1492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구매 지수</a:t>
            </a:r>
            <a:endParaRPr b="1"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6" name="Google Shape;2076;p43"/>
          <p:cNvSpPr/>
          <p:nvPr/>
        </p:nvSpPr>
        <p:spPr>
          <a:xfrm rot="-4538800">
            <a:off x="295382" y="2902694"/>
            <a:ext cx="1064942" cy="1064942"/>
          </a:xfrm>
          <a:prstGeom prst="blockArc">
            <a:avLst>
              <a:gd fmla="val 6490304" name="adj1"/>
              <a:gd fmla="val 20700625" name="adj2"/>
              <a:gd fmla="val 10156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7" name="Google Shape;2077;p43"/>
          <p:cNvSpPr txBox="1"/>
          <p:nvPr/>
        </p:nvSpPr>
        <p:spPr>
          <a:xfrm>
            <a:off x="435150" y="3127375"/>
            <a:ext cx="95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분기 평균 성장률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8" name="Google Shape;2078;p43"/>
          <p:cNvSpPr/>
          <p:nvPr/>
        </p:nvSpPr>
        <p:spPr>
          <a:xfrm>
            <a:off x="1697399" y="4364588"/>
            <a:ext cx="396198" cy="312714"/>
          </a:xfrm>
          <a:prstGeom prst="flowChartTerminator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!</a:t>
            </a:r>
            <a:endParaRPr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9" name="Google Shape;2079;p43"/>
          <p:cNvSpPr/>
          <p:nvPr/>
        </p:nvSpPr>
        <p:spPr>
          <a:xfrm>
            <a:off x="2157025" y="4161250"/>
            <a:ext cx="5835900" cy="71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총 구매지수로 학습한 결과가 좋지 않아서 분기별 성장률 변수를 개발한 후,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적용 시킨 결과의 정확도가 더 높아 최종적으로 총 구매지수를 분기별 성장률로 대체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0" name="Google Shape;2080;p43"/>
          <p:cNvSpPr/>
          <p:nvPr/>
        </p:nvSpPr>
        <p:spPr>
          <a:xfrm>
            <a:off x="1661294" y="2296868"/>
            <a:ext cx="2027700" cy="3531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총구매지수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1" name="Google Shape;2081;p43"/>
          <p:cNvSpPr/>
          <p:nvPr/>
        </p:nvSpPr>
        <p:spPr>
          <a:xfrm>
            <a:off x="3746897" y="2283604"/>
            <a:ext cx="3727500" cy="3501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총 구매 금액 지수화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2" name="Google Shape;2082;p43"/>
          <p:cNvSpPr/>
          <p:nvPr/>
        </p:nvSpPr>
        <p:spPr>
          <a:xfrm>
            <a:off x="1661200" y="928525"/>
            <a:ext cx="2027700" cy="3531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카테고리별 구매/방문 지수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3" name="Google Shape;2083;p43"/>
          <p:cNvSpPr/>
          <p:nvPr/>
        </p:nvSpPr>
        <p:spPr>
          <a:xfrm>
            <a:off x="1661200" y="1388606"/>
            <a:ext cx="2027700" cy="3531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제휴사별 구매/방문 지수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4" name="Google Shape;2084;p43"/>
          <p:cNvSpPr/>
          <p:nvPr/>
        </p:nvSpPr>
        <p:spPr>
          <a:xfrm>
            <a:off x="1661200" y="1848687"/>
            <a:ext cx="2027700" cy="3531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금액별 방문 지수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5" name="Google Shape;2085;p43"/>
          <p:cNvSpPr/>
          <p:nvPr/>
        </p:nvSpPr>
        <p:spPr>
          <a:xfrm>
            <a:off x="3746940" y="928525"/>
            <a:ext cx="3727500" cy="3501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4개 대분류별 변화하는 구매 금액 / 방문 횟수 지수화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6" name="Google Shape;2086;p43"/>
          <p:cNvSpPr/>
          <p:nvPr/>
        </p:nvSpPr>
        <p:spPr>
          <a:xfrm>
            <a:off x="3746940" y="1384148"/>
            <a:ext cx="3727500" cy="3501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제휴사별 변화하는 구매 금액 / 방문 횟수 지수화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7" name="Google Shape;2087;p43"/>
          <p:cNvSpPr/>
          <p:nvPr/>
        </p:nvSpPr>
        <p:spPr>
          <a:xfrm>
            <a:off x="3746940" y="1839772"/>
            <a:ext cx="3727500" cy="3501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분류별 변화하는 방문 횟수 지수화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8" name="Google Shape;2088;p43"/>
          <p:cNvSpPr/>
          <p:nvPr/>
        </p:nvSpPr>
        <p:spPr>
          <a:xfrm>
            <a:off x="1653013" y="3225920"/>
            <a:ext cx="2027700" cy="4185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개인별 분기당 평균 성장률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9" name="Google Shape;2089;p43"/>
          <p:cNvSpPr/>
          <p:nvPr/>
        </p:nvSpPr>
        <p:spPr>
          <a:xfrm>
            <a:off x="3738613" y="3210202"/>
            <a:ext cx="3727500" cy="414900"/>
          </a:xfrm>
          <a:prstGeom prst="flowChartAlternateProcess">
            <a:avLst/>
          </a:prstGeom>
          <a:solidFill>
            <a:srgbClr val="E3E9ED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예측시점 분기까지의 평균 성장률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4" name="Google Shape;2094;p44"/>
          <p:cNvCxnSpPr/>
          <p:nvPr/>
        </p:nvCxnSpPr>
        <p:spPr>
          <a:xfrm>
            <a:off x="1833675" y="174255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5" name="Google Shape;2095;p44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변수 지수화 방법</a:t>
            </a:r>
            <a:endParaRPr/>
          </a:p>
        </p:txBody>
      </p:sp>
      <p:sp>
        <p:nvSpPr>
          <p:cNvPr id="2096" name="Google Shape;2096;p44"/>
          <p:cNvSpPr/>
          <p:nvPr/>
        </p:nvSpPr>
        <p:spPr>
          <a:xfrm>
            <a:off x="972000" y="1916100"/>
            <a:ext cx="1598700" cy="230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44"/>
          <p:cNvSpPr/>
          <p:nvPr/>
        </p:nvSpPr>
        <p:spPr>
          <a:xfrm>
            <a:off x="2839100" y="1916100"/>
            <a:ext cx="1598700" cy="230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44"/>
          <p:cNvSpPr/>
          <p:nvPr/>
        </p:nvSpPr>
        <p:spPr>
          <a:xfrm>
            <a:off x="4706200" y="1916100"/>
            <a:ext cx="1598700" cy="230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44"/>
          <p:cNvSpPr/>
          <p:nvPr/>
        </p:nvSpPr>
        <p:spPr>
          <a:xfrm>
            <a:off x="6573300" y="1916100"/>
            <a:ext cx="1598700" cy="230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44"/>
          <p:cNvSpPr/>
          <p:nvPr/>
        </p:nvSpPr>
        <p:spPr>
          <a:xfrm>
            <a:off x="972000" y="3987554"/>
            <a:ext cx="1598700" cy="23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44"/>
          <p:cNvSpPr/>
          <p:nvPr/>
        </p:nvSpPr>
        <p:spPr>
          <a:xfrm>
            <a:off x="2839100" y="3987554"/>
            <a:ext cx="1598700" cy="2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44"/>
          <p:cNvSpPr/>
          <p:nvPr/>
        </p:nvSpPr>
        <p:spPr>
          <a:xfrm>
            <a:off x="4706200" y="3987554"/>
            <a:ext cx="1598700" cy="23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44"/>
          <p:cNvSpPr/>
          <p:nvPr/>
        </p:nvSpPr>
        <p:spPr>
          <a:xfrm>
            <a:off x="6573300" y="3987554"/>
            <a:ext cx="1598700" cy="23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44"/>
          <p:cNvSpPr/>
          <p:nvPr/>
        </p:nvSpPr>
        <p:spPr>
          <a:xfrm>
            <a:off x="1441650" y="1596825"/>
            <a:ext cx="659400" cy="65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/>
          </a:p>
        </p:txBody>
      </p:sp>
      <p:sp>
        <p:nvSpPr>
          <p:cNvPr id="2105" name="Google Shape;2105;p44"/>
          <p:cNvSpPr/>
          <p:nvPr/>
        </p:nvSpPr>
        <p:spPr>
          <a:xfrm>
            <a:off x="3329525" y="1596825"/>
            <a:ext cx="659400" cy="65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/>
          </a:p>
        </p:txBody>
      </p:sp>
      <p:sp>
        <p:nvSpPr>
          <p:cNvPr id="2106" name="Google Shape;2106;p44"/>
          <p:cNvSpPr/>
          <p:nvPr/>
        </p:nvSpPr>
        <p:spPr>
          <a:xfrm>
            <a:off x="5175850" y="1596825"/>
            <a:ext cx="659400" cy="65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/>
          </a:p>
        </p:txBody>
      </p:sp>
      <p:sp>
        <p:nvSpPr>
          <p:cNvPr id="2107" name="Google Shape;2107;p44"/>
          <p:cNvSpPr/>
          <p:nvPr/>
        </p:nvSpPr>
        <p:spPr>
          <a:xfrm>
            <a:off x="7042950" y="1596850"/>
            <a:ext cx="659400" cy="65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/>
          </a:p>
        </p:txBody>
      </p:sp>
      <p:sp>
        <p:nvSpPr>
          <p:cNvPr id="2108" name="Google Shape;2108;p44"/>
          <p:cNvSpPr txBox="1"/>
          <p:nvPr/>
        </p:nvSpPr>
        <p:spPr>
          <a:xfrm>
            <a:off x="2897850" y="2244405"/>
            <a:ext cx="1488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등급 나누기</a:t>
            </a:r>
            <a:endParaRPr sz="17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09" name="Google Shape;2109;p44"/>
          <p:cNvSpPr txBox="1"/>
          <p:nvPr/>
        </p:nvSpPr>
        <p:spPr>
          <a:xfrm>
            <a:off x="2810100" y="3150375"/>
            <a:ext cx="16644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-&gt; </a:t>
            </a:r>
            <a:r>
              <a:rPr lang="es" sz="700">
                <a:solidFill>
                  <a:srgbClr val="212121"/>
                </a:solidFill>
                <a:latin typeface="Jua"/>
                <a:ea typeface="Jua"/>
                <a:cs typeface="Jua"/>
                <a:sym typeface="Jua"/>
              </a:rPr>
              <a:t>구매가 없는 고객이 대다수인 경우 </a:t>
            </a:r>
            <a:endParaRPr sz="700">
              <a:solidFill>
                <a:srgbClr val="21212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212121"/>
                </a:solidFill>
                <a:latin typeface="Jua"/>
                <a:ea typeface="Jua"/>
                <a:cs typeface="Jua"/>
                <a:sym typeface="Jua"/>
              </a:rPr>
              <a:t>인원수대로 등급을 나누면 1,10등급만 존재하는 문제 발생</a:t>
            </a:r>
            <a:endParaRPr sz="700">
              <a:solidFill>
                <a:srgbClr val="21212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212121"/>
                </a:solidFill>
                <a:latin typeface="Jua"/>
                <a:ea typeface="Jua"/>
                <a:cs typeface="Jua"/>
                <a:sym typeface="Jua"/>
              </a:rPr>
              <a:t>-&gt; 각 분기 최대 순위를 기준으로 10등급 분할하여 등급 조정</a:t>
            </a:r>
            <a:endParaRPr sz="7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10" name="Google Shape;2110;p44"/>
          <p:cNvSpPr txBox="1"/>
          <p:nvPr/>
        </p:nvSpPr>
        <p:spPr>
          <a:xfrm>
            <a:off x="4545550" y="3004425"/>
            <a:ext cx="19200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변동폭: 등급 변동의 절대값의 합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증감폭: 마지막 분기와 첫 분기의 등급 차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지수 = 변동폭*0.2 + 증감폭*0.8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11" name="Google Shape;2111;p44"/>
          <p:cNvSpPr txBox="1"/>
          <p:nvPr/>
        </p:nvSpPr>
        <p:spPr>
          <a:xfrm>
            <a:off x="4761388" y="2237080"/>
            <a:ext cx="1488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가중치 계산</a:t>
            </a:r>
            <a:endParaRPr sz="17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12" name="Google Shape;2112;p44"/>
          <p:cNvSpPr txBox="1"/>
          <p:nvPr/>
        </p:nvSpPr>
        <p:spPr>
          <a:xfrm>
            <a:off x="1013825" y="2625305"/>
            <a:ext cx="1488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랭크화</a:t>
            </a:r>
            <a:endParaRPr sz="17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13" name="Google Shape;2113;p44"/>
          <p:cNvSpPr txBox="1"/>
          <p:nvPr/>
        </p:nvSpPr>
        <p:spPr>
          <a:xfrm>
            <a:off x="457175" y="3082425"/>
            <a:ext cx="21579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각 분기별 총 구매금액 &amp; 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각 분기별 총 방문 횟수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14" name="Google Shape;2114;p44"/>
          <p:cNvSpPr txBox="1"/>
          <p:nvPr/>
        </p:nvSpPr>
        <p:spPr>
          <a:xfrm>
            <a:off x="2746500" y="2583575"/>
            <a:ext cx="17910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고객수 19383명으로 2000명을 기준으로 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10등급 나눔 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115" name="Google Shape;21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13" y="2300563"/>
            <a:ext cx="1197669" cy="16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45"/>
          <p:cNvSpPr txBox="1"/>
          <p:nvPr>
            <p:ph type="title"/>
          </p:nvPr>
        </p:nvSpPr>
        <p:spPr>
          <a:xfrm>
            <a:off x="0" y="3074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분류모델 </a:t>
            </a:r>
            <a:r>
              <a:rPr lang="es"/>
              <a:t>학습 </a:t>
            </a:r>
            <a:r>
              <a:rPr lang="es"/>
              <a:t>및 평가</a:t>
            </a:r>
            <a:endParaRPr/>
          </a:p>
        </p:txBody>
      </p:sp>
      <p:grpSp>
        <p:nvGrpSpPr>
          <p:cNvPr id="2121" name="Google Shape;2121;p45"/>
          <p:cNvGrpSpPr/>
          <p:nvPr/>
        </p:nvGrpSpPr>
        <p:grpSpPr>
          <a:xfrm>
            <a:off x="11117928" y="3909564"/>
            <a:ext cx="189260" cy="141140"/>
            <a:chOff x="2874730" y="3745828"/>
            <a:chExt cx="72126" cy="53788"/>
          </a:xfrm>
        </p:grpSpPr>
        <p:sp>
          <p:nvSpPr>
            <p:cNvPr id="2122" name="Google Shape;2122;p45"/>
            <p:cNvSpPr/>
            <p:nvPr/>
          </p:nvSpPr>
          <p:spPr>
            <a:xfrm>
              <a:off x="2874730" y="3763820"/>
              <a:ext cx="60030" cy="35796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395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2892645" y="3745828"/>
              <a:ext cx="54211" cy="34568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395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45"/>
          <p:cNvGrpSpPr/>
          <p:nvPr/>
        </p:nvGrpSpPr>
        <p:grpSpPr>
          <a:xfrm>
            <a:off x="11128054" y="4790318"/>
            <a:ext cx="168777" cy="169364"/>
            <a:chOff x="2878589" y="4081481"/>
            <a:chExt cx="64321" cy="64544"/>
          </a:xfrm>
        </p:grpSpPr>
        <p:sp>
          <p:nvSpPr>
            <p:cNvPr id="2125" name="Google Shape;2125;p45"/>
            <p:cNvSpPr/>
            <p:nvPr/>
          </p:nvSpPr>
          <p:spPr>
            <a:xfrm>
              <a:off x="2901559" y="4081712"/>
              <a:ext cx="41351" cy="64313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395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5"/>
            <p:cNvSpPr/>
            <p:nvPr/>
          </p:nvSpPr>
          <p:spPr>
            <a:xfrm>
              <a:off x="2878589" y="4081481"/>
              <a:ext cx="39512" cy="64165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395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7" name="Google Shape;2127;p45"/>
          <p:cNvGrpSpPr/>
          <p:nvPr/>
        </p:nvGrpSpPr>
        <p:grpSpPr>
          <a:xfrm>
            <a:off x="1391637" y="1262150"/>
            <a:ext cx="6360713" cy="3060350"/>
            <a:chOff x="1391637" y="1262150"/>
            <a:chExt cx="6360713" cy="3060350"/>
          </a:xfrm>
        </p:grpSpPr>
        <p:sp>
          <p:nvSpPr>
            <p:cNvPr id="2128" name="Google Shape;2128;p45"/>
            <p:cNvSpPr/>
            <p:nvPr/>
          </p:nvSpPr>
          <p:spPr>
            <a:xfrm>
              <a:off x="1391751" y="3883850"/>
              <a:ext cx="6360600" cy="43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Random Forest                     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1391637" y="2127925"/>
              <a:ext cx="6360600" cy="43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Decision Tree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1391675" y="3003810"/>
              <a:ext cx="6360600" cy="43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Light Gradient Boosting 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Machine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3076425" y="1279900"/>
              <a:ext cx="806100" cy="3042600"/>
            </a:xfrm>
            <a:prstGeom prst="rect">
              <a:avLst/>
            </a:prstGeom>
            <a:solidFill>
              <a:srgbClr val="B2D9AB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4003500" y="1279900"/>
              <a:ext cx="806100" cy="3042600"/>
            </a:xfrm>
            <a:prstGeom prst="rect">
              <a:avLst/>
            </a:prstGeom>
            <a:solidFill>
              <a:srgbClr val="B2D9AB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4930576" y="1279900"/>
              <a:ext cx="806100" cy="3042600"/>
            </a:xfrm>
            <a:prstGeom prst="rect">
              <a:avLst/>
            </a:prstGeom>
            <a:solidFill>
              <a:srgbClr val="B2D9AB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5857654" y="1279900"/>
              <a:ext cx="806100" cy="3042600"/>
            </a:xfrm>
            <a:prstGeom prst="rect">
              <a:avLst/>
            </a:prstGeom>
            <a:solidFill>
              <a:srgbClr val="B2D9AB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6784732" y="1279900"/>
              <a:ext cx="806100" cy="3042600"/>
            </a:xfrm>
            <a:prstGeom prst="rect">
              <a:avLst/>
            </a:prstGeom>
            <a:solidFill>
              <a:srgbClr val="B2D9AB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6" name="Google Shape;2136;p45"/>
            <p:cNvSpPr txBox="1"/>
            <p:nvPr/>
          </p:nvSpPr>
          <p:spPr>
            <a:xfrm>
              <a:off x="3026163" y="1262150"/>
              <a:ext cx="93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Jua"/>
                  <a:ea typeface="Jua"/>
                  <a:cs typeface="Jua"/>
                  <a:sym typeface="Jua"/>
                </a:rPr>
                <a:t>Accuracy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7" name="Google Shape;2137;p45"/>
            <p:cNvSpPr txBox="1"/>
            <p:nvPr/>
          </p:nvSpPr>
          <p:spPr>
            <a:xfrm>
              <a:off x="4882550" y="1282175"/>
              <a:ext cx="89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Jua"/>
                  <a:ea typeface="Jua"/>
                  <a:cs typeface="Jua"/>
                  <a:sym typeface="Jua"/>
                </a:rPr>
                <a:t>Precision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8" name="Google Shape;2138;p45"/>
            <p:cNvSpPr txBox="1"/>
            <p:nvPr/>
          </p:nvSpPr>
          <p:spPr>
            <a:xfrm>
              <a:off x="3977450" y="1279900"/>
              <a:ext cx="86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Jua"/>
                  <a:ea typeface="Jua"/>
                  <a:cs typeface="Jua"/>
                  <a:sym typeface="Jua"/>
                </a:rPr>
                <a:t>Recall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9" name="Google Shape;2139;p45"/>
            <p:cNvSpPr txBox="1"/>
            <p:nvPr/>
          </p:nvSpPr>
          <p:spPr>
            <a:xfrm>
              <a:off x="5793612" y="1262163"/>
              <a:ext cx="93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Jua"/>
                  <a:ea typeface="Jua"/>
                  <a:cs typeface="Jua"/>
                  <a:sym typeface="Jua"/>
                </a:rPr>
                <a:t>Time(sec)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0" name="Google Shape;2140;p45"/>
            <p:cNvSpPr txBox="1"/>
            <p:nvPr/>
          </p:nvSpPr>
          <p:spPr>
            <a:xfrm>
              <a:off x="6706900" y="1279900"/>
              <a:ext cx="97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Jua"/>
                  <a:ea typeface="Jua"/>
                  <a:cs typeface="Jua"/>
                  <a:sym typeface="Jua"/>
                </a:rPr>
                <a:t>Prediction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1" name="Google Shape;2141;p45"/>
            <p:cNvSpPr txBox="1"/>
            <p:nvPr/>
          </p:nvSpPr>
          <p:spPr>
            <a:xfrm>
              <a:off x="3107925" y="2157300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0.7574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2" name="Google Shape;2142;p45"/>
            <p:cNvSpPr txBox="1"/>
            <p:nvPr/>
          </p:nvSpPr>
          <p:spPr>
            <a:xfrm>
              <a:off x="3102575" y="3031925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0.7617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3" name="Google Shape;2143;p45"/>
            <p:cNvSpPr txBox="1"/>
            <p:nvPr/>
          </p:nvSpPr>
          <p:spPr>
            <a:xfrm>
              <a:off x="3102575" y="3898200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0.7600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4" name="Google Shape;2144;p45"/>
            <p:cNvSpPr txBox="1"/>
            <p:nvPr/>
          </p:nvSpPr>
          <p:spPr>
            <a:xfrm>
              <a:off x="4964750" y="2167938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0.7651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5" name="Google Shape;2145;p45"/>
            <p:cNvSpPr txBox="1"/>
            <p:nvPr/>
          </p:nvSpPr>
          <p:spPr>
            <a:xfrm>
              <a:off x="4959400" y="3042563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0.7822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6" name="Google Shape;2146;p45"/>
            <p:cNvSpPr txBox="1"/>
            <p:nvPr/>
          </p:nvSpPr>
          <p:spPr>
            <a:xfrm>
              <a:off x="4959400" y="3908838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0.7815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7" name="Google Shape;2147;p45"/>
            <p:cNvSpPr txBox="1"/>
            <p:nvPr/>
          </p:nvSpPr>
          <p:spPr>
            <a:xfrm>
              <a:off x="5891825" y="2161475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0.186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8" name="Google Shape;2148;p45"/>
            <p:cNvSpPr txBox="1"/>
            <p:nvPr/>
          </p:nvSpPr>
          <p:spPr>
            <a:xfrm>
              <a:off x="5886475" y="3036100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0.156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49" name="Google Shape;2149;p45"/>
            <p:cNvSpPr txBox="1"/>
            <p:nvPr/>
          </p:nvSpPr>
          <p:spPr>
            <a:xfrm>
              <a:off x="5886475" y="3902375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0.950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50" name="Google Shape;2150;p45"/>
            <p:cNvSpPr txBox="1"/>
            <p:nvPr/>
          </p:nvSpPr>
          <p:spPr>
            <a:xfrm>
              <a:off x="6826925" y="2161475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0.7162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51" name="Google Shape;2151;p45"/>
            <p:cNvSpPr txBox="1"/>
            <p:nvPr/>
          </p:nvSpPr>
          <p:spPr>
            <a:xfrm>
              <a:off x="6821575" y="3036100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0.6957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52" name="Google Shape;2152;p45"/>
            <p:cNvSpPr txBox="1"/>
            <p:nvPr/>
          </p:nvSpPr>
          <p:spPr>
            <a:xfrm>
              <a:off x="6821575" y="3902375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0.7019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53" name="Google Shape;2153;p45"/>
            <p:cNvSpPr txBox="1"/>
            <p:nvPr/>
          </p:nvSpPr>
          <p:spPr>
            <a:xfrm>
              <a:off x="4037675" y="2172125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0.8057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54" name="Google Shape;2154;p45"/>
            <p:cNvSpPr txBox="1"/>
            <p:nvPr/>
          </p:nvSpPr>
          <p:spPr>
            <a:xfrm>
              <a:off x="4032325" y="3046750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0.7862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55" name="Google Shape;2155;p45"/>
            <p:cNvSpPr txBox="1"/>
            <p:nvPr/>
          </p:nvSpPr>
          <p:spPr>
            <a:xfrm>
              <a:off x="4032325" y="3913025"/>
              <a:ext cx="7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0.7840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2156" name="Google Shape;2156;p45"/>
            <p:cNvGrpSpPr/>
            <p:nvPr/>
          </p:nvGrpSpPr>
          <p:grpSpPr>
            <a:xfrm>
              <a:off x="3664449" y="3879677"/>
              <a:ext cx="189261" cy="141141"/>
              <a:chOff x="7439624" y="3909564"/>
              <a:chExt cx="189261" cy="141141"/>
            </a:xfrm>
          </p:grpSpPr>
          <p:sp>
            <p:nvSpPr>
              <p:cNvPr id="2157" name="Google Shape;2157;p45"/>
              <p:cNvSpPr/>
              <p:nvPr/>
            </p:nvSpPr>
            <p:spPr>
              <a:xfrm>
                <a:off x="7439624" y="3956776"/>
                <a:ext cx="157522" cy="93929"/>
              </a:xfrm>
              <a:custGeom>
                <a:rect b="b" l="l" r="r" t="t"/>
                <a:pathLst>
                  <a:path extrusionOk="0" h="5567" w="9336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158" name="Google Shape;2158;p45"/>
              <p:cNvSpPr/>
              <p:nvPr/>
            </p:nvSpPr>
            <p:spPr>
              <a:xfrm>
                <a:off x="7486633" y="3909564"/>
                <a:ext cx="142252" cy="90707"/>
              </a:xfrm>
              <a:custGeom>
                <a:rect b="b" l="l" r="r" t="t"/>
                <a:pathLst>
                  <a:path extrusionOk="0" h="5376" w="8431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Jua"/>
                    <a:ea typeface="Jua"/>
                    <a:cs typeface="Jua"/>
                    <a:sym typeface="Jua"/>
                  </a:rPr>
                  <a:t>                           </a:t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159" name="Google Shape;2159;p45"/>
            <p:cNvGrpSpPr/>
            <p:nvPr/>
          </p:nvGrpSpPr>
          <p:grpSpPr>
            <a:xfrm>
              <a:off x="7401574" y="2127927"/>
              <a:ext cx="189261" cy="141141"/>
              <a:chOff x="7439624" y="3909564"/>
              <a:chExt cx="189261" cy="141141"/>
            </a:xfrm>
          </p:grpSpPr>
          <p:sp>
            <p:nvSpPr>
              <p:cNvPr id="2160" name="Google Shape;2160;p45"/>
              <p:cNvSpPr/>
              <p:nvPr/>
            </p:nvSpPr>
            <p:spPr>
              <a:xfrm>
                <a:off x="7439624" y="3956776"/>
                <a:ext cx="157522" cy="93929"/>
              </a:xfrm>
              <a:custGeom>
                <a:rect b="b" l="l" r="r" t="t"/>
                <a:pathLst>
                  <a:path extrusionOk="0" h="5567" w="9336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161" name="Google Shape;2161;p45"/>
              <p:cNvSpPr/>
              <p:nvPr/>
            </p:nvSpPr>
            <p:spPr>
              <a:xfrm>
                <a:off x="7486633" y="3909564"/>
                <a:ext cx="142252" cy="90707"/>
              </a:xfrm>
              <a:custGeom>
                <a:rect b="b" l="l" r="r" t="t"/>
                <a:pathLst>
                  <a:path extrusionOk="0" h="5376" w="8431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Jua"/>
                    <a:ea typeface="Jua"/>
                    <a:cs typeface="Jua"/>
                    <a:sym typeface="Jua"/>
                  </a:rPr>
                  <a:t>                           </a:t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162" name="Google Shape;2162;p45"/>
            <p:cNvGrpSpPr/>
            <p:nvPr/>
          </p:nvGrpSpPr>
          <p:grpSpPr>
            <a:xfrm>
              <a:off x="6440324" y="3014352"/>
              <a:ext cx="189261" cy="141141"/>
              <a:chOff x="7439624" y="3909564"/>
              <a:chExt cx="189261" cy="141141"/>
            </a:xfrm>
          </p:grpSpPr>
          <p:sp>
            <p:nvSpPr>
              <p:cNvPr id="2163" name="Google Shape;2163;p45"/>
              <p:cNvSpPr/>
              <p:nvPr/>
            </p:nvSpPr>
            <p:spPr>
              <a:xfrm>
                <a:off x="7439624" y="3956776"/>
                <a:ext cx="157522" cy="93929"/>
              </a:xfrm>
              <a:custGeom>
                <a:rect b="b" l="l" r="r" t="t"/>
                <a:pathLst>
                  <a:path extrusionOk="0" h="5567" w="9336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164" name="Google Shape;2164;p45"/>
              <p:cNvSpPr/>
              <p:nvPr/>
            </p:nvSpPr>
            <p:spPr>
              <a:xfrm>
                <a:off x="7486633" y="3909564"/>
                <a:ext cx="142252" cy="90707"/>
              </a:xfrm>
              <a:custGeom>
                <a:rect b="b" l="l" r="r" t="t"/>
                <a:pathLst>
                  <a:path extrusionOk="0" h="5376" w="8431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Jua"/>
                    <a:ea typeface="Jua"/>
                    <a:cs typeface="Jua"/>
                    <a:sym typeface="Jua"/>
                  </a:rPr>
                  <a:t>                           </a:t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46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주요 피처 분석</a:t>
            </a:r>
            <a:endParaRPr/>
          </a:p>
        </p:txBody>
      </p:sp>
      <p:graphicFrame>
        <p:nvGraphicFramePr>
          <p:cNvPr id="2170" name="Google Shape;2170;p46"/>
          <p:cNvGraphicFramePr/>
          <p:nvPr/>
        </p:nvGraphicFramePr>
        <p:xfrm>
          <a:off x="621825" y="1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{315B06BA-B1C2-47E9-8128-3B192459B6D0}</a:tableStyleId>
              </a:tblPr>
              <a:tblGrid>
                <a:gridCol w="1289175"/>
                <a:gridCol w="1289175"/>
                <a:gridCol w="1289175"/>
              </a:tblGrid>
              <a:tr h="36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LGBM</a:t>
                      </a:r>
                      <a:endParaRPr b="1"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D0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RandomForest</a:t>
                      </a:r>
                      <a:endParaRPr b="1"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D0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DecisionTree</a:t>
                      </a:r>
                      <a:endParaRPr b="1"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D0A7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분기평균성장률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분기평균성장률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분기평균성장률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식품구매비중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식품_구매지수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식품구매비중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구매횟수_F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고가_방문지수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패션구매비중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식품_구매지수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A_구매지수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주말구매비중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중가_방문지수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중가_방문지수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취미구매비중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고가_방문지수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저가_방문지수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주거구매비중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패션구매비중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식품_방문지수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취미_방문지수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A_구매지수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구매금액_M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주거_구매지수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구매금액_M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패션_구매지수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Jua"/>
                          <a:ea typeface="Jua"/>
                          <a:cs typeface="Jua"/>
                          <a:sym typeface="Jua"/>
                        </a:rPr>
                        <a:t>중가_방문지수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1" name="Google Shape;2171;p46"/>
          <p:cNvSpPr txBox="1"/>
          <p:nvPr/>
        </p:nvSpPr>
        <p:spPr>
          <a:xfrm>
            <a:off x="6421088" y="2250000"/>
            <a:ext cx="165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분기평균성장률</a:t>
            </a:r>
            <a:endParaRPr sz="15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72" name="Google Shape;2172;p46"/>
          <p:cNvSpPr txBox="1"/>
          <p:nvPr/>
        </p:nvSpPr>
        <p:spPr>
          <a:xfrm>
            <a:off x="6421088" y="2713675"/>
            <a:ext cx="165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식품구매비중</a:t>
            </a:r>
            <a:endParaRPr sz="15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73" name="Google Shape;2173;p46"/>
          <p:cNvSpPr txBox="1"/>
          <p:nvPr/>
        </p:nvSpPr>
        <p:spPr>
          <a:xfrm>
            <a:off x="6421088" y="3177350"/>
            <a:ext cx="165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식품_방문지수</a:t>
            </a:r>
            <a:endParaRPr sz="15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74" name="Google Shape;2174;p46"/>
          <p:cNvSpPr txBox="1"/>
          <p:nvPr/>
        </p:nvSpPr>
        <p:spPr>
          <a:xfrm>
            <a:off x="6421088" y="3641025"/>
            <a:ext cx="165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고가_방문지수</a:t>
            </a:r>
            <a:endParaRPr sz="15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75" name="Google Shape;2175;p46"/>
          <p:cNvSpPr/>
          <p:nvPr/>
        </p:nvSpPr>
        <p:spPr>
          <a:xfrm>
            <a:off x="6208812" y="2355612"/>
            <a:ext cx="212278" cy="200379"/>
          </a:xfrm>
          <a:custGeom>
            <a:rect b="b" l="l" r="r" t="t"/>
            <a:pathLst>
              <a:path extrusionOk="0" h="74009" w="78476">
                <a:moveTo>
                  <a:pt x="39246" y="0"/>
                </a:moveTo>
                <a:lnTo>
                  <a:pt x="1" y="74009"/>
                </a:lnTo>
                <a:lnTo>
                  <a:pt x="78476" y="74009"/>
                </a:lnTo>
                <a:lnTo>
                  <a:pt x="392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46"/>
          <p:cNvSpPr/>
          <p:nvPr/>
        </p:nvSpPr>
        <p:spPr>
          <a:xfrm>
            <a:off x="6208812" y="2819287"/>
            <a:ext cx="212278" cy="200379"/>
          </a:xfrm>
          <a:custGeom>
            <a:rect b="b" l="l" r="r" t="t"/>
            <a:pathLst>
              <a:path extrusionOk="0" h="74009" w="78476">
                <a:moveTo>
                  <a:pt x="39246" y="0"/>
                </a:moveTo>
                <a:lnTo>
                  <a:pt x="1" y="74009"/>
                </a:lnTo>
                <a:lnTo>
                  <a:pt x="78476" y="74009"/>
                </a:lnTo>
                <a:lnTo>
                  <a:pt x="392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46"/>
          <p:cNvSpPr/>
          <p:nvPr/>
        </p:nvSpPr>
        <p:spPr>
          <a:xfrm>
            <a:off x="6208812" y="3282962"/>
            <a:ext cx="212278" cy="200379"/>
          </a:xfrm>
          <a:custGeom>
            <a:rect b="b" l="l" r="r" t="t"/>
            <a:pathLst>
              <a:path extrusionOk="0" h="74009" w="78476">
                <a:moveTo>
                  <a:pt x="39246" y="0"/>
                </a:moveTo>
                <a:lnTo>
                  <a:pt x="1" y="74009"/>
                </a:lnTo>
                <a:lnTo>
                  <a:pt x="78476" y="74009"/>
                </a:lnTo>
                <a:lnTo>
                  <a:pt x="392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46"/>
          <p:cNvSpPr/>
          <p:nvPr/>
        </p:nvSpPr>
        <p:spPr>
          <a:xfrm>
            <a:off x="6208812" y="3746637"/>
            <a:ext cx="212278" cy="200379"/>
          </a:xfrm>
          <a:custGeom>
            <a:rect b="b" l="l" r="r" t="t"/>
            <a:pathLst>
              <a:path extrusionOk="0" h="74009" w="78476">
                <a:moveTo>
                  <a:pt x="39246" y="0"/>
                </a:moveTo>
                <a:lnTo>
                  <a:pt x="1" y="74009"/>
                </a:lnTo>
                <a:lnTo>
                  <a:pt x="78476" y="74009"/>
                </a:lnTo>
                <a:lnTo>
                  <a:pt x="392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46"/>
          <p:cNvSpPr txBox="1"/>
          <p:nvPr/>
        </p:nvSpPr>
        <p:spPr>
          <a:xfrm>
            <a:off x="6401200" y="1708775"/>
            <a:ext cx="162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Jua"/>
                <a:ea typeface="Jua"/>
                <a:cs typeface="Jua"/>
                <a:sym typeface="Jua"/>
              </a:rPr>
              <a:t>주요 </a:t>
            </a:r>
            <a:r>
              <a:rPr b="1" lang="es" sz="1600">
                <a:latin typeface="Jua"/>
                <a:ea typeface="Jua"/>
                <a:cs typeface="Jua"/>
                <a:sym typeface="Jua"/>
              </a:rPr>
              <a:t>피쳐</a:t>
            </a:r>
            <a:r>
              <a:rPr b="1" lang="es" sz="1600">
                <a:latin typeface="Jua"/>
                <a:ea typeface="Jua"/>
                <a:cs typeface="Jua"/>
                <a:sym typeface="Jua"/>
              </a:rPr>
              <a:t> 선정</a:t>
            </a:r>
            <a:endParaRPr b="1"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80" name="Google Shape;2180;p46"/>
          <p:cNvSpPr/>
          <p:nvPr/>
        </p:nvSpPr>
        <p:spPr>
          <a:xfrm>
            <a:off x="5053235" y="2431739"/>
            <a:ext cx="591693" cy="897923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7"/>
          <p:cNvSpPr/>
          <p:nvPr/>
        </p:nvSpPr>
        <p:spPr>
          <a:xfrm>
            <a:off x="4944825" y="3046375"/>
            <a:ext cx="3517200" cy="149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47"/>
          <p:cNvSpPr/>
          <p:nvPr/>
        </p:nvSpPr>
        <p:spPr>
          <a:xfrm flipH="1">
            <a:off x="143388" y="592750"/>
            <a:ext cx="4428662" cy="4015761"/>
          </a:xfrm>
          <a:custGeom>
            <a:rect b="b" l="l" r="r" t="t"/>
            <a:pathLst>
              <a:path extrusionOk="0" h="10047" w="14292">
                <a:moveTo>
                  <a:pt x="6944" y="1"/>
                </a:moveTo>
                <a:cubicBezTo>
                  <a:pt x="6697" y="1"/>
                  <a:pt x="6448" y="49"/>
                  <a:pt x="6208" y="114"/>
                </a:cubicBezTo>
                <a:cubicBezTo>
                  <a:pt x="4439" y="592"/>
                  <a:pt x="3012" y="1930"/>
                  <a:pt x="1772" y="3327"/>
                </a:cubicBezTo>
                <a:cubicBezTo>
                  <a:pt x="1376" y="3774"/>
                  <a:pt x="983" y="4248"/>
                  <a:pt x="791" y="4821"/>
                </a:cubicBezTo>
                <a:cubicBezTo>
                  <a:pt x="244" y="6446"/>
                  <a:pt x="86" y="8329"/>
                  <a:pt x="0" y="10047"/>
                </a:cubicBezTo>
                <a:lnTo>
                  <a:pt x="13246" y="10047"/>
                </a:lnTo>
                <a:cubicBezTo>
                  <a:pt x="13369" y="10031"/>
                  <a:pt x="13491" y="10017"/>
                  <a:pt x="13612" y="10000"/>
                </a:cubicBezTo>
                <a:cubicBezTo>
                  <a:pt x="13855" y="9569"/>
                  <a:pt x="14100" y="9126"/>
                  <a:pt x="14196" y="8636"/>
                </a:cubicBezTo>
                <a:cubicBezTo>
                  <a:pt x="14292" y="8145"/>
                  <a:pt x="14209" y="7588"/>
                  <a:pt x="13867" y="7238"/>
                </a:cubicBezTo>
                <a:cubicBezTo>
                  <a:pt x="13703" y="7066"/>
                  <a:pt x="13491" y="6955"/>
                  <a:pt x="13320" y="6792"/>
                </a:cubicBezTo>
                <a:cubicBezTo>
                  <a:pt x="12892" y="6379"/>
                  <a:pt x="12803" y="5713"/>
                  <a:pt x="12815" y="5106"/>
                </a:cubicBezTo>
                <a:cubicBezTo>
                  <a:pt x="12830" y="4499"/>
                  <a:pt x="12919" y="3878"/>
                  <a:pt x="12748" y="3297"/>
                </a:cubicBezTo>
                <a:cubicBezTo>
                  <a:pt x="12548" y="2611"/>
                  <a:pt x="11994" y="2073"/>
                  <a:pt x="11356" y="1803"/>
                </a:cubicBezTo>
                <a:cubicBezTo>
                  <a:pt x="10937" y="1626"/>
                  <a:pt x="10485" y="1554"/>
                  <a:pt x="10032" y="1554"/>
                </a:cubicBezTo>
                <a:cubicBezTo>
                  <a:pt x="9795" y="1554"/>
                  <a:pt x="9557" y="1574"/>
                  <a:pt x="9322" y="1609"/>
                </a:cubicBezTo>
                <a:cubicBezTo>
                  <a:pt x="9193" y="1629"/>
                  <a:pt x="9056" y="1651"/>
                  <a:pt x="8924" y="1651"/>
                </a:cubicBezTo>
                <a:cubicBezTo>
                  <a:pt x="8781" y="1651"/>
                  <a:pt x="8643" y="1625"/>
                  <a:pt x="8527" y="1539"/>
                </a:cubicBezTo>
                <a:cubicBezTo>
                  <a:pt x="8250" y="1337"/>
                  <a:pt x="8243" y="920"/>
                  <a:pt x="8085" y="609"/>
                </a:cubicBezTo>
                <a:cubicBezTo>
                  <a:pt x="7921" y="288"/>
                  <a:pt x="7587" y="89"/>
                  <a:pt x="7244" y="27"/>
                </a:cubicBezTo>
                <a:cubicBezTo>
                  <a:pt x="7144" y="9"/>
                  <a:pt x="7044" y="1"/>
                  <a:pt x="6944" y="1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47"/>
          <p:cNvSpPr/>
          <p:nvPr/>
        </p:nvSpPr>
        <p:spPr>
          <a:xfrm>
            <a:off x="737733" y="3595791"/>
            <a:ext cx="279083" cy="126579"/>
          </a:xfrm>
          <a:custGeom>
            <a:rect b="b" l="l" r="r" t="t"/>
            <a:pathLst>
              <a:path extrusionOk="0" h="1133" w="2498">
                <a:moveTo>
                  <a:pt x="2482" y="559"/>
                </a:moveTo>
                <a:lnTo>
                  <a:pt x="2467" y="1070"/>
                </a:lnTo>
                <a:lnTo>
                  <a:pt x="2467" y="1070"/>
                </a:lnTo>
                <a:lnTo>
                  <a:pt x="2482" y="1071"/>
                </a:lnTo>
                <a:lnTo>
                  <a:pt x="2482" y="559"/>
                </a:lnTo>
                <a:close/>
                <a:moveTo>
                  <a:pt x="1" y="0"/>
                </a:moveTo>
                <a:lnTo>
                  <a:pt x="1" y="47"/>
                </a:lnTo>
                <a:lnTo>
                  <a:pt x="1" y="1086"/>
                </a:lnTo>
                <a:lnTo>
                  <a:pt x="1" y="1133"/>
                </a:lnTo>
                <a:lnTo>
                  <a:pt x="668" y="1133"/>
                </a:lnTo>
                <a:lnTo>
                  <a:pt x="1288" y="1102"/>
                </a:lnTo>
                <a:lnTo>
                  <a:pt x="2467" y="1086"/>
                </a:lnTo>
                <a:lnTo>
                  <a:pt x="2467" y="1070"/>
                </a:lnTo>
                <a:lnTo>
                  <a:pt x="2467" y="1070"/>
                </a:lnTo>
                <a:lnTo>
                  <a:pt x="1241" y="1040"/>
                </a:lnTo>
                <a:lnTo>
                  <a:pt x="78" y="1040"/>
                </a:lnTo>
                <a:lnTo>
                  <a:pt x="78" y="78"/>
                </a:lnTo>
                <a:lnTo>
                  <a:pt x="1272" y="78"/>
                </a:lnTo>
                <a:cubicBezTo>
                  <a:pt x="1671" y="78"/>
                  <a:pt x="2069" y="63"/>
                  <a:pt x="2467" y="62"/>
                </a:cubicBezTo>
                <a:lnTo>
                  <a:pt x="2467" y="62"/>
                </a:lnTo>
                <a:cubicBezTo>
                  <a:pt x="2468" y="237"/>
                  <a:pt x="2482" y="398"/>
                  <a:pt x="2482" y="559"/>
                </a:cubicBezTo>
                <a:cubicBezTo>
                  <a:pt x="2498" y="388"/>
                  <a:pt x="2498" y="218"/>
                  <a:pt x="2498" y="47"/>
                </a:cubicBezTo>
                <a:lnTo>
                  <a:pt x="2498" y="16"/>
                </a:lnTo>
                <a:lnTo>
                  <a:pt x="2482" y="16"/>
                </a:lnTo>
                <a:cubicBezTo>
                  <a:pt x="2079" y="16"/>
                  <a:pt x="1676" y="0"/>
                  <a:pt x="12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47"/>
          <p:cNvSpPr/>
          <p:nvPr/>
        </p:nvSpPr>
        <p:spPr>
          <a:xfrm>
            <a:off x="585231" y="3743038"/>
            <a:ext cx="279083" cy="126579"/>
          </a:xfrm>
          <a:custGeom>
            <a:rect b="b" l="l" r="r" t="t"/>
            <a:pathLst>
              <a:path extrusionOk="0" h="1133" w="2498">
                <a:moveTo>
                  <a:pt x="2482" y="559"/>
                </a:moveTo>
                <a:lnTo>
                  <a:pt x="2452" y="1070"/>
                </a:lnTo>
                <a:lnTo>
                  <a:pt x="2452" y="1070"/>
                </a:lnTo>
                <a:lnTo>
                  <a:pt x="2482" y="1071"/>
                </a:lnTo>
                <a:lnTo>
                  <a:pt x="2482" y="559"/>
                </a:lnTo>
                <a:close/>
                <a:moveTo>
                  <a:pt x="1" y="1"/>
                </a:moveTo>
                <a:lnTo>
                  <a:pt x="1" y="47"/>
                </a:lnTo>
                <a:lnTo>
                  <a:pt x="1" y="1086"/>
                </a:lnTo>
                <a:lnTo>
                  <a:pt x="1" y="1133"/>
                </a:lnTo>
                <a:lnTo>
                  <a:pt x="652" y="1133"/>
                </a:lnTo>
                <a:lnTo>
                  <a:pt x="1273" y="1102"/>
                </a:lnTo>
                <a:lnTo>
                  <a:pt x="2451" y="1086"/>
                </a:lnTo>
                <a:lnTo>
                  <a:pt x="2452" y="1070"/>
                </a:lnTo>
                <a:lnTo>
                  <a:pt x="2452" y="1070"/>
                </a:lnTo>
                <a:lnTo>
                  <a:pt x="1226" y="1040"/>
                </a:lnTo>
                <a:lnTo>
                  <a:pt x="637" y="1024"/>
                </a:lnTo>
                <a:lnTo>
                  <a:pt x="78" y="1024"/>
                </a:lnTo>
                <a:lnTo>
                  <a:pt x="78" y="63"/>
                </a:lnTo>
                <a:lnTo>
                  <a:pt x="1257" y="63"/>
                </a:lnTo>
                <a:cubicBezTo>
                  <a:pt x="1650" y="63"/>
                  <a:pt x="2044" y="48"/>
                  <a:pt x="2452" y="47"/>
                </a:cubicBezTo>
                <a:lnTo>
                  <a:pt x="2452" y="47"/>
                </a:lnTo>
                <a:cubicBezTo>
                  <a:pt x="2455" y="221"/>
                  <a:pt x="2482" y="382"/>
                  <a:pt x="2482" y="544"/>
                </a:cubicBezTo>
                <a:lnTo>
                  <a:pt x="2482" y="559"/>
                </a:lnTo>
                <a:cubicBezTo>
                  <a:pt x="2498" y="388"/>
                  <a:pt x="2498" y="218"/>
                  <a:pt x="2498" y="47"/>
                </a:cubicBezTo>
                <a:lnTo>
                  <a:pt x="2498" y="16"/>
                </a:lnTo>
                <a:lnTo>
                  <a:pt x="2482" y="16"/>
                </a:lnTo>
                <a:cubicBezTo>
                  <a:pt x="2064" y="16"/>
                  <a:pt x="1660" y="1"/>
                  <a:pt x="12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47"/>
          <p:cNvSpPr/>
          <p:nvPr/>
        </p:nvSpPr>
        <p:spPr>
          <a:xfrm>
            <a:off x="890234" y="3741362"/>
            <a:ext cx="279083" cy="124791"/>
          </a:xfrm>
          <a:custGeom>
            <a:rect b="b" l="l" r="r" t="t"/>
            <a:pathLst>
              <a:path extrusionOk="0" h="1117" w="2498">
                <a:moveTo>
                  <a:pt x="2482" y="559"/>
                </a:moveTo>
                <a:lnTo>
                  <a:pt x="2467" y="1085"/>
                </a:lnTo>
                <a:lnTo>
                  <a:pt x="2467" y="1085"/>
                </a:lnTo>
                <a:lnTo>
                  <a:pt x="2498" y="1086"/>
                </a:lnTo>
                <a:lnTo>
                  <a:pt x="2498" y="1086"/>
                </a:lnTo>
                <a:lnTo>
                  <a:pt x="2482" y="559"/>
                </a:lnTo>
                <a:close/>
                <a:moveTo>
                  <a:pt x="1" y="0"/>
                </a:moveTo>
                <a:lnTo>
                  <a:pt x="1" y="31"/>
                </a:lnTo>
                <a:lnTo>
                  <a:pt x="1" y="1086"/>
                </a:lnTo>
                <a:lnTo>
                  <a:pt x="1" y="1117"/>
                </a:lnTo>
                <a:lnTo>
                  <a:pt x="652" y="1117"/>
                </a:lnTo>
                <a:lnTo>
                  <a:pt x="1272" y="1101"/>
                </a:lnTo>
                <a:lnTo>
                  <a:pt x="2467" y="1086"/>
                </a:lnTo>
                <a:lnTo>
                  <a:pt x="2467" y="1085"/>
                </a:lnTo>
                <a:lnTo>
                  <a:pt x="2467" y="1085"/>
                </a:lnTo>
                <a:lnTo>
                  <a:pt x="1257" y="1055"/>
                </a:lnTo>
                <a:lnTo>
                  <a:pt x="636" y="1039"/>
                </a:lnTo>
                <a:lnTo>
                  <a:pt x="78" y="1039"/>
                </a:lnTo>
                <a:lnTo>
                  <a:pt x="78" y="78"/>
                </a:lnTo>
                <a:lnTo>
                  <a:pt x="1257" y="78"/>
                </a:lnTo>
                <a:cubicBezTo>
                  <a:pt x="1655" y="78"/>
                  <a:pt x="2068" y="63"/>
                  <a:pt x="2467" y="62"/>
                </a:cubicBezTo>
                <a:lnTo>
                  <a:pt x="2467" y="62"/>
                </a:lnTo>
                <a:cubicBezTo>
                  <a:pt x="2468" y="236"/>
                  <a:pt x="2482" y="397"/>
                  <a:pt x="2482" y="559"/>
                </a:cubicBezTo>
                <a:cubicBezTo>
                  <a:pt x="2498" y="388"/>
                  <a:pt x="2498" y="202"/>
                  <a:pt x="2498" y="31"/>
                </a:cubicBezTo>
                <a:lnTo>
                  <a:pt x="2498" y="16"/>
                </a:lnTo>
                <a:lnTo>
                  <a:pt x="2482" y="16"/>
                </a:lnTo>
                <a:cubicBezTo>
                  <a:pt x="2079" y="16"/>
                  <a:pt x="1660" y="0"/>
                  <a:pt x="1257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47"/>
          <p:cNvSpPr/>
          <p:nvPr/>
        </p:nvSpPr>
        <p:spPr>
          <a:xfrm>
            <a:off x="4224033" y="3743038"/>
            <a:ext cx="280870" cy="123115"/>
          </a:xfrm>
          <a:custGeom>
            <a:rect b="b" l="l" r="r" t="t"/>
            <a:pathLst>
              <a:path extrusionOk="0" h="1102" w="2514">
                <a:moveTo>
                  <a:pt x="2493" y="407"/>
                </a:moveTo>
                <a:cubicBezTo>
                  <a:pt x="2490" y="458"/>
                  <a:pt x="2487" y="508"/>
                  <a:pt x="2482" y="559"/>
                </a:cubicBezTo>
                <a:lnTo>
                  <a:pt x="2452" y="1069"/>
                </a:lnTo>
                <a:lnTo>
                  <a:pt x="2452" y="1069"/>
                </a:lnTo>
                <a:lnTo>
                  <a:pt x="2514" y="1071"/>
                </a:lnTo>
                <a:lnTo>
                  <a:pt x="2514" y="1071"/>
                </a:lnTo>
                <a:lnTo>
                  <a:pt x="2498" y="544"/>
                </a:lnTo>
                <a:cubicBezTo>
                  <a:pt x="2498" y="498"/>
                  <a:pt x="2496" y="453"/>
                  <a:pt x="2493" y="407"/>
                </a:cubicBezTo>
                <a:close/>
                <a:moveTo>
                  <a:pt x="1" y="1"/>
                </a:moveTo>
                <a:lnTo>
                  <a:pt x="1" y="47"/>
                </a:lnTo>
                <a:lnTo>
                  <a:pt x="1" y="1071"/>
                </a:lnTo>
                <a:lnTo>
                  <a:pt x="1" y="1102"/>
                </a:lnTo>
                <a:lnTo>
                  <a:pt x="652" y="1102"/>
                </a:lnTo>
                <a:lnTo>
                  <a:pt x="1273" y="1086"/>
                </a:lnTo>
                <a:lnTo>
                  <a:pt x="2451" y="1086"/>
                </a:lnTo>
                <a:lnTo>
                  <a:pt x="2452" y="1069"/>
                </a:lnTo>
                <a:lnTo>
                  <a:pt x="2452" y="1069"/>
                </a:lnTo>
                <a:lnTo>
                  <a:pt x="1273" y="1040"/>
                </a:lnTo>
                <a:lnTo>
                  <a:pt x="652" y="1024"/>
                </a:lnTo>
                <a:lnTo>
                  <a:pt x="94" y="1024"/>
                </a:lnTo>
                <a:lnTo>
                  <a:pt x="94" y="63"/>
                </a:lnTo>
                <a:lnTo>
                  <a:pt x="1273" y="63"/>
                </a:lnTo>
                <a:cubicBezTo>
                  <a:pt x="1666" y="63"/>
                  <a:pt x="2059" y="48"/>
                  <a:pt x="2467" y="47"/>
                </a:cubicBezTo>
                <a:lnTo>
                  <a:pt x="2467" y="47"/>
                </a:lnTo>
                <a:cubicBezTo>
                  <a:pt x="2469" y="172"/>
                  <a:pt x="2484" y="291"/>
                  <a:pt x="2493" y="407"/>
                </a:cubicBezTo>
                <a:lnTo>
                  <a:pt x="2493" y="407"/>
                </a:lnTo>
                <a:cubicBezTo>
                  <a:pt x="2498" y="287"/>
                  <a:pt x="2498" y="167"/>
                  <a:pt x="2498" y="47"/>
                </a:cubicBezTo>
                <a:lnTo>
                  <a:pt x="2498" y="16"/>
                </a:lnTo>
                <a:lnTo>
                  <a:pt x="2482" y="16"/>
                </a:lnTo>
                <a:cubicBezTo>
                  <a:pt x="2064" y="16"/>
                  <a:pt x="1660" y="1"/>
                  <a:pt x="12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47"/>
          <p:cNvSpPr/>
          <p:nvPr/>
        </p:nvSpPr>
        <p:spPr>
          <a:xfrm>
            <a:off x="4224033" y="681351"/>
            <a:ext cx="279083" cy="123115"/>
          </a:xfrm>
          <a:custGeom>
            <a:rect b="b" l="l" r="r" t="t"/>
            <a:pathLst>
              <a:path extrusionOk="0" h="1102" w="2498">
                <a:moveTo>
                  <a:pt x="2493" y="386"/>
                </a:moveTo>
                <a:cubicBezTo>
                  <a:pt x="2491" y="445"/>
                  <a:pt x="2488" y="503"/>
                  <a:pt x="2482" y="559"/>
                </a:cubicBezTo>
                <a:lnTo>
                  <a:pt x="2454" y="1039"/>
                </a:lnTo>
                <a:lnTo>
                  <a:pt x="2454" y="1039"/>
                </a:lnTo>
                <a:lnTo>
                  <a:pt x="2498" y="1039"/>
                </a:lnTo>
                <a:lnTo>
                  <a:pt x="2498" y="512"/>
                </a:lnTo>
                <a:cubicBezTo>
                  <a:pt x="2498" y="470"/>
                  <a:pt x="2496" y="428"/>
                  <a:pt x="2493" y="386"/>
                </a:cubicBezTo>
                <a:close/>
                <a:moveTo>
                  <a:pt x="1" y="0"/>
                </a:moveTo>
                <a:lnTo>
                  <a:pt x="1" y="31"/>
                </a:lnTo>
                <a:lnTo>
                  <a:pt x="1" y="1055"/>
                </a:lnTo>
                <a:lnTo>
                  <a:pt x="1" y="1101"/>
                </a:lnTo>
                <a:lnTo>
                  <a:pt x="652" y="1101"/>
                </a:lnTo>
                <a:lnTo>
                  <a:pt x="1273" y="1086"/>
                </a:lnTo>
                <a:lnTo>
                  <a:pt x="2451" y="1086"/>
                </a:lnTo>
                <a:lnTo>
                  <a:pt x="2454" y="1039"/>
                </a:lnTo>
                <a:lnTo>
                  <a:pt x="2454" y="1039"/>
                </a:lnTo>
                <a:lnTo>
                  <a:pt x="1257" y="1024"/>
                </a:lnTo>
                <a:lnTo>
                  <a:pt x="637" y="1008"/>
                </a:lnTo>
                <a:lnTo>
                  <a:pt x="94" y="1008"/>
                </a:lnTo>
                <a:lnTo>
                  <a:pt x="94" y="31"/>
                </a:lnTo>
                <a:lnTo>
                  <a:pt x="1273" y="31"/>
                </a:lnTo>
                <a:cubicBezTo>
                  <a:pt x="1666" y="31"/>
                  <a:pt x="2059" y="17"/>
                  <a:pt x="2467" y="16"/>
                </a:cubicBezTo>
                <a:lnTo>
                  <a:pt x="2467" y="16"/>
                </a:lnTo>
                <a:cubicBezTo>
                  <a:pt x="2468" y="139"/>
                  <a:pt x="2485" y="263"/>
                  <a:pt x="2493" y="386"/>
                </a:cubicBezTo>
                <a:lnTo>
                  <a:pt x="2493" y="386"/>
                </a:lnTo>
                <a:cubicBezTo>
                  <a:pt x="2498" y="267"/>
                  <a:pt x="2498" y="146"/>
                  <a:pt x="2498" y="31"/>
                </a:cubicBezTo>
                <a:lnTo>
                  <a:pt x="2498" y="16"/>
                </a:lnTo>
                <a:lnTo>
                  <a:pt x="2467" y="0"/>
                </a:lnTo>
                <a:lnTo>
                  <a:pt x="2467" y="0"/>
                </a:lnTo>
                <a:cubicBezTo>
                  <a:pt x="2467" y="5"/>
                  <a:pt x="2467" y="11"/>
                  <a:pt x="2467" y="16"/>
                </a:cubicBezTo>
                <a:lnTo>
                  <a:pt x="2467" y="16"/>
                </a:lnTo>
                <a:cubicBezTo>
                  <a:pt x="2054" y="15"/>
                  <a:pt x="1656" y="0"/>
                  <a:pt x="1257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47"/>
          <p:cNvSpPr/>
          <p:nvPr/>
        </p:nvSpPr>
        <p:spPr>
          <a:xfrm>
            <a:off x="4376534" y="823459"/>
            <a:ext cx="280870" cy="128255"/>
          </a:xfrm>
          <a:custGeom>
            <a:rect b="b" l="l" r="r" t="t"/>
            <a:pathLst>
              <a:path extrusionOk="0" h="1148" w="2514">
                <a:moveTo>
                  <a:pt x="2482" y="558"/>
                </a:moveTo>
                <a:lnTo>
                  <a:pt x="2467" y="1086"/>
                </a:lnTo>
                <a:lnTo>
                  <a:pt x="2172" y="1097"/>
                </a:lnTo>
                <a:lnTo>
                  <a:pt x="2172" y="1097"/>
                </a:lnTo>
                <a:lnTo>
                  <a:pt x="2482" y="1101"/>
                </a:lnTo>
                <a:lnTo>
                  <a:pt x="2482" y="558"/>
                </a:lnTo>
                <a:close/>
                <a:moveTo>
                  <a:pt x="1" y="0"/>
                </a:moveTo>
                <a:lnTo>
                  <a:pt x="1" y="47"/>
                </a:lnTo>
                <a:lnTo>
                  <a:pt x="1" y="1086"/>
                </a:lnTo>
                <a:lnTo>
                  <a:pt x="1" y="1148"/>
                </a:lnTo>
                <a:lnTo>
                  <a:pt x="668" y="1148"/>
                </a:lnTo>
                <a:lnTo>
                  <a:pt x="1288" y="1132"/>
                </a:lnTo>
                <a:lnTo>
                  <a:pt x="2172" y="1097"/>
                </a:lnTo>
                <a:lnTo>
                  <a:pt x="2172" y="1097"/>
                </a:lnTo>
                <a:lnTo>
                  <a:pt x="1242" y="1086"/>
                </a:lnTo>
                <a:lnTo>
                  <a:pt x="652" y="1070"/>
                </a:lnTo>
                <a:lnTo>
                  <a:pt x="78" y="1070"/>
                </a:lnTo>
                <a:lnTo>
                  <a:pt x="78" y="93"/>
                </a:lnTo>
                <a:lnTo>
                  <a:pt x="1257" y="93"/>
                </a:lnTo>
                <a:cubicBezTo>
                  <a:pt x="1670" y="93"/>
                  <a:pt x="2069" y="78"/>
                  <a:pt x="2467" y="78"/>
                </a:cubicBezTo>
                <a:lnTo>
                  <a:pt x="2467" y="78"/>
                </a:lnTo>
                <a:cubicBezTo>
                  <a:pt x="2468" y="229"/>
                  <a:pt x="2482" y="393"/>
                  <a:pt x="2482" y="558"/>
                </a:cubicBezTo>
                <a:cubicBezTo>
                  <a:pt x="2513" y="388"/>
                  <a:pt x="2513" y="217"/>
                  <a:pt x="2513" y="47"/>
                </a:cubicBezTo>
                <a:lnTo>
                  <a:pt x="2513" y="16"/>
                </a:lnTo>
                <a:lnTo>
                  <a:pt x="2482" y="16"/>
                </a:lnTo>
                <a:cubicBezTo>
                  <a:pt x="2079" y="16"/>
                  <a:pt x="1676" y="0"/>
                  <a:pt x="127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47"/>
          <p:cNvSpPr/>
          <p:nvPr/>
        </p:nvSpPr>
        <p:spPr>
          <a:xfrm>
            <a:off x="585231" y="677888"/>
            <a:ext cx="279083" cy="126579"/>
          </a:xfrm>
          <a:custGeom>
            <a:rect b="b" l="l" r="r" t="t"/>
            <a:pathLst>
              <a:path extrusionOk="0" h="1133" w="2498">
                <a:moveTo>
                  <a:pt x="2482" y="574"/>
                </a:moveTo>
                <a:lnTo>
                  <a:pt x="2451" y="1086"/>
                </a:lnTo>
                <a:lnTo>
                  <a:pt x="2451" y="1086"/>
                </a:lnTo>
                <a:lnTo>
                  <a:pt x="2482" y="1086"/>
                </a:lnTo>
                <a:lnTo>
                  <a:pt x="2482" y="574"/>
                </a:lnTo>
                <a:close/>
                <a:moveTo>
                  <a:pt x="1" y="0"/>
                </a:moveTo>
                <a:lnTo>
                  <a:pt x="1" y="47"/>
                </a:lnTo>
                <a:lnTo>
                  <a:pt x="1" y="1086"/>
                </a:lnTo>
                <a:lnTo>
                  <a:pt x="1" y="1132"/>
                </a:lnTo>
                <a:lnTo>
                  <a:pt x="652" y="1132"/>
                </a:lnTo>
                <a:lnTo>
                  <a:pt x="1273" y="1117"/>
                </a:lnTo>
                <a:lnTo>
                  <a:pt x="2451" y="1086"/>
                </a:lnTo>
                <a:lnTo>
                  <a:pt x="2451" y="1086"/>
                </a:lnTo>
                <a:lnTo>
                  <a:pt x="2451" y="1086"/>
                </a:lnTo>
                <a:lnTo>
                  <a:pt x="1226" y="1070"/>
                </a:lnTo>
                <a:lnTo>
                  <a:pt x="637" y="1055"/>
                </a:lnTo>
                <a:lnTo>
                  <a:pt x="78" y="1055"/>
                </a:lnTo>
                <a:lnTo>
                  <a:pt x="78" y="78"/>
                </a:lnTo>
                <a:lnTo>
                  <a:pt x="1257" y="78"/>
                </a:lnTo>
                <a:cubicBezTo>
                  <a:pt x="1650" y="78"/>
                  <a:pt x="2044" y="63"/>
                  <a:pt x="2451" y="62"/>
                </a:cubicBezTo>
                <a:lnTo>
                  <a:pt x="2451" y="62"/>
                </a:lnTo>
                <a:cubicBezTo>
                  <a:pt x="2453" y="228"/>
                  <a:pt x="2482" y="394"/>
                  <a:pt x="2482" y="574"/>
                </a:cubicBezTo>
                <a:cubicBezTo>
                  <a:pt x="2498" y="388"/>
                  <a:pt x="2498" y="217"/>
                  <a:pt x="2498" y="47"/>
                </a:cubicBezTo>
                <a:lnTo>
                  <a:pt x="2498" y="31"/>
                </a:lnTo>
                <a:lnTo>
                  <a:pt x="2482" y="31"/>
                </a:lnTo>
                <a:cubicBezTo>
                  <a:pt x="2064" y="31"/>
                  <a:pt x="1660" y="0"/>
                  <a:pt x="12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47"/>
          <p:cNvSpPr/>
          <p:nvPr/>
        </p:nvSpPr>
        <p:spPr>
          <a:xfrm>
            <a:off x="2442841" y="3162541"/>
            <a:ext cx="279083" cy="124903"/>
          </a:xfrm>
          <a:custGeom>
            <a:rect b="b" l="l" r="r" t="t"/>
            <a:pathLst>
              <a:path extrusionOk="0" h="1118" w="2498">
                <a:moveTo>
                  <a:pt x="0" y="16"/>
                </a:moveTo>
                <a:lnTo>
                  <a:pt x="16" y="559"/>
                </a:lnTo>
                <a:lnTo>
                  <a:pt x="31" y="32"/>
                </a:lnTo>
                <a:lnTo>
                  <a:pt x="419" y="27"/>
                </a:lnTo>
                <a:lnTo>
                  <a:pt x="419" y="27"/>
                </a:lnTo>
                <a:lnTo>
                  <a:pt x="0" y="16"/>
                </a:lnTo>
                <a:close/>
                <a:moveTo>
                  <a:pt x="1846" y="1"/>
                </a:moveTo>
                <a:lnTo>
                  <a:pt x="1225" y="16"/>
                </a:lnTo>
                <a:lnTo>
                  <a:pt x="419" y="27"/>
                </a:lnTo>
                <a:lnTo>
                  <a:pt x="419" y="27"/>
                </a:lnTo>
                <a:lnTo>
                  <a:pt x="1241" y="48"/>
                </a:lnTo>
                <a:lnTo>
                  <a:pt x="1861" y="63"/>
                </a:lnTo>
                <a:lnTo>
                  <a:pt x="2420" y="63"/>
                </a:lnTo>
                <a:lnTo>
                  <a:pt x="2420" y="1025"/>
                </a:lnTo>
                <a:lnTo>
                  <a:pt x="1241" y="1025"/>
                </a:lnTo>
                <a:cubicBezTo>
                  <a:pt x="843" y="1025"/>
                  <a:pt x="444" y="1055"/>
                  <a:pt x="31" y="1056"/>
                </a:cubicBezTo>
                <a:lnTo>
                  <a:pt x="31" y="1056"/>
                </a:lnTo>
                <a:cubicBezTo>
                  <a:pt x="30" y="905"/>
                  <a:pt x="16" y="739"/>
                  <a:pt x="16" y="559"/>
                </a:cubicBezTo>
                <a:cubicBezTo>
                  <a:pt x="0" y="730"/>
                  <a:pt x="0" y="916"/>
                  <a:pt x="0" y="1087"/>
                </a:cubicBezTo>
                <a:lnTo>
                  <a:pt x="0" y="1102"/>
                </a:lnTo>
                <a:lnTo>
                  <a:pt x="16" y="1102"/>
                </a:lnTo>
                <a:cubicBezTo>
                  <a:pt x="434" y="1102"/>
                  <a:pt x="838" y="1118"/>
                  <a:pt x="1241" y="1118"/>
                </a:cubicBezTo>
                <a:lnTo>
                  <a:pt x="2497" y="1118"/>
                </a:lnTo>
                <a:lnTo>
                  <a:pt x="2497" y="1087"/>
                </a:lnTo>
                <a:lnTo>
                  <a:pt x="2497" y="48"/>
                </a:lnTo>
                <a:lnTo>
                  <a:pt x="24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47"/>
          <p:cNvSpPr/>
          <p:nvPr/>
        </p:nvSpPr>
        <p:spPr>
          <a:xfrm>
            <a:off x="2597018" y="3015294"/>
            <a:ext cx="279083" cy="124903"/>
          </a:xfrm>
          <a:custGeom>
            <a:rect b="b" l="l" r="r" t="t"/>
            <a:pathLst>
              <a:path extrusionOk="0" h="1118" w="2498">
                <a:moveTo>
                  <a:pt x="16" y="32"/>
                </a:moveTo>
                <a:lnTo>
                  <a:pt x="16" y="559"/>
                </a:lnTo>
                <a:lnTo>
                  <a:pt x="31" y="32"/>
                </a:lnTo>
                <a:lnTo>
                  <a:pt x="31" y="32"/>
                </a:lnTo>
                <a:lnTo>
                  <a:pt x="16" y="32"/>
                </a:lnTo>
                <a:close/>
                <a:moveTo>
                  <a:pt x="1846" y="1"/>
                </a:moveTo>
                <a:lnTo>
                  <a:pt x="1226" y="16"/>
                </a:lnTo>
                <a:lnTo>
                  <a:pt x="31" y="32"/>
                </a:lnTo>
                <a:lnTo>
                  <a:pt x="31" y="32"/>
                </a:lnTo>
                <a:lnTo>
                  <a:pt x="31" y="32"/>
                </a:lnTo>
                <a:lnTo>
                  <a:pt x="1257" y="63"/>
                </a:lnTo>
                <a:lnTo>
                  <a:pt x="1862" y="78"/>
                </a:lnTo>
                <a:lnTo>
                  <a:pt x="2420" y="78"/>
                </a:lnTo>
                <a:lnTo>
                  <a:pt x="2420" y="1040"/>
                </a:lnTo>
                <a:lnTo>
                  <a:pt x="1241" y="1040"/>
                </a:lnTo>
                <a:cubicBezTo>
                  <a:pt x="843" y="1040"/>
                  <a:pt x="430" y="1070"/>
                  <a:pt x="31" y="1071"/>
                </a:cubicBezTo>
                <a:lnTo>
                  <a:pt x="31" y="1071"/>
                </a:lnTo>
                <a:cubicBezTo>
                  <a:pt x="31" y="905"/>
                  <a:pt x="16" y="739"/>
                  <a:pt x="16" y="559"/>
                </a:cubicBezTo>
                <a:cubicBezTo>
                  <a:pt x="0" y="730"/>
                  <a:pt x="0" y="916"/>
                  <a:pt x="0" y="1086"/>
                </a:cubicBezTo>
                <a:lnTo>
                  <a:pt x="0" y="1102"/>
                </a:lnTo>
                <a:lnTo>
                  <a:pt x="16" y="1102"/>
                </a:lnTo>
                <a:cubicBezTo>
                  <a:pt x="419" y="1102"/>
                  <a:pt x="822" y="1117"/>
                  <a:pt x="1241" y="1117"/>
                </a:cubicBezTo>
                <a:lnTo>
                  <a:pt x="2498" y="1117"/>
                </a:lnTo>
                <a:lnTo>
                  <a:pt x="2498" y="1086"/>
                </a:lnTo>
                <a:lnTo>
                  <a:pt x="2498" y="32"/>
                </a:lnTo>
                <a:lnTo>
                  <a:pt x="249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47"/>
          <p:cNvSpPr/>
          <p:nvPr/>
        </p:nvSpPr>
        <p:spPr>
          <a:xfrm>
            <a:off x="1037484" y="1972164"/>
            <a:ext cx="279083" cy="124903"/>
          </a:xfrm>
          <a:custGeom>
            <a:rect b="b" l="l" r="r" t="t"/>
            <a:pathLst>
              <a:path extrusionOk="0" h="1118" w="2498">
                <a:moveTo>
                  <a:pt x="1" y="32"/>
                </a:moveTo>
                <a:lnTo>
                  <a:pt x="16" y="559"/>
                </a:lnTo>
                <a:lnTo>
                  <a:pt x="32" y="32"/>
                </a:lnTo>
                <a:lnTo>
                  <a:pt x="32" y="32"/>
                </a:lnTo>
                <a:lnTo>
                  <a:pt x="1" y="32"/>
                </a:lnTo>
                <a:close/>
                <a:moveTo>
                  <a:pt x="1846" y="1"/>
                </a:moveTo>
                <a:lnTo>
                  <a:pt x="1226" y="16"/>
                </a:lnTo>
                <a:lnTo>
                  <a:pt x="32" y="32"/>
                </a:lnTo>
                <a:lnTo>
                  <a:pt x="32" y="32"/>
                </a:lnTo>
                <a:lnTo>
                  <a:pt x="32" y="32"/>
                </a:lnTo>
                <a:lnTo>
                  <a:pt x="1242" y="47"/>
                </a:lnTo>
                <a:lnTo>
                  <a:pt x="1862" y="63"/>
                </a:lnTo>
                <a:lnTo>
                  <a:pt x="2420" y="63"/>
                </a:lnTo>
                <a:lnTo>
                  <a:pt x="2420" y="1040"/>
                </a:lnTo>
                <a:lnTo>
                  <a:pt x="1242" y="1040"/>
                </a:lnTo>
                <a:cubicBezTo>
                  <a:pt x="843" y="1040"/>
                  <a:pt x="430" y="1055"/>
                  <a:pt x="32" y="1056"/>
                </a:cubicBezTo>
                <a:lnTo>
                  <a:pt x="32" y="1056"/>
                </a:lnTo>
                <a:cubicBezTo>
                  <a:pt x="30" y="881"/>
                  <a:pt x="16" y="720"/>
                  <a:pt x="16" y="559"/>
                </a:cubicBezTo>
                <a:cubicBezTo>
                  <a:pt x="1" y="730"/>
                  <a:pt x="1" y="900"/>
                  <a:pt x="1" y="1087"/>
                </a:cubicBezTo>
                <a:lnTo>
                  <a:pt x="1" y="1102"/>
                </a:lnTo>
                <a:lnTo>
                  <a:pt x="16" y="1102"/>
                </a:lnTo>
                <a:cubicBezTo>
                  <a:pt x="420" y="1102"/>
                  <a:pt x="838" y="1118"/>
                  <a:pt x="1242" y="1118"/>
                </a:cubicBezTo>
                <a:lnTo>
                  <a:pt x="2498" y="1118"/>
                </a:lnTo>
                <a:lnTo>
                  <a:pt x="2498" y="1071"/>
                </a:lnTo>
                <a:lnTo>
                  <a:pt x="2498" y="32"/>
                </a:lnTo>
                <a:lnTo>
                  <a:pt x="24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47"/>
          <p:cNvSpPr/>
          <p:nvPr/>
        </p:nvSpPr>
        <p:spPr>
          <a:xfrm>
            <a:off x="758513" y="1256597"/>
            <a:ext cx="566768" cy="564968"/>
          </a:xfrm>
          <a:custGeom>
            <a:rect b="b" l="l" r="r" t="t"/>
            <a:pathLst>
              <a:path extrusionOk="0" h="5057" w="5073">
                <a:moveTo>
                  <a:pt x="2534" y="1381"/>
                </a:moveTo>
                <a:cubicBezTo>
                  <a:pt x="2671" y="1381"/>
                  <a:pt x="2811" y="1406"/>
                  <a:pt x="2948" y="1458"/>
                </a:cubicBezTo>
                <a:cubicBezTo>
                  <a:pt x="3537" y="1691"/>
                  <a:pt x="3847" y="2342"/>
                  <a:pt x="3615" y="2947"/>
                </a:cubicBezTo>
                <a:cubicBezTo>
                  <a:pt x="3434" y="3415"/>
                  <a:pt x="3003" y="3707"/>
                  <a:pt x="2537" y="3707"/>
                </a:cubicBezTo>
                <a:cubicBezTo>
                  <a:pt x="2401" y="3707"/>
                  <a:pt x="2262" y="3682"/>
                  <a:pt x="2126" y="3630"/>
                </a:cubicBezTo>
                <a:cubicBezTo>
                  <a:pt x="2033" y="3583"/>
                  <a:pt x="1939" y="3552"/>
                  <a:pt x="1862" y="3490"/>
                </a:cubicBezTo>
                <a:cubicBezTo>
                  <a:pt x="1443" y="3180"/>
                  <a:pt x="1273" y="2637"/>
                  <a:pt x="1443" y="2141"/>
                </a:cubicBezTo>
                <a:cubicBezTo>
                  <a:pt x="1623" y="1673"/>
                  <a:pt x="2064" y="1381"/>
                  <a:pt x="2534" y="1381"/>
                </a:cubicBezTo>
                <a:close/>
                <a:moveTo>
                  <a:pt x="3149" y="0"/>
                </a:moveTo>
                <a:lnTo>
                  <a:pt x="1738" y="31"/>
                </a:lnTo>
                <a:lnTo>
                  <a:pt x="1784" y="512"/>
                </a:lnTo>
                <a:cubicBezTo>
                  <a:pt x="1784" y="621"/>
                  <a:pt x="1722" y="760"/>
                  <a:pt x="1598" y="822"/>
                </a:cubicBezTo>
                <a:cubicBezTo>
                  <a:pt x="1552" y="853"/>
                  <a:pt x="1474" y="900"/>
                  <a:pt x="1412" y="931"/>
                </a:cubicBezTo>
                <a:cubicBezTo>
                  <a:pt x="1363" y="972"/>
                  <a:pt x="1301" y="991"/>
                  <a:pt x="1235" y="991"/>
                </a:cubicBezTo>
                <a:cubicBezTo>
                  <a:pt x="1176" y="991"/>
                  <a:pt x="1114" y="976"/>
                  <a:pt x="1055" y="947"/>
                </a:cubicBezTo>
                <a:lnTo>
                  <a:pt x="668" y="745"/>
                </a:lnTo>
                <a:lnTo>
                  <a:pt x="1" y="2001"/>
                </a:lnTo>
                <a:lnTo>
                  <a:pt x="389" y="2218"/>
                </a:lnTo>
                <a:cubicBezTo>
                  <a:pt x="497" y="2265"/>
                  <a:pt x="559" y="2389"/>
                  <a:pt x="559" y="2528"/>
                </a:cubicBezTo>
                <a:lnTo>
                  <a:pt x="559" y="2730"/>
                </a:lnTo>
                <a:cubicBezTo>
                  <a:pt x="575" y="2870"/>
                  <a:pt x="513" y="2994"/>
                  <a:pt x="404" y="3040"/>
                </a:cubicBezTo>
                <a:lnTo>
                  <a:pt x="32" y="3273"/>
                </a:lnTo>
                <a:lnTo>
                  <a:pt x="776" y="4483"/>
                </a:lnTo>
                <a:lnTo>
                  <a:pt x="1164" y="4250"/>
                </a:lnTo>
                <a:cubicBezTo>
                  <a:pt x="1218" y="4219"/>
                  <a:pt x="1280" y="4204"/>
                  <a:pt x="1340" y="4204"/>
                </a:cubicBezTo>
                <a:cubicBezTo>
                  <a:pt x="1401" y="4204"/>
                  <a:pt x="1459" y="4219"/>
                  <a:pt x="1505" y="4250"/>
                </a:cubicBezTo>
                <a:cubicBezTo>
                  <a:pt x="1552" y="4266"/>
                  <a:pt x="1567" y="4281"/>
                  <a:pt x="1598" y="4312"/>
                </a:cubicBezTo>
                <a:cubicBezTo>
                  <a:pt x="1645" y="4328"/>
                  <a:pt x="1660" y="4343"/>
                  <a:pt x="1707" y="4343"/>
                </a:cubicBezTo>
                <a:cubicBezTo>
                  <a:pt x="1815" y="4405"/>
                  <a:pt x="1893" y="4514"/>
                  <a:pt x="1893" y="4638"/>
                </a:cubicBezTo>
                <a:lnTo>
                  <a:pt x="1908" y="5057"/>
                </a:lnTo>
                <a:lnTo>
                  <a:pt x="3320" y="5026"/>
                </a:lnTo>
                <a:lnTo>
                  <a:pt x="3304" y="4576"/>
                </a:lnTo>
                <a:cubicBezTo>
                  <a:pt x="3304" y="4436"/>
                  <a:pt x="3382" y="4328"/>
                  <a:pt x="3490" y="4266"/>
                </a:cubicBezTo>
                <a:lnTo>
                  <a:pt x="3661" y="4141"/>
                </a:lnTo>
                <a:cubicBezTo>
                  <a:pt x="3711" y="4108"/>
                  <a:pt x="3774" y="4093"/>
                  <a:pt x="3839" y="4093"/>
                </a:cubicBezTo>
                <a:cubicBezTo>
                  <a:pt x="3895" y="4093"/>
                  <a:pt x="3952" y="4104"/>
                  <a:pt x="4002" y="4126"/>
                </a:cubicBezTo>
                <a:lnTo>
                  <a:pt x="4390" y="4343"/>
                </a:lnTo>
                <a:lnTo>
                  <a:pt x="5072" y="3087"/>
                </a:lnTo>
                <a:lnTo>
                  <a:pt x="4685" y="2870"/>
                </a:lnTo>
                <a:cubicBezTo>
                  <a:pt x="4576" y="2808"/>
                  <a:pt x="4514" y="2699"/>
                  <a:pt x="4514" y="2560"/>
                </a:cubicBezTo>
                <a:lnTo>
                  <a:pt x="4514" y="2342"/>
                </a:lnTo>
                <a:cubicBezTo>
                  <a:pt x="4499" y="2203"/>
                  <a:pt x="4545" y="2094"/>
                  <a:pt x="4669" y="2032"/>
                </a:cubicBezTo>
                <a:lnTo>
                  <a:pt x="5041" y="1800"/>
                </a:lnTo>
                <a:lnTo>
                  <a:pt x="4281" y="605"/>
                </a:lnTo>
                <a:lnTo>
                  <a:pt x="3909" y="838"/>
                </a:lnTo>
                <a:cubicBezTo>
                  <a:pt x="3863" y="861"/>
                  <a:pt x="3805" y="873"/>
                  <a:pt x="3742" y="873"/>
                </a:cubicBezTo>
                <a:cubicBezTo>
                  <a:pt x="3680" y="873"/>
                  <a:pt x="3615" y="861"/>
                  <a:pt x="3552" y="838"/>
                </a:cubicBezTo>
                <a:cubicBezTo>
                  <a:pt x="3521" y="807"/>
                  <a:pt x="3506" y="791"/>
                  <a:pt x="3459" y="776"/>
                </a:cubicBezTo>
                <a:cubicBezTo>
                  <a:pt x="3428" y="760"/>
                  <a:pt x="3413" y="729"/>
                  <a:pt x="3366" y="714"/>
                </a:cubicBezTo>
                <a:cubicBezTo>
                  <a:pt x="3258" y="652"/>
                  <a:pt x="3165" y="543"/>
                  <a:pt x="3165" y="419"/>
                </a:cubicBezTo>
                <a:lnTo>
                  <a:pt x="31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47"/>
          <p:cNvSpPr/>
          <p:nvPr/>
        </p:nvSpPr>
        <p:spPr>
          <a:xfrm>
            <a:off x="3142783" y="3363637"/>
            <a:ext cx="400413" cy="389903"/>
          </a:xfrm>
          <a:custGeom>
            <a:rect b="b" l="l" r="r" t="t"/>
            <a:pathLst>
              <a:path extrusionOk="0" h="3490" w="3584">
                <a:moveTo>
                  <a:pt x="1816" y="931"/>
                </a:moveTo>
                <a:cubicBezTo>
                  <a:pt x="2265" y="931"/>
                  <a:pt x="2638" y="1287"/>
                  <a:pt x="2638" y="1753"/>
                </a:cubicBezTo>
                <a:cubicBezTo>
                  <a:pt x="2638" y="2202"/>
                  <a:pt x="2265" y="2559"/>
                  <a:pt x="1816" y="2559"/>
                </a:cubicBezTo>
                <a:cubicBezTo>
                  <a:pt x="1381" y="2559"/>
                  <a:pt x="1009" y="2202"/>
                  <a:pt x="1009" y="1753"/>
                </a:cubicBezTo>
                <a:cubicBezTo>
                  <a:pt x="1009" y="1303"/>
                  <a:pt x="1381" y="931"/>
                  <a:pt x="1816" y="931"/>
                </a:cubicBezTo>
                <a:close/>
                <a:moveTo>
                  <a:pt x="1304" y="0"/>
                </a:moveTo>
                <a:lnTo>
                  <a:pt x="1304" y="310"/>
                </a:lnTo>
                <a:cubicBezTo>
                  <a:pt x="1304" y="419"/>
                  <a:pt x="1242" y="496"/>
                  <a:pt x="1164" y="527"/>
                </a:cubicBezTo>
                <a:cubicBezTo>
                  <a:pt x="1118" y="543"/>
                  <a:pt x="1071" y="574"/>
                  <a:pt x="1025" y="605"/>
                </a:cubicBezTo>
                <a:cubicBezTo>
                  <a:pt x="986" y="636"/>
                  <a:pt x="943" y="651"/>
                  <a:pt x="901" y="651"/>
                </a:cubicBezTo>
                <a:cubicBezTo>
                  <a:pt x="858" y="651"/>
                  <a:pt x="815" y="636"/>
                  <a:pt x="776" y="605"/>
                </a:cubicBezTo>
                <a:lnTo>
                  <a:pt x="497" y="450"/>
                </a:lnTo>
                <a:lnTo>
                  <a:pt x="1" y="1303"/>
                </a:lnTo>
                <a:lnTo>
                  <a:pt x="265" y="1458"/>
                </a:lnTo>
                <a:cubicBezTo>
                  <a:pt x="342" y="1505"/>
                  <a:pt x="389" y="1598"/>
                  <a:pt x="389" y="1675"/>
                </a:cubicBezTo>
                <a:lnTo>
                  <a:pt x="389" y="1753"/>
                </a:lnTo>
                <a:lnTo>
                  <a:pt x="389" y="1830"/>
                </a:lnTo>
                <a:cubicBezTo>
                  <a:pt x="389" y="1923"/>
                  <a:pt x="342" y="2001"/>
                  <a:pt x="265" y="2032"/>
                </a:cubicBezTo>
                <a:lnTo>
                  <a:pt x="1" y="2187"/>
                </a:lnTo>
                <a:lnTo>
                  <a:pt x="497" y="3040"/>
                </a:lnTo>
                <a:lnTo>
                  <a:pt x="776" y="2885"/>
                </a:lnTo>
                <a:cubicBezTo>
                  <a:pt x="815" y="2869"/>
                  <a:pt x="858" y="2862"/>
                  <a:pt x="901" y="2862"/>
                </a:cubicBezTo>
                <a:cubicBezTo>
                  <a:pt x="943" y="2862"/>
                  <a:pt x="986" y="2869"/>
                  <a:pt x="1025" y="2885"/>
                </a:cubicBezTo>
                <a:cubicBezTo>
                  <a:pt x="1071" y="2916"/>
                  <a:pt x="1102" y="2947"/>
                  <a:pt x="1164" y="2962"/>
                </a:cubicBezTo>
                <a:cubicBezTo>
                  <a:pt x="1242" y="3009"/>
                  <a:pt x="1304" y="3086"/>
                  <a:pt x="1304" y="3180"/>
                </a:cubicBezTo>
                <a:lnTo>
                  <a:pt x="1304" y="3490"/>
                </a:lnTo>
                <a:lnTo>
                  <a:pt x="2281" y="3490"/>
                </a:lnTo>
                <a:lnTo>
                  <a:pt x="2281" y="3180"/>
                </a:lnTo>
                <a:cubicBezTo>
                  <a:pt x="2281" y="3086"/>
                  <a:pt x="2343" y="3009"/>
                  <a:pt x="2420" y="2962"/>
                </a:cubicBezTo>
                <a:cubicBezTo>
                  <a:pt x="2467" y="2947"/>
                  <a:pt x="2514" y="2931"/>
                  <a:pt x="2560" y="2885"/>
                </a:cubicBezTo>
                <a:cubicBezTo>
                  <a:pt x="2599" y="2862"/>
                  <a:pt x="2641" y="2850"/>
                  <a:pt x="2684" y="2850"/>
                </a:cubicBezTo>
                <a:cubicBezTo>
                  <a:pt x="2727" y="2850"/>
                  <a:pt x="2769" y="2862"/>
                  <a:pt x="2808" y="2885"/>
                </a:cubicBezTo>
                <a:lnTo>
                  <a:pt x="3087" y="3040"/>
                </a:lnTo>
                <a:lnTo>
                  <a:pt x="3584" y="2187"/>
                </a:lnTo>
                <a:lnTo>
                  <a:pt x="3320" y="2032"/>
                </a:lnTo>
                <a:cubicBezTo>
                  <a:pt x="3242" y="2001"/>
                  <a:pt x="3196" y="1908"/>
                  <a:pt x="3196" y="1830"/>
                </a:cubicBezTo>
                <a:lnTo>
                  <a:pt x="3196" y="1753"/>
                </a:lnTo>
                <a:lnTo>
                  <a:pt x="3196" y="1675"/>
                </a:lnTo>
                <a:cubicBezTo>
                  <a:pt x="3196" y="1567"/>
                  <a:pt x="3242" y="1505"/>
                  <a:pt x="3320" y="1458"/>
                </a:cubicBezTo>
                <a:lnTo>
                  <a:pt x="3584" y="1303"/>
                </a:lnTo>
                <a:lnTo>
                  <a:pt x="3087" y="450"/>
                </a:lnTo>
                <a:lnTo>
                  <a:pt x="2808" y="605"/>
                </a:lnTo>
                <a:cubicBezTo>
                  <a:pt x="2769" y="628"/>
                  <a:pt x="2727" y="640"/>
                  <a:pt x="2684" y="640"/>
                </a:cubicBezTo>
                <a:cubicBezTo>
                  <a:pt x="2641" y="640"/>
                  <a:pt x="2599" y="628"/>
                  <a:pt x="2560" y="605"/>
                </a:cubicBezTo>
                <a:cubicBezTo>
                  <a:pt x="2514" y="589"/>
                  <a:pt x="2483" y="543"/>
                  <a:pt x="2420" y="527"/>
                </a:cubicBezTo>
                <a:cubicBezTo>
                  <a:pt x="2343" y="496"/>
                  <a:pt x="2281" y="419"/>
                  <a:pt x="2281" y="310"/>
                </a:cubicBezTo>
                <a:lnTo>
                  <a:pt x="22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47"/>
          <p:cNvSpPr/>
          <p:nvPr/>
        </p:nvSpPr>
        <p:spPr>
          <a:xfrm>
            <a:off x="1339023" y="771397"/>
            <a:ext cx="400413" cy="390015"/>
          </a:xfrm>
          <a:custGeom>
            <a:rect b="b" l="l" r="r" t="t"/>
            <a:pathLst>
              <a:path extrusionOk="0" h="3491" w="3584">
                <a:moveTo>
                  <a:pt x="1815" y="931"/>
                </a:moveTo>
                <a:cubicBezTo>
                  <a:pt x="2280" y="931"/>
                  <a:pt x="2637" y="1304"/>
                  <a:pt x="2637" y="1753"/>
                </a:cubicBezTo>
                <a:cubicBezTo>
                  <a:pt x="2637" y="2188"/>
                  <a:pt x="2265" y="2560"/>
                  <a:pt x="1815" y="2560"/>
                </a:cubicBezTo>
                <a:cubicBezTo>
                  <a:pt x="1365" y="2560"/>
                  <a:pt x="1009" y="2188"/>
                  <a:pt x="1009" y="1753"/>
                </a:cubicBezTo>
                <a:cubicBezTo>
                  <a:pt x="1009" y="1304"/>
                  <a:pt x="1365" y="931"/>
                  <a:pt x="1815" y="931"/>
                </a:cubicBezTo>
                <a:close/>
                <a:moveTo>
                  <a:pt x="1288" y="1"/>
                </a:moveTo>
                <a:lnTo>
                  <a:pt x="1288" y="311"/>
                </a:lnTo>
                <a:cubicBezTo>
                  <a:pt x="1288" y="404"/>
                  <a:pt x="1241" y="482"/>
                  <a:pt x="1164" y="528"/>
                </a:cubicBezTo>
                <a:cubicBezTo>
                  <a:pt x="1117" y="544"/>
                  <a:pt x="1055" y="559"/>
                  <a:pt x="1024" y="606"/>
                </a:cubicBezTo>
                <a:cubicBezTo>
                  <a:pt x="985" y="637"/>
                  <a:pt x="939" y="652"/>
                  <a:pt x="894" y="652"/>
                </a:cubicBezTo>
                <a:cubicBezTo>
                  <a:pt x="850" y="652"/>
                  <a:pt x="807" y="637"/>
                  <a:pt x="776" y="606"/>
                </a:cubicBezTo>
                <a:lnTo>
                  <a:pt x="497" y="451"/>
                </a:lnTo>
                <a:lnTo>
                  <a:pt x="0" y="1304"/>
                </a:lnTo>
                <a:lnTo>
                  <a:pt x="264" y="1459"/>
                </a:lnTo>
                <a:cubicBezTo>
                  <a:pt x="342" y="1490"/>
                  <a:pt x="388" y="1598"/>
                  <a:pt x="388" y="1676"/>
                </a:cubicBezTo>
                <a:lnTo>
                  <a:pt x="388" y="1753"/>
                </a:lnTo>
                <a:lnTo>
                  <a:pt x="388" y="1831"/>
                </a:lnTo>
                <a:cubicBezTo>
                  <a:pt x="388" y="1924"/>
                  <a:pt x="342" y="2001"/>
                  <a:pt x="264" y="2033"/>
                </a:cubicBezTo>
                <a:lnTo>
                  <a:pt x="0" y="2188"/>
                </a:lnTo>
                <a:lnTo>
                  <a:pt x="497" y="3041"/>
                </a:lnTo>
                <a:lnTo>
                  <a:pt x="776" y="2886"/>
                </a:lnTo>
                <a:cubicBezTo>
                  <a:pt x="815" y="2870"/>
                  <a:pt x="857" y="2862"/>
                  <a:pt x="900" y="2862"/>
                </a:cubicBezTo>
                <a:cubicBezTo>
                  <a:pt x="943" y="2862"/>
                  <a:pt x="985" y="2870"/>
                  <a:pt x="1024" y="2886"/>
                </a:cubicBezTo>
                <a:cubicBezTo>
                  <a:pt x="1055" y="2917"/>
                  <a:pt x="1102" y="2948"/>
                  <a:pt x="1164" y="2963"/>
                </a:cubicBezTo>
                <a:cubicBezTo>
                  <a:pt x="1241" y="3010"/>
                  <a:pt x="1288" y="3087"/>
                  <a:pt x="1288" y="3180"/>
                </a:cubicBezTo>
                <a:lnTo>
                  <a:pt x="1288" y="3490"/>
                </a:lnTo>
                <a:lnTo>
                  <a:pt x="2280" y="3490"/>
                </a:lnTo>
                <a:lnTo>
                  <a:pt x="2280" y="3180"/>
                </a:lnTo>
                <a:cubicBezTo>
                  <a:pt x="2280" y="3087"/>
                  <a:pt x="2342" y="3010"/>
                  <a:pt x="2420" y="2963"/>
                </a:cubicBezTo>
                <a:cubicBezTo>
                  <a:pt x="2451" y="2948"/>
                  <a:pt x="2498" y="2932"/>
                  <a:pt x="2560" y="2886"/>
                </a:cubicBezTo>
                <a:cubicBezTo>
                  <a:pt x="2598" y="2862"/>
                  <a:pt x="2641" y="2851"/>
                  <a:pt x="2684" y="2851"/>
                </a:cubicBezTo>
                <a:cubicBezTo>
                  <a:pt x="2726" y="2851"/>
                  <a:pt x="2769" y="2862"/>
                  <a:pt x="2808" y="2886"/>
                </a:cubicBezTo>
                <a:lnTo>
                  <a:pt x="3071" y="3041"/>
                </a:lnTo>
                <a:lnTo>
                  <a:pt x="3583" y="2188"/>
                </a:lnTo>
                <a:lnTo>
                  <a:pt x="3304" y="2033"/>
                </a:lnTo>
                <a:cubicBezTo>
                  <a:pt x="3226" y="2001"/>
                  <a:pt x="3195" y="1908"/>
                  <a:pt x="3195" y="1831"/>
                </a:cubicBezTo>
                <a:lnTo>
                  <a:pt x="3195" y="1753"/>
                </a:lnTo>
                <a:lnTo>
                  <a:pt x="3195" y="1676"/>
                </a:lnTo>
                <a:cubicBezTo>
                  <a:pt x="3195" y="1567"/>
                  <a:pt x="3226" y="1490"/>
                  <a:pt x="3304" y="1459"/>
                </a:cubicBezTo>
                <a:lnTo>
                  <a:pt x="3583" y="1304"/>
                </a:lnTo>
                <a:lnTo>
                  <a:pt x="3071" y="451"/>
                </a:lnTo>
                <a:lnTo>
                  <a:pt x="2808" y="606"/>
                </a:lnTo>
                <a:cubicBezTo>
                  <a:pt x="2769" y="621"/>
                  <a:pt x="2722" y="629"/>
                  <a:pt x="2678" y="629"/>
                </a:cubicBezTo>
                <a:cubicBezTo>
                  <a:pt x="2633" y="629"/>
                  <a:pt x="2591" y="621"/>
                  <a:pt x="2560" y="606"/>
                </a:cubicBezTo>
                <a:cubicBezTo>
                  <a:pt x="2513" y="590"/>
                  <a:pt x="2482" y="544"/>
                  <a:pt x="2420" y="528"/>
                </a:cubicBezTo>
                <a:cubicBezTo>
                  <a:pt x="2342" y="482"/>
                  <a:pt x="2280" y="404"/>
                  <a:pt x="2280" y="311"/>
                </a:cubicBezTo>
                <a:lnTo>
                  <a:pt x="228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47"/>
          <p:cNvSpPr/>
          <p:nvPr/>
        </p:nvSpPr>
        <p:spPr>
          <a:xfrm>
            <a:off x="3756251" y="3266552"/>
            <a:ext cx="312041" cy="1349913"/>
          </a:xfrm>
          <a:custGeom>
            <a:rect b="b" l="l" r="r" t="t"/>
            <a:pathLst>
              <a:path extrusionOk="0" h="12083" w="2793">
                <a:moveTo>
                  <a:pt x="0" y="1"/>
                </a:moveTo>
                <a:lnTo>
                  <a:pt x="0" y="3258"/>
                </a:lnTo>
                <a:lnTo>
                  <a:pt x="2684" y="6949"/>
                </a:lnTo>
                <a:lnTo>
                  <a:pt x="2684" y="12083"/>
                </a:lnTo>
                <a:lnTo>
                  <a:pt x="2792" y="12083"/>
                </a:lnTo>
                <a:lnTo>
                  <a:pt x="2792" y="6902"/>
                </a:lnTo>
                <a:lnTo>
                  <a:pt x="93" y="3211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47"/>
          <p:cNvSpPr/>
          <p:nvPr/>
        </p:nvSpPr>
        <p:spPr>
          <a:xfrm>
            <a:off x="3726756" y="3205888"/>
            <a:ext cx="66028" cy="66027"/>
          </a:xfrm>
          <a:custGeom>
            <a:rect b="b" l="l" r="r" t="t"/>
            <a:pathLst>
              <a:path extrusionOk="0" h="591" w="591">
                <a:moveTo>
                  <a:pt x="295" y="94"/>
                </a:moveTo>
                <a:cubicBezTo>
                  <a:pt x="419" y="94"/>
                  <a:pt x="497" y="202"/>
                  <a:pt x="497" y="295"/>
                </a:cubicBezTo>
                <a:cubicBezTo>
                  <a:pt x="497" y="404"/>
                  <a:pt x="419" y="482"/>
                  <a:pt x="295" y="482"/>
                </a:cubicBezTo>
                <a:cubicBezTo>
                  <a:pt x="187" y="482"/>
                  <a:pt x="109" y="404"/>
                  <a:pt x="109" y="295"/>
                </a:cubicBezTo>
                <a:cubicBezTo>
                  <a:pt x="109" y="171"/>
                  <a:pt x="187" y="94"/>
                  <a:pt x="295" y="94"/>
                </a:cubicBezTo>
                <a:close/>
                <a:moveTo>
                  <a:pt x="295" y="1"/>
                </a:moveTo>
                <a:cubicBezTo>
                  <a:pt x="140" y="1"/>
                  <a:pt x="1" y="140"/>
                  <a:pt x="1" y="295"/>
                </a:cubicBezTo>
                <a:cubicBezTo>
                  <a:pt x="1" y="450"/>
                  <a:pt x="140" y="590"/>
                  <a:pt x="295" y="590"/>
                </a:cubicBezTo>
                <a:cubicBezTo>
                  <a:pt x="450" y="590"/>
                  <a:pt x="590" y="466"/>
                  <a:pt x="590" y="295"/>
                </a:cubicBezTo>
                <a:cubicBezTo>
                  <a:pt x="590" y="140"/>
                  <a:pt x="450" y="1"/>
                  <a:pt x="2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47"/>
          <p:cNvSpPr/>
          <p:nvPr/>
        </p:nvSpPr>
        <p:spPr>
          <a:xfrm>
            <a:off x="3678269" y="3476250"/>
            <a:ext cx="312041" cy="1140214"/>
          </a:xfrm>
          <a:custGeom>
            <a:rect b="b" l="l" r="r" t="t"/>
            <a:pathLst>
              <a:path extrusionOk="0" h="10206" w="2793">
                <a:moveTo>
                  <a:pt x="0" y="0"/>
                </a:moveTo>
                <a:lnTo>
                  <a:pt x="0" y="1830"/>
                </a:lnTo>
                <a:lnTo>
                  <a:pt x="2684" y="5506"/>
                </a:lnTo>
                <a:lnTo>
                  <a:pt x="2684" y="10206"/>
                </a:lnTo>
                <a:lnTo>
                  <a:pt x="2792" y="10206"/>
                </a:lnTo>
                <a:lnTo>
                  <a:pt x="2792" y="5475"/>
                </a:lnTo>
                <a:lnTo>
                  <a:pt x="93" y="1784"/>
                </a:lnTo>
                <a:lnTo>
                  <a:pt x="9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47"/>
          <p:cNvSpPr/>
          <p:nvPr/>
        </p:nvSpPr>
        <p:spPr>
          <a:xfrm>
            <a:off x="3648774" y="3419050"/>
            <a:ext cx="66028" cy="64239"/>
          </a:xfrm>
          <a:custGeom>
            <a:rect b="b" l="l" r="r" t="t"/>
            <a:pathLst>
              <a:path extrusionOk="0" h="575" w="591">
                <a:moveTo>
                  <a:pt x="295" y="93"/>
                </a:moveTo>
                <a:cubicBezTo>
                  <a:pt x="420" y="93"/>
                  <a:pt x="497" y="187"/>
                  <a:pt x="497" y="280"/>
                </a:cubicBezTo>
                <a:cubicBezTo>
                  <a:pt x="497" y="404"/>
                  <a:pt x="420" y="481"/>
                  <a:pt x="295" y="481"/>
                </a:cubicBezTo>
                <a:cubicBezTo>
                  <a:pt x="187" y="481"/>
                  <a:pt x="109" y="404"/>
                  <a:pt x="109" y="280"/>
                </a:cubicBezTo>
                <a:cubicBezTo>
                  <a:pt x="109" y="171"/>
                  <a:pt x="187" y="93"/>
                  <a:pt x="295" y="93"/>
                </a:cubicBezTo>
                <a:close/>
                <a:moveTo>
                  <a:pt x="295" y="0"/>
                </a:moveTo>
                <a:cubicBezTo>
                  <a:pt x="140" y="0"/>
                  <a:pt x="1" y="124"/>
                  <a:pt x="1" y="280"/>
                </a:cubicBezTo>
                <a:cubicBezTo>
                  <a:pt x="1" y="435"/>
                  <a:pt x="140" y="574"/>
                  <a:pt x="295" y="574"/>
                </a:cubicBezTo>
                <a:cubicBezTo>
                  <a:pt x="451" y="574"/>
                  <a:pt x="590" y="435"/>
                  <a:pt x="590" y="280"/>
                </a:cubicBezTo>
                <a:cubicBezTo>
                  <a:pt x="590" y="124"/>
                  <a:pt x="451" y="0"/>
                  <a:pt x="29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47"/>
          <p:cNvSpPr/>
          <p:nvPr/>
        </p:nvSpPr>
        <p:spPr>
          <a:xfrm>
            <a:off x="4132197" y="3580150"/>
            <a:ext cx="10502" cy="1036315"/>
          </a:xfrm>
          <a:custGeom>
            <a:rect b="b" l="l" r="r" t="t"/>
            <a:pathLst>
              <a:path extrusionOk="0" h="9276" w="94">
                <a:moveTo>
                  <a:pt x="1" y="1"/>
                </a:moveTo>
                <a:lnTo>
                  <a:pt x="1" y="9276"/>
                </a:lnTo>
                <a:lnTo>
                  <a:pt x="94" y="9276"/>
                </a:lnTo>
                <a:lnTo>
                  <a:pt x="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47"/>
          <p:cNvSpPr/>
          <p:nvPr/>
        </p:nvSpPr>
        <p:spPr>
          <a:xfrm>
            <a:off x="4104490" y="3519486"/>
            <a:ext cx="64240" cy="66027"/>
          </a:xfrm>
          <a:custGeom>
            <a:rect b="b" l="l" r="r" t="t"/>
            <a:pathLst>
              <a:path extrusionOk="0" h="591" w="575">
                <a:moveTo>
                  <a:pt x="295" y="110"/>
                </a:moveTo>
                <a:cubicBezTo>
                  <a:pt x="404" y="110"/>
                  <a:pt x="482" y="203"/>
                  <a:pt x="482" y="296"/>
                </a:cubicBezTo>
                <a:cubicBezTo>
                  <a:pt x="482" y="420"/>
                  <a:pt x="404" y="497"/>
                  <a:pt x="295" y="497"/>
                </a:cubicBezTo>
                <a:cubicBezTo>
                  <a:pt x="171" y="497"/>
                  <a:pt x="94" y="420"/>
                  <a:pt x="94" y="296"/>
                </a:cubicBezTo>
                <a:cubicBezTo>
                  <a:pt x="94" y="172"/>
                  <a:pt x="171" y="110"/>
                  <a:pt x="295" y="110"/>
                </a:cubicBezTo>
                <a:close/>
                <a:moveTo>
                  <a:pt x="295" y="1"/>
                </a:moveTo>
                <a:cubicBezTo>
                  <a:pt x="140" y="1"/>
                  <a:pt x="1" y="141"/>
                  <a:pt x="1" y="296"/>
                </a:cubicBezTo>
                <a:cubicBezTo>
                  <a:pt x="1" y="451"/>
                  <a:pt x="140" y="590"/>
                  <a:pt x="295" y="590"/>
                </a:cubicBezTo>
                <a:cubicBezTo>
                  <a:pt x="451" y="590"/>
                  <a:pt x="575" y="451"/>
                  <a:pt x="575" y="296"/>
                </a:cubicBezTo>
                <a:cubicBezTo>
                  <a:pt x="575" y="141"/>
                  <a:pt x="451" y="1"/>
                  <a:pt x="2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47"/>
          <p:cNvSpPr/>
          <p:nvPr/>
        </p:nvSpPr>
        <p:spPr>
          <a:xfrm>
            <a:off x="4203253" y="2985799"/>
            <a:ext cx="215066" cy="1623738"/>
          </a:xfrm>
          <a:custGeom>
            <a:rect b="b" l="l" r="r" t="t"/>
            <a:pathLst>
              <a:path extrusionOk="0" h="14534" w="1925">
                <a:moveTo>
                  <a:pt x="1846" y="1"/>
                </a:moveTo>
                <a:lnTo>
                  <a:pt x="1846" y="7089"/>
                </a:lnTo>
                <a:lnTo>
                  <a:pt x="1" y="10548"/>
                </a:lnTo>
                <a:lnTo>
                  <a:pt x="1" y="14533"/>
                </a:lnTo>
                <a:lnTo>
                  <a:pt x="109" y="14533"/>
                </a:lnTo>
                <a:lnTo>
                  <a:pt x="109" y="10563"/>
                </a:lnTo>
                <a:lnTo>
                  <a:pt x="1924" y="7104"/>
                </a:lnTo>
                <a:lnTo>
                  <a:pt x="19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47"/>
          <p:cNvSpPr/>
          <p:nvPr/>
        </p:nvSpPr>
        <p:spPr>
          <a:xfrm>
            <a:off x="4381785" y="2925247"/>
            <a:ext cx="64240" cy="64239"/>
          </a:xfrm>
          <a:custGeom>
            <a:rect b="b" l="l" r="r" t="t"/>
            <a:pathLst>
              <a:path extrusionOk="0" h="575" w="575">
                <a:moveTo>
                  <a:pt x="295" y="109"/>
                </a:moveTo>
                <a:cubicBezTo>
                  <a:pt x="388" y="109"/>
                  <a:pt x="481" y="186"/>
                  <a:pt x="481" y="310"/>
                </a:cubicBezTo>
                <a:cubicBezTo>
                  <a:pt x="481" y="419"/>
                  <a:pt x="404" y="496"/>
                  <a:pt x="295" y="496"/>
                </a:cubicBezTo>
                <a:cubicBezTo>
                  <a:pt x="171" y="496"/>
                  <a:pt x="93" y="419"/>
                  <a:pt x="93" y="310"/>
                </a:cubicBezTo>
                <a:cubicBezTo>
                  <a:pt x="93" y="186"/>
                  <a:pt x="171" y="109"/>
                  <a:pt x="295" y="109"/>
                </a:cubicBezTo>
                <a:close/>
                <a:moveTo>
                  <a:pt x="295" y="0"/>
                </a:moveTo>
                <a:cubicBezTo>
                  <a:pt x="140" y="0"/>
                  <a:pt x="0" y="124"/>
                  <a:pt x="0" y="279"/>
                </a:cubicBezTo>
                <a:cubicBezTo>
                  <a:pt x="0" y="434"/>
                  <a:pt x="140" y="574"/>
                  <a:pt x="295" y="574"/>
                </a:cubicBezTo>
                <a:cubicBezTo>
                  <a:pt x="450" y="574"/>
                  <a:pt x="574" y="434"/>
                  <a:pt x="574" y="279"/>
                </a:cubicBezTo>
                <a:cubicBezTo>
                  <a:pt x="574" y="124"/>
                  <a:pt x="450" y="0"/>
                  <a:pt x="29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47"/>
          <p:cNvSpPr/>
          <p:nvPr/>
        </p:nvSpPr>
        <p:spPr>
          <a:xfrm>
            <a:off x="4276096" y="3323752"/>
            <a:ext cx="251376" cy="1285785"/>
          </a:xfrm>
          <a:custGeom>
            <a:rect b="b" l="l" r="r" t="t"/>
            <a:pathLst>
              <a:path extrusionOk="0" h="11509" w="2250">
                <a:moveTo>
                  <a:pt x="2156" y="0"/>
                </a:moveTo>
                <a:lnTo>
                  <a:pt x="2156" y="4064"/>
                </a:lnTo>
                <a:lnTo>
                  <a:pt x="0" y="7879"/>
                </a:lnTo>
                <a:lnTo>
                  <a:pt x="0" y="11508"/>
                </a:lnTo>
                <a:lnTo>
                  <a:pt x="93" y="11508"/>
                </a:lnTo>
                <a:lnTo>
                  <a:pt x="93" y="7926"/>
                </a:lnTo>
                <a:lnTo>
                  <a:pt x="2249" y="4079"/>
                </a:lnTo>
                <a:lnTo>
                  <a:pt x="22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47"/>
          <p:cNvSpPr/>
          <p:nvPr/>
        </p:nvSpPr>
        <p:spPr>
          <a:xfrm>
            <a:off x="4489151" y="3263089"/>
            <a:ext cx="66028" cy="64239"/>
          </a:xfrm>
          <a:custGeom>
            <a:rect b="b" l="l" r="r" t="t"/>
            <a:pathLst>
              <a:path extrusionOk="0" h="575" w="591">
                <a:moveTo>
                  <a:pt x="296" y="109"/>
                </a:moveTo>
                <a:cubicBezTo>
                  <a:pt x="420" y="109"/>
                  <a:pt x="497" y="187"/>
                  <a:pt x="497" y="311"/>
                </a:cubicBezTo>
                <a:cubicBezTo>
                  <a:pt x="497" y="419"/>
                  <a:pt x="420" y="497"/>
                  <a:pt x="296" y="497"/>
                </a:cubicBezTo>
                <a:cubicBezTo>
                  <a:pt x="187" y="497"/>
                  <a:pt x="109" y="419"/>
                  <a:pt x="109" y="311"/>
                </a:cubicBezTo>
                <a:cubicBezTo>
                  <a:pt x="109" y="187"/>
                  <a:pt x="187" y="109"/>
                  <a:pt x="296" y="109"/>
                </a:cubicBezTo>
                <a:close/>
                <a:moveTo>
                  <a:pt x="296" y="1"/>
                </a:moveTo>
                <a:cubicBezTo>
                  <a:pt x="141" y="1"/>
                  <a:pt x="1" y="125"/>
                  <a:pt x="1" y="280"/>
                </a:cubicBezTo>
                <a:cubicBezTo>
                  <a:pt x="1" y="435"/>
                  <a:pt x="141" y="574"/>
                  <a:pt x="296" y="574"/>
                </a:cubicBezTo>
                <a:cubicBezTo>
                  <a:pt x="451" y="574"/>
                  <a:pt x="590" y="466"/>
                  <a:pt x="590" y="280"/>
                </a:cubicBezTo>
                <a:cubicBezTo>
                  <a:pt x="590" y="125"/>
                  <a:pt x="451" y="1"/>
                  <a:pt x="29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47"/>
          <p:cNvSpPr/>
          <p:nvPr/>
        </p:nvSpPr>
        <p:spPr>
          <a:xfrm>
            <a:off x="1176132" y="2258055"/>
            <a:ext cx="312041" cy="2358409"/>
          </a:xfrm>
          <a:custGeom>
            <a:rect b="b" l="l" r="r" t="t"/>
            <a:pathLst>
              <a:path extrusionOk="0" h="21110" w="2793">
                <a:moveTo>
                  <a:pt x="2699" y="1"/>
                </a:moveTo>
                <a:lnTo>
                  <a:pt x="2699" y="3227"/>
                </a:lnTo>
                <a:lnTo>
                  <a:pt x="1" y="6918"/>
                </a:lnTo>
                <a:lnTo>
                  <a:pt x="1" y="21110"/>
                </a:lnTo>
                <a:lnTo>
                  <a:pt x="94" y="21110"/>
                </a:lnTo>
                <a:lnTo>
                  <a:pt x="94" y="6949"/>
                </a:lnTo>
                <a:lnTo>
                  <a:pt x="2792" y="3258"/>
                </a:lnTo>
                <a:lnTo>
                  <a:pt x="279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47"/>
          <p:cNvSpPr/>
          <p:nvPr/>
        </p:nvSpPr>
        <p:spPr>
          <a:xfrm>
            <a:off x="1451639" y="2199179"/>
            <a:ext cx="64240" cy="64239"/>
          </a:xfrm>
          <a:custGeom>
            <a:rect b="b" l="l" r="r" t="t"/>
            <a:pathLst>
              <a:path extrusionOk="0" h="575" w="575">
                <a:moveTo>
                  <a:pt x="280" y="94"/>
                </a:moveTo>
                <a:cubicBezTo>
                  <a:pt x="388" y="94"/>
                  <a:pt x="481" y="187"/>
                  <a:pt x="481" y="295"/>
                </a:cubicBezTo>
                <a:cubicBezTo>
                  <a:pt x="481" y="404"/>
                  <a:pt x="404" y="481"/>
                  <a:pt x="280" y="481"/>
                </a:cubicBezTo>
                <a:cubicBezTo>
                  <a:pt x="171" y="481"/>
                  <a:pt x="94" y="404"/>
                  <a:pt x="94" y="295"/>
                </a:cubicBezTo>
                <a:cubicBezTo>
                  <a:pt x="94" y="171"/>
                  <a:pt x="171" y="94"/>
                  <a:pt x="280" y="94"/>
                </a:cubicBezTo>
                <a:close/>
                <a:moveTo>
                  <a:pt x="280" y="1"/>
                </a:moveTo>
                <a:cubicBezTo>
                  <a:pt x="125" y="1"/>
                  <a:pt x="1" y="140"/>
                  <a:pt x="1" y="295"/>
                </a:cubicBezTo>
                <a:cubicBezTo>
                  <a:pt x="1" y="450"/>
                  <a:pt x="125" y="575"/>
                  <a:pt x="280" y="575"/>
                </a:cubicBezTo>
                <a:cubicBezTo>
                  <a:pt x="435" y="575"/>
                  <a:pt x="559" y="450"/>
                  <a:pt x="574" y="295"/>
                </a:cubicBezTo>
                <a:cubicBezTo>
                  <a:pt x="574" y="140"/>
                  <a:pt x="435" y="1"/>
                  <a:pt x="2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47"/>
          <p:cNvSpPr/>
          <p:nvPr/>
        </p:nvSpPr>
        <p:spPr>
          <a:xfrm>
            <a:off x="1254114" y="2469541"/>
            <a:ext cx="312041" cy="2146923"/>
          </a:xfrm>
          <a:custGeom>
            <a:rect b="b" l="l" r="r" t="t"/>
            <a:pathLst>
              <a:path extrusionOk="0" h="19217" w="2793">
                <a:moveTo>
                  <a:pt x="2699" y="0"/>
                </a:moveTo>
                <a:lnTo>
                  <a:pt x="2699" y="1784"/>
                </a:lnTo>
                <a:lnTo>
                  <a:pt x="1" y="5475"/>
                </a:lnTo>
                <a:lnTo>
                  <a:pt x="1" y="19217"/>
                </a:lnTo>
                <a:lnTo>
                  <a:pt x="78" y="19217"/>
                </a:lnTo>
                <a:lnTo>
                  <a:pt x="78" y="5506"/>
                </a:lnTo>
                <a:lnTo>
                  <a:pt x="2792" y="1799"/>
                </a:lnTo>
                <a:lnTo>
                  <a:pt x="279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47"/>
          <p:cNvSpPr/>
          <p:nvPr/>
        </p:nvSpPr>
        <p:spPr>
          <a:xfrm>
            <a:off x="1526158" y="2410553"/>
            <a:ext cx="65916" cy="66027"/>
          </a:xfrm>
          <a:custGeom>
            <a:rect b="b" l="l" r="r" t="t"/>
            <a:pathLst>
              <a:path extrusionOk="0" h="591" w="590">
                <a:moveTo>
                  <a:pt x="295" y="109"/>
                </a:moveTo>
                <a:cubicBezTo>
                  <a:pt x="419" y="109"/>
                  <a:pt x="497" y="187"/>
                  <a:pt x="497" y="295"/>
                </a:cubicBezTo>
                <a:cubicBezTo>
                  <a:pt x="497" y="420"/>
                  <a:pt x="419" y="497"/>
                  <a:pt x="295" y="497"/>
                </a:cubicBezTo>
                <a:cubicBezTo>
                  <a:pt x="187" y="497"/>
                  <a:pt x="109" y="420"/>
                  <a:pt x="109" y="295"/>
                </a:cubicBezTo>
                <a:cubicBezTo>
                  <a:pt x="109" y="187"/>
                  <a:pt x="187" y="109"/>
                  <a:pt x="295" y="109"/>
                </a:cubicBezTo>
                <a:close/>
                <a:moveTo>
                  <a:pt x="295" y="1"/>
                </a:moveTo>
                <a:cubicBezTo>
                  <a:pt x="140" y="1"/>
                  <a:pt x="1" y="140"/>
                  <a:pt x="1" y="295"/>
                </a:cubicBezTo>
                <a:cubicBezTo>
                  <a:pt x="1" y="451"/>
                  <a:pt x="140" y="590"/>
                  <a:pt x="295" y="590"/>
                </a:cubicBezTo>
                <a:cubicBezTo>
                  <a:pt x="466" y="590"/>
                  <a:pt x="590" y="451"/>
                  <a:pt x="590" y="295"/>
                </a:cubicBezTo>
                <a:cubicBezTo>
                  <a:pt x="590" y="140"/>
                  <a:pt x="450" y="1"/>
                  <a:pt x="29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47"/>
          <p:cNvSpPr/>
          <p:nvPr/>
        </p:nvSpPr>
        <p:spPr>
          <a:xfrm>
            <a:off x="1099937" y="2168009"/>
            <a:ext cx="10502" cy="2448456"/>
          </a:xfrm>
          <a:custGeom>
            <a:rect b="b" l="l" r="r" t="t"/>
            <a:pathLst>
              <a:path extrusionOk="0" h="21916" w="94">
                <a:moveTo>
                  <a:pt x="0" y="0"/>
                </a:moveTo>
                <a:lnTo>
                  <a:pt x="0" y="21916"/>
                </a:lnTo>
                <a:lnTo>
                  <a:pt x="93" y="21916"/>
                </a:lnTo>
                <a:lnTo>
                  <a:pt x="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47"/>
          <p:cNvSpPr/>
          <p:nvPr/>
        </p:nvSpPr>
        <p:spPr>
          <a:xfrm>
            <a:off x="1073906" y="2110808"/>
            <a:ext cx="65916" cy="64239"/>
          </a:xfrm>
          <a:custGeom>
            <a:rect b="b" l="l" r="r" t="t"/>
            <a:pathLst>
              <a:path extrusionOk="0" h="575" w="590">
                <a:moveTo>
                  <a:pt x="295" y="94"/>
                </a:moveTo>
                <a:cubicBezTo>
                  <a:pt x="388" y="94"/>
                  <a:pt x="481" y="171"/>
                  <a:pt x="481" y="280"/>
                </a:cubicBezTo>
                <a:cubicBezTo>
                  <a:pt x="481" y="404"/>
                  <a:pt x="404" y="481"/>
                  <a:pt x="295" y="481"/>
                </a:cubicBezTo>
                <a:cubicBezTo>
                  <a:pt x="171" y="481"/>
                  <a:pt x="94" y="404"/>
                  <a:pt x="94" y="280"/>
                </a:cubicBezTo>
                <a:cubicBezTo>
                  <a:pt x="94" y="171"/>
                  <a:pt x="171" y="94"/>
                  <a:pt x="295" y="94"/>
                </a:cubicBezTo>
                <a:close/>
                <a:moveTo>
                  <a:pt x="295" y="1"/>
                </a:moveTo>
                <a:cubicBezTo>
                  <a:pt x="140" y="1"/>
                  <a:pt x="1" y="125"/>
                  <a:pt x="1" y="280"/>
                </a:cubicBezTo>
                <a:cubicBezTo>
                  <a:pt x="1" y="435"/>
                  <a:pt x="140" y="575"/>
                  <a:pt x="295" y="575"/>
                </a:cubicBezTo>
                <a:cubicBezTo>
                  <a:pt x="450" y="575"/>
                  <a:pt x="559" y="435"/>
                  <a:pt x="590" y="280"/>
                </a:cubicBezTo>
                <a:cubicBezTo>
                  <a:pt x="590" y="125"/>
                  <a:pt x="450" y="1"/>
                  <a:pt x="2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47"/>
          <p:cNvSpPr/>
          <p:nvPr/>
        </p:nvSpPr>
        <p:spPr>
          <a:xfrm>
            <a:off x="822642" y="1876867"/>
            <a:ext cx="216742" cy="2732671"/>
          </a:xfrm>
          <a:custGeom>
            <a:rect b="b" l="l" r="r" t="t"/>
            <a:pathLst>
              <a:path extrusionOk="0" h="24460" w="1940">
                <a:moveTo>
                  <a:pt x="1" y="1"/>
                </a:moveTo>
                <a:lnTo>
                  <a:pt x="1" y="8019"/>
                </a:lnTo>
                <a:lnTo>
                  <a:pt x="1846" y="11478"/>
                </a:lnTo>
                <a:lnTo>
                  <a:pt x="1846" y="24459"/>
                </a:lnTo>
                <a:lnTo>
                  <a:pt x="1939" y="24459"/>
                </a:lnTo>
                <a:lnTo>
                  <a:pt x="1939" y="11447"/>
                </a:lnTo>
                <a:lnTo>
                  <a:pt x="94" y="8004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47"/>
          <p:cNvSpPr/>
          <p:nvPr/>
        </p:nvSpPr>
        <p:spPr>
          <a:xfrm>
            <a:off x="796610" y="1817990"/>
            <a:ext cx="66028" cy="64239"/>
          </a:xfrm>
          <a:custGeom>
            <a:rect b="b" l="l" r="r" t="t"/>
            <a:pathLst>
              <a:path extrusionOk="0" h="575" w="591">
                <a:moveTo>
                  <a:pt x="296" y="94"/>
                </a:moveTo>
                <a:cubicBezTo>
                  <a:pt x="389" y="94"/>
                  <a:pt x="482" y="171"/>
                  <a:pt x="482" y="295"/>
                </a:cubicBezTo>
                <a:cubicBezTo>
                  <a:pt x="482" y="404"/>
                  <a:pt x="404" y="481"/>
                  <a:pt x="296" y="481"/>
                </a:cubicBezTo>
                <a:cubicBezTo>
                  <a:pt x="172" y="481"/>
                  <a:pt x="94" y="404"/>
                  <a:pt x="94" y="295"/>
                </a:cubicBezTo>
                <a:cubicBezTo>
                  <a:pt x="94" y="171"/>
                  <a:pt x="172" y="94"/>
                  <a:pt x="296" y="94"/>
                </a:cubicBezTo>
                <a:close/>
                <a:moveTo>
                  <a:pt x="296" y="1"/>
                </a:moveTo>
                <a:cubicBezTo>
                  <a:pt x="141" y="1"/>
                  <a:pt x="1" y="140"/>
                  <a:pt x="1" y="295"/>
                </a:cubicBezTo>
                <a:cubicBezTo>
                  <a:pt x="1" y="450"/>
                  <a:pt x="141" y="574"/>
                  <a:pt x="296" y="574"/>
                </a:cubicBezTo>
                <a:cubicBezTo>
                  <a:pt x="451" y="574"/>
                  <a:pt x="559" y="450"/>
                  <a:pt x="590" y="295"/>
                </a:cubicBezTo>
                <a:cubicBezTo>
                  <a:pt x="590" y="140"/>
                  <a:pt x="451" y="1"/>
                  <a:pt x="2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47"/>
          <p:cNvSpPr/>
          <p:nvPr/>
        </p:nvSpPr>
        <p:spPr>
          <a:xfrm>
            <a:off x="715276" y="2214820"/>
            <a:ext cx="253051" cy="2394718"/>
          </a:xfrm>
          <a:custGeom>
            <a:rect b="b" l="l" r="r" t="t"/>
            <a:pathLst>
              <a:path extrusionOk="0" h="21435" w="2265">
                <a:moveTo>
                  <a:pt x="0" y="0"/>
                </a:moveTo>
                <a:lnTo>
                  <a:pt x="0" y="4994"/>
                </a:lnTo>
                <a:lnTo>
                  <a:pt x="2171" y="8810"/>
                </a:lnTo>
                <a:lnTo>
                  <a:pt x="2171" y="21434"/>
                </a:lnTo>
                <a:lnTo>
                  <a:pt x="2264" y="21434"/>
                </a:lnTo>
                <a:lnTo>
                  <a:pt x="2264" y="8794"/>
                </a:lnTo>
                <a:lnTo>
                  <a:pt x="93" y="4979"/>
                </a:lnTo>
                <a:lnTo>
                  <a:pt x="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47"/>
          <p:cNvSpPr/>
          <p:nvPr/>
        </p:nvSpPr>
        <p:spPr>
          <a:xfrm>
            <a:off x="689245" y="2155832"/>
            <a:ext cx="64240" cy="64239"/>
          </a:xfrm>
          <a:custGeom>
            <a:rect b="b" l="l" r="r" t="t"/>
            <a:pathLst>
              <a:path extrusionOk="0" h="575" w="575">
                <a:moveTo>
                  <a:pt x="280" y="94"/>
                </a:moveTo>
                <a:cubicBezTo>
                  <a:pt x="388" y="94"/>
                  <a:pt x="481" y="172"/>
                  <a:pt x="481" y="296"/>
                </a:cubicBezTo>
                <a:cubicBezTo>
                  <a:pt x="481" y="404"/>
                  <a:pt x="404" y="482"/>
                  <a:pt x="280" y="482"/>
                </a:cubicBezTo>
                <a:cubicBezTo>
                  <a:pt x="171" y="482"/>
                  <a:pt x="93" y="404"/>
                  <a:pt x="93" y="296"/>
                </a:cubicBezTo>
                <a:cubicBezTo>
                  <a:pt x="93" y="172"/>
                  <a:pt x="171" y="94"/>
                  <a:pt x="280" y="94"/>
                </a:cubicBezTo>
                <a:close/>
                <a:moveTo>
                  <a:pt x="280" y="1"/>
                </a:moveTo>
                <a:cubicBezTo>
                  <a:pt x="124" y="1"/>
                  <a:pt x="0" y="140"/>
                  <a:pt x="0" y="296"/>
                </a:cubicBezTo>
                <a:cubicBezTo>
                  <a:pt x="0" y="451"/>
                  <a:pt x="124" y="575"/>
                  <a:pt x="280" y="575"/>
                </a:cubicBezTo>
                <a:cubicBezTo>
                  <a:pt x="435" y="575"/>
                  <a:pt x="574" y="451"/>
                  <a:pt x="574" y="296"/>
                </a:cubicBezTo>
                <a:cubicBezTo>
                  <a:pt x="574" y="140"/>
                  <a:pt x="435" y="1"/>
                  <a:pt x="2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47"/>
          <p:cNvSpPr/>
          <p:nvPr/>
        </p:nvSpPr>
        <p:spPr>
          <a:xfrm>
            <a:off x="562775" y="4605963"/>
            <a:ext cx="4117086" cy="10502"/>
          </a:xfrm>
          <a:custGeom>
            <a:rect b="b" l="l" r="r" t="t"/>
            <a:pathLst>
              <a:path extrusionOk="0" h="94" w="36851">
                <a:moveTo>
                  <a:pt x="18426" y="0"/>
                </a:moveTo>
                <a:lnTo>
                  <a:pt x="9213" y="16"/>
                </a:lnTo>
                <a:lnTo>
                  <a:pt x="4622" y="16"/>
                </a:lnTo>
                <a:lnTo>
                  <a:pt x="0" y="31"/>
                </a:lnTo>
                <a:lnTo>
                  <a:pt x="4622" y="78"/>
                </a:lnTo>
                <a:lnTo>
                  <a:pt x="9213" y="78"/>
                </a:lnTo>
                <a:lnTo>
                  <a:pt x="18426" y="94"/>
                </a:lnTo>
                <a:lnTo>
                  <a:pt x="27654" y="78"/>
                </a:lnTo>
                <a:lnTo>
                  <a:pt x="32245" y="78"/>
                </a:lnTo>
                <a:lnTo>
                  <a:pt x="36851" y="31"/>
                </a:lnTo>
                <a:lnTo>
                  <a:pt x="32245" y="16"/>
                </a:lnTo>
                <a:lnTo>
                  <a:pt x="27654" y="16"/>
                </a:lnTo>
                <a:lnTo>
                  <a:pt x="18426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47"/>
          <p:cNvSpPr/>
          <p:nvPr/>
        </p:nvSpPr>
        <p:spPr>
          <a:xfrm>
            <a:off x="4135661" y="3656008"/>
            <a:ext cx="201212" cy="606081"/>
          </a:xfrm>
          <a:custGeom>
            <a:rect b="b" l="l" r="r" t="t"/>
            <a:pathLst>
              <a:path extrusionOk="0" h="5425" w="1801">
                <a:moveTo>
                  <a:pt x="131" y="0"/>
                </a:moveTo>
                <a:cubicBezTo>
                  <a:pt x="116" y="0"/>
                  <a:pt x="100" y="28"/>
                  <a:pt x="125" y="66"/>
                </a:cubicBezTo>
                <a:cubicBezTo>
                  <a:pt x="745" y="718"/>
                  <a:pt x="1102" y="1571"/>
                  <a:pt x="1288" y="2424"/>
                </a:cubicBezTo>
                <a:cubicBezTo>
                  <a:pt x="1381" y="2889"/>
                  <a:pt x="1443" y="3354"/>
                  <a:pt x="1443" y="3851"/>
                </a:cubicBezTo>
                <a:cubicBezTo>
                  <a:pt x="1195" y="2936"/>
                  <a:pt x="916" y="2253"/>
                  <a:pt x="63" y="1617"/>
                </a:cubicBezTo>
                <a:cubicBezTo>
                  <a:pt x="55" y="1594"/>
                  <a:pt x="36" y="1582"/>
                  <a:pt x="22" y="1582"/>
                </a:cubicBezTo>
                <a:cubicBezTo>
                  <a:pt x="9" y="1582"/>
                  <a:pt x="1" y="1594"/>
                  <a:pt x="16" y="1617"/>
                </a:cubicBezTo>
                <a:cubicBezTo>
                  <a:pt x="187" y="2098"/>
                  <a:pt x="280" y="2625"/>
                  <a:pt x="513" y="3091"/>
                </a:cubicBezTo>
                <a:cubicBezTo>
                  <a:pt x="730" y="3509"/>
                  <a:pt x="1056" y="3804"/>
                  <a:pt x="1428" y="4083"/>
                </a:cubicBezTo>
                <a:cubicBezTo>
                  <a:pt x="1428" y="4099"/>
                  <a:pt x="1443" y="4114"/>
                  <a:pt x="1443" y="4130"/>
                </a:cubicBezTo>
                <a:cubicBezTo>
                  <a:pt x="1443" y="4549"/>
                  <a:pt x="1428" y="4967"/>
                  <a:pt x="1428" y="5402"/>
                </a:cubicBezTo>
                <a:cubicBezTo>
                  <a:pt x="1428" y="5417"/>
                  <a:pt x="1447" y="5425"/>
                  <a:pt x="1467" y="5425"/>
                </a:cubicBezTo>
                <a:cubicBezTo>
                  <a:pt x="1486" y="5425"/>
                  <a:pt x="1505" y="5417"/>
                  <a:pt x="1505" y="5402"/>
                </a:cubicBezTo>
                <a:cubicBezTo>
                  <a:pt x="1800" y="3509"/>
                  <a:pt x="1567" y="1385"/>
                  <a:pt x="141" y="4"/>
                </a:cubicBezTo>
                <a:cubicBezTo>
                  <a:pt x="138" y="1"/>
                  <a:pt x="135" y="0"/>
                  <a:pt x="1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47"/>
          <p:cNvSpPr/>
          <p:nvPr/>
        </p:nvSpPr>
        <p:spPr>
          <a:xfrm>
            <a:off x="3972881" y="3533674"/>
            <a:ext cx="204564" cy="204112"/>
          </a:xfrm>
          <a:custGeom>
            <a:rect b="b" l="l" r="r" t="t"/>
            <a:pathLst>
              <a:path extrusionOk="0" h="1827" w="1831">
                <a:moveTo>
                  <a:pt x="515" y="1"/>
                </a:moveTo>
                <a:cubicBezTo>
                  <a:pt x="474" y="1"/>
                  <a:pt x="436" y="9"/>
                  <a:pt x="403" y="29"/>
                </a:cubicBezTo>
                <a:cubicBezTo>
                  <a:pt x="171" y="169"/>
                  <a:pt x="589" y="463"/>
                  <a:pt x="745" y="556"/>
                </a:cubicBezTo>
                <a:cubicBezTo>
                  <a:pt x="434" y="556"/>
                  <a:pt x="0" y="727"/>
                  <a:pt x="78" y="1084"/>
                </a:cubicBezTo>
                <a:lnTo>
                  <a:pt x="78" y="1099"/>
                </a:lnTo>
                <a:cubicBezTo>
                  <a:pt x="90" y="1176"/>
                  <a:pt x="156" y="1231"/>
                  <a:pt x="230" y="1231"/>
                </a:cubicBezTo>
                <a:cubicBezTo>
                  <a:pt x="246" y="1231"/>
                  <a:pt x="263" y="1229"/>
                  <a:pt x="279" y="1223"/>
                </a:cubicBezTo>
                <a:cubicBezTo>
                  <a:pt x="481" y="1177"/>
                  <a:pt x="605" y="1068"/>
                  <a:pt x="791" y="991"/>
                </a:cubicBezTo>
                <a:lnTo>
                  <a:pt x="791" y="991"/>
                </a:lnTo>
                <a:cubicBezTo>
                  <a:pt x="558" y="1161"/>
                  <a:pt x="279" y="1487"/>
                  <a:pt x="481" y="1735"/>
                </a:cubicBezTo>
                <a:lnTo>
                  <a:pt x="496" y="1766"/>
                </a:lnTo>
                <a:cubicBezTo>
                  <a:pt x="529" y="1807"/>
                  <a:pt x="575" y="1826"/>
                  <a:pt x="622" y="1826"/>
                </a:cubicBezTo>
                <a:cubicBezTo>
                  <a:pt x="664" y="1826"/>
                  <a:pt x="708" y="1811"/>
                  <a:pt x="745" y="1782"/>
                </a:cubicBezTo>
                <a:cubicBezTo>
                  <a:pt x="946" y="1658"/>
                  <a:pt x="1086" y="1270"/>
                  <a:pt x="1334" y="1270"/>
                </a:cubicBezTo>
                <a:cubicBezTo>
                  <a:pt x="1443" y="1306"/>
                  <a:pt x="1596" y="1402"/>
                  <a:pt x="1703" y="1402"/>
                </a:cubicBezTo>
                <a:cubicBezTo>
                  <a:pt x="1778" y="1402"/>
                  <a:pt x="1830" y="1355"/>
                  <a:pt x="1830" y="1208"/>
                </a:cubicBezTo>
                <a:cubicBezTo>
                  <a:pt x="1815" y="898"/>
                  <a:pt x="1520" y="618"/>
                  <a:pt x="1287" y="417"/>
                </a:cubicBezTo>
                <a:cubicBezTo>
                  <a:pt x="1154" y="323"/>
                  <a:pt x="769" y="1"/>
                  <a:pt x="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47"/>
          <p:cNvSpPr/>
          <p:nvPr/>
        </p:nvSpPr>
        <p:spPr>
          <a:xfrm>
            <a:off x="3972881" y="3533674"/>
            <a:ext cx="204564" cy="204112"/>
          </a:xfrm>
          <a:custGeom>
            <a:rect b="b" l="l" r="r" t="t"/>
            <a:pathLst>
              <a:path extrusionOk="0" h="1827" w="1831">
                <a:moveTo>
                  <a:pt x="515" y="1"/>
                </a:moveTo>
                <a:cubicBezTo>
                  <a:pt x="474" y="1"/>
                  <a:pt x="436" y="9"/>
                  <a:pt x="403" y="29"/>
                </a:cubicBezTo>
                <a:cubicBezTo>
                  <a:pt x="171" y="169"/>
                  <a:pt x="589" y="463"/>
                  <a:pt x="745" y="556"/>
                </a:cubicBezTo>
                <a:cubicBezTo>
                  <a:pt x="434" y="556"/>
                  <a:pt x="0" y="727"/>
                  <a:pt x="78" y="1084"/>
                </a:cubicBezTo>
                <a:lnTo>
                  <a:pt x="78" y="1099"/>
                </a:lnTo>
                <a:cubicBezTo>
                  <a:pt x="90" y="1176"/>
                  <a:pt x="156" y="1231"/>
                  <a:pt x="230" y="1231"/>
                </a:cubicBezTo>
                <a:cubicBezTo>
                  <a:pt x="246" y="1231"/>
                  <a:pt x="263" y="1229"/>
                  <a:pt x="279" y="1223"/>
                </a:cubicBezTo>
                <a:cubicBezTo>
                  <a:pt x="481" y="1177"/>
                  <a:pt x="605" y="1068"/>
                  <a:pt x="791" y="991"/>
                </a:cubicBezTo>
                <a:lnTo>
                  <a:pt x="791" y="991"/>
                </a:lnTo>
                <a:cubicBezTo>
                  <a:pt x="558" y="1161"/>
                  <a:pt x="279" y="1487"/>
                  <a:pt x="481" y="1735"/>
                </a:cubicBezTo>
                <a:lnTo>
                  <a:pt x="496" y="1766"/>
                </a:lnTo>
                <a:cubicBezTo>
                  <a:pt x="529" y="1807"/>
                  <a:pt x="575" y="1826"/>
                  <a:pt x="622" y="1826"/>
                </a:cubicBezTo>
                <a:cubicBezTo>
                  <a:pt x="664" y="1826"/>
                  <a:pt x="708" y="1811"/>
                  <a:pt x="745" y="1782"/>
                </a:cubicBezTo>
                <a:cubicBezTo>
                  <a:pt x="946" y="1658"/>
                  <a:pt x="1086" y="1270"/>
                  <a:pt x="1334" y="1270"/>
                </a:cubicBezTo>
                <a:cubicBezTo>
                  <a:pt x="1443" y="1306"/>
                  <a:pt x="1596" y="1402"/>
                  <a:pt x="1703" y="1402"/>
                </a:cubicBezTo>
                <a:cubicBezTo>
                  <a:pt x="1778" y="1402"/>
                  <a:pt x="1830" y="1355"/>
                  <a:pt x="1830" y="1208"/>
                </a:cubicBezTo>
                <a:cubicBezTo>
                  <a:pt x="1815" y="898"/>
                  <a:pt x="1520" y="618"/>
                  <a:pt x="1287" y="417"/>
                </a:cubicBezTo>
                <a:cubicBezTo>
                  <a:pt x="1154" y="323"/>
                  <a:pt x="769" y="1"/>
                  <a:pt x="5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47"/>
          <p:cNvSpPr/>
          <p:nvPr/>
        </p:nvSpPr>
        <p:spPr>
          <a:xfrm>
            <a:off x="4012654" y="3571324"/>
            <a:ext cx="171717" cy="121775"/>
          </a:xfrm>
          <a:custGeom>
            <a:rect b="b" l="l" r="r" t="t"/>
            <a:pathLst>
              <a:path extrusionOk="0" h="1090" w="1537">
                <a:moveTo>
                  <a:pt x="249" y="0"/>
                </a:moveTo>
                <a:cubicBezTo>
                  <a:pt x="141" y="0"/>
                  <a:pt x="68" y="37"/>
                  <a:pt x="63" y="126"/>
                </a:cubicBezTo>
                <a:cubicBezTo>
                  <a:pt x="47" y="343"/>
                  <a:pt x="513" y="452"/>
                  <a:pt x="745" y="514"/>
                </a:cubicBezTo>
                <a:cubicBezTo>
                  <a:pt x="466" y="530"/>
                  <a:pt x="1" y="700"/>
                  <a:pt x="109" y="933"/>
                </a:cubicBezTo>
                <a:cubicBezTo>
                  <a:pt x="117" y="965"/>
                  <a:pt x="164" y="975"/>
                  <a:pt x="234" y="975"/>
                </a:cubicBezTo>
                <a:cubicBezTo>
                  <a:pt x="358" y="975"/>
                  <a:pt x="555" y="943"/>
                  <a:pt x="741" y="943"/>
                </a:cubicBezTo>
                <a:cubicBezTo>
                  <a:pt x="857" y="943"/>
                  <a:pt x="968" y="955"/>
                  <a:pt x="1055" y="995"/>
                </a:cubicBezTo>
                <a:cubicBezTo>
                  <a:pt x="1105" y="1007"/>
                  <a:pt x="1265" y="1090"/>
                  <a:pt x="1390" y="1090"/>
                </a:cubicBezTo>
                <a:cubicBezTo>
                  <a:pt x="1421" y="1090"/>
                  <a:pt x="1450" y="1085"/>
                  <a:pt x="1474" y="1072"/>
                </a:cubicBezTo>
                <a:cubicBezTo>
                  <a:pt x="1536" y="1010"/>
                  <a:pt x="1536" y="685"/>
                  <a:pt x="1117" y="359"/>
                </a:cubicBezTo>
                <a:cubicBezTo>
                  <a:pt x="875" y="169"/>
                  <a:pt x="481" y="0"/>
                  <a:pt x="2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47"/>
          <p:cNvSpPr/>
          <p:nvPr/>
        </p:nvSpPr>
        <p:spPr>
          <a:xfrm>
            <a:off x="4310730" y="3640814"/>
            <a:ext cx="210820" cy="600048"/>
          </a:xfrm>
          <a:custGeom>
            <a:rect b="b" l="l" r="r" t="t"/>
            <a:pathLst>
              <a:path extrusionOk="0" h="5371" w="1887">
                <a:moveTo>
                  <a:pt x="1784" y="1"/>
                </a:moveTo>
                <a:cubicBezTo>
                  <a:pt x="326" y="1319"/>
                  <a:pt x="0" y="3459"/>
                  <a:pt x="233" y="5336"/>
                </a:cubicBezTo>
                <a:cubicBezTo>
                  <a:pt x="233" y="5359"/>
                  <a:pt x="252" y="5371"/>
                  <a:pt x="272" y="5371"/>
                </a:cubicBezTo>
                <a:cubicBezTo>
                  <a:pt x="291" y="5371"/>
                  <a:pt x="311" y="5359"/>
                  <a:pt x="311" y="5336"/>
                </a:cubicBezTo>
                <a:cubicBezTo>
                  <a:pt x="326" y="4902"/>
                  <a:pt x="326" y="4483"/>
                  <a:pt x="342" y="4080"/>
                </a:cubicBezTo>
                <a:lnTo>
                  <a:pt x="357" y="4018"/>
                </a:lnTo>
                <a:cubicBezTo>
                  <a:pt x="729" y="3769"/>
                  <a:pt x="1102" y="3475"/>
                  <a:pt x="1303" y="3072"/>
                </a:cubicBezTo>
                <a:cubicBezTo>
                  <a:pt x="1567" y="2622"/>
                  <a:pt x="1675" y="2094"/>
                  <a:pt x="1877" y="1614"/>
                </a:cubicBezTo>
                <a:cubicBezTo>
                  <a:pt x="1886" y="1595"/>
                  <a:pt x="1869" y="1588"/>
                  <a:pt x="1849" y="1588"/>
                </a:cubicBezTo>
                <a:cubicBezTo>
                  <a:pt x="1836" y="1588"/>
                  <a:pt x="1821" y="1592"/>
                  <a:pt x="1815" y="1598"/>
                </a:cubicBezTo>
                <a:cubicBezTo>
                  <a:pt x="947" y="2203"/>
                  <a:pt x="636" y="2854"/>
                  <a:pt x="357" y="3769"/>
                </a:cubicBezTo>
                <a:cubicBezTo>
                  <a:pt x="373" y="3304"/>
                  <a:pt x="450" y="2823"/>
                  <a:pt x="559" y="2358"/>
                </a:cubicBezTo>
                <a:cubicBezTo>
                  <a:pt x="760" y="1505"/>
                  <a:pt x="1179" y="668"/>
                  <a:pt x="1815" y="47"/>
                </a:cubicBezTo>
                <a:cubicBezTo>
                  <a:pt x="1831" y="32"/>
                  <a:pt x="1831" y="32"/>
                  <a:pt x="18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47"/>
          <p:cNvSpPr/>
          <p:nvPr/>
        </p:nvSpPr>
        <p:spPr>
          <a:xfrm>
            <a:off x="4484012" y="3523061"/>
            <a:ext cx="206351" cy="200873"/>
          </a:xfrm>
          <a:custGeom>
            <a:rect b="b" l="l" r="r" t="t"/>
            <a:pathLst>
              <a:path extrusionOk="0" h="1798" w="1847">
                <a:moveTo>
                  <a:pt x="1345" y="0"/>
                </a:moveTo>
                <a:cubicBezTo>
                  <a:pt x="1103" y="0"/>
                  <a:pt x="703" y="285"/>
                  <a:pt x="559" y="403"/>
                </a:cubicBezTo>
                <a:cubicBezTo>
                  <a:pt x="295" y="589"/>
                  <a:pt x="16" y="869"/>
                  <a:pt x="0" y="1179"/>
                </a:cubicBezTo>
                <a:cubicBezTo>
                  <a:pt x="0" y="1316"/>
                  <a:pt x="53" y="1359"/>
                  <a:pt x="128" y="1359"/>
                </a:cubicBezTo>
                <a:cubicBezTo>
                  <a:pt x="232" y="1359"/>
                  <a:pt x="380" y="1277"/>
                  <a:pt x="497" y="1241"/>
                </a:cubicBezTo>
                <a:cubicBezTo>
                  <a:pt x="729" y="1256"/>
                  <a:pt x="884" y="1644"/>
                  <a:pt x="1055" y="1753"/>
                </a:cubicBezTo>
                <a:cubicBezTo>
                  <a:pt x="1092" y="1782"/>
                  <a:pt x="1139" y="1797"/>
                  <a:pt x="1183" y="1797"/>
                </a:cubicBezTo>
                <a:cubicBezTo>
                  <a:pt x="1232" y="1797"/>
                  <a:pt x="1279" y="1778"/>
                  <a:pt x="1303" y="1737"/>
                </a:cubicBezTo>
                <a:lnTo>
                  <a:pt x="1334" y="1722"/>
                </a:lnTo>
                <a:cubicBezTo>
                  <a:pt x="1520" y="1473"/>
                  <a:pt x="1288" y="1132"/>
                  <a:pt x="1040" y="946"/>
                </a:cubicBezTo>
                <a:lnTo>
                  <a:pt x="1040" y="946"/>
                </a:lnTo>
                <a:cubicBezTo>
                  <a:pt x="1210" y="1024"/>
                  <a:pt x="1350" y="1163"/>
                  <a:pt x="1520" y="1194"/>
                </a:cubicBezTo>
                <a:cubicBezTo>
                  <a:pt x="1546" y="1205"/>
                  <a:pt x="1571" y="1210"/>
                  <a:pt x="1595" y="1210"/>
                </a:cubicBezTo>
                <a:cubicBezTo>
                  <a:pt x="1670" y="1210"/>
                  <a:pt x="1729" y="1160"/>
                  <a:pt x="1753" y="1101"/>
                </a:cubicBezTo>
                <a:lnTo>
                  <a:pt x="1753" y="1070"/>
                </a:lnTo>
                <a:cubicBezTo>
                  <a:pt x="1846" y="729"/>
                  <a:pt x="1412" y="558"/>
                  <a:pt x="1102" y="527"/>
                </a:cubicBezTo>
                <a:cubicBezTo>
                  <a:pt x="1257" y="434"/>
                  <a:pt x="1675" y="171"/>
                  <a:pt x="1458" y="31"/>
                </a:cubicBezTo>
                <a:cubicBezTo>
                  <a:pt x="1427" y="10"/>
                  <a:pt x="1389" y="0"/>
                  <a:pt x="13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47"/>
          <p:cNvSpPr/>
          <p:nvPr/>
        </p:nvSpPr>
        <p:spPr>
          <a:xfrm>
            <a:off x="4484012" y="3523061"/>
            <a:ext cx="206351" cy="200873"/>
          </a:xfrm>
          <a:custGeom>
            <a:rect b="b" l="l" r="r" t="t"/>
            <a:pathLst>
              <a:path extrusionOk="0" h="1798" w="1847">
                <a:moveTo>
                  <a:pt x="1345" y="0"/>
                </a:moveTo>
                <a:cubicBezTo>
                  <a:pt x="1103" y="0"/>
                  <a:pt x="703" y="285"/>
                  <a:pt x="559" y="403"/>
                </a:cubicBezTo>
                <a:cubicBezTo>
                  <a:pt x="295" y="589"/>
                  <a:pt x="16" y="869"/>
                  <a:pt x="0" y="1179"/>
                </a:cubicBezTo>
                <a:cubicBezTo>
                  <a:pt x="0" y="1316"/>
                  <a:pt x="53" y="1359"/>
                  <a:pt x="128" y="1359"/>
                </a:cubicBezTo>
                <a:cubicBezTo>
                  <a:pt x="232" y="1359"/>
                  <a:pt x="380" y="1277"/>
                  <a:pt x="497" y="1241"/>
                </a:cubicBezTo>
                <a:cubicBezTo>
                  <a:pt x="729" y="1256"/>
                  <a:pt x="884" y="1644"/>
                  <a:pt x="1055" y="1753"/>
                </a:cubicBezTo>
                <a:cubicBezTo>
                  <a:pt x="1092" y="1782"/>
                  <a:pt x="1139" y="1797"/>
                  <a:pt x="1183" y="1797"/>
                </a:cubicBezTo>
                <a:cubicBezTo>
                  <a:pt x="1232" y="1797"/>
                  <a:pt x="1279" y="1778"/>
                  <a:pt x="1303" y="1737"/>
                </a:cubicBezTo>
                <a:lnTo>
                  <a:pt x="1334" y="1722"/>
                </a:lnTo>
                <a:cubicBezTo>
                  <a:pt x="1520" y="1473"/>
                  <a:pt x="1288" y="1132"/>
                  <a:pt x="1040" y="946"/>
                </a:cubicBezTo>
                <a:lnTo>
                  <a:pt x="1040" y="946"/>
                </a:lnTo>
                <a:cubicBezTo>
                  <a:pt x="1210" y="1024"/>
                  <a:pt x="1350" y="1163"/>
                  <a:pt x="1520" y="1194"/>
                </a:cubicBezTo>
                <a:cubicBezTo>
                  <a:pt x="1546" y="1205"/>
                  <a:pt x="1571" y="1210"/>
                  <a:pt x="1595" y="1210"/>
                </a:cubicBezTo>
                <a:cubicBezTo>
                  <a:pt x="1670" y="1210"/>
                  <a:pt x="1729" y="1160"/>
                  <a:pt x="1753" y="1101"/>
                </a:cubicBezTo>
                <a:lnTo>
                  <a:pt x="1753" y="1070"/>
                </a:lnTo>
                <a:cubicBezTo>
                  <a:pt x="1846" y="729"/>
                  <a:pt x="1412" y="558"/>
                  <a:pt x="1102" y="527"/>
                </a:cubicBezTo>
                <a:cubicBezTo>
                  <a:pt x="1257" y="434"/>
                  <a:pt x="1675" y="171"/>
                  <a:pt x="1458" y="31"/>
                </a:cubicBezTo>
                <a:cubicBezTo>
                  <a:pt x="1427" y="10"/>
                  <a:pt x="1389" y="0"/>
                  <a:pt x="13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47"/>
          <p:cNvSpPr/>
          <p:nvPr/>
        </p:nvSpPr>
        <p:spPr>
          <a:xfrm>
            <a:off x="4478761" y="3558029"/>
            <a:ext cx="171717" cy="117306"/>
          </a:xfrm>
          <a:custGeom>
            <a:rect b="b" l="l" r="r" t="t"/>
            <a:pathLst>
              <a:path extrusionOk="0" h="1050" w="1537">
                <a:moveTo>
                  <a:pt x="1304" y="1"/>
                </a:moveTo>
                <a:cubicBezTo>
                  <a:pt x="1073" y="1"/>
                  <a:pt x="681" y="150"/>
                  <a:pt x="451" y="307"/>
                </a:cubicBezTo>
                <a:cubicBezTo>
                  <a:pt x="1" y="618"/>
                  <a:pt x="1" y="943"/>
                  <a:pt x="63" y="1005"/>
                </a:cubicBezTo>
                <a:cubicBezTo>
                  <a:pt x="95" y="1038"/>
                  <a:pt x="139" y="1049"/>
                  <a:pt x="186" y="1049"/>
                </a:cubicBezTo>
                <a:cubicBezTo>
                  <a:pt x="295" y="1049"/>
                  <a:pt x="423" y="985"/>
                  <a:pt x="466" y="974"/>
                </a:cubicBezTo>
                <a:cubicBezTo>
                  <a:pt x="536" y="946"/>
                  <a:pt x="620" y="937"/>
                  <a:pt x="709" y="937"/>
                </a:cubicBezTo>
                <a:cubicBezTo>
                  <a:pt x="929" y="937"/>
                  <a:pt x="1180" y="996"/>
                  <a:pt x="1315" y="996"/>
                </a:cubicBezTo>
                <a:cubicBezTo>
                  <a:pt x="1369" y="996"/>
                  <a:pt x="1405" y="987"/>
                  <a:pt x="1412" y="959"/>
                </a:cubicBezTo>
                <a:cubicBezTo>
                  <a:pt x="1536" y="726"/>
                  <a:pt x="1056" y="556"/>
                  <a:pt x="792" y="493"/>
                </a:cubicBezTo>
                <a:cubicBezTo>
                  <a:pt x="1024" y="431"/>
                  <a:pt x="1490" y="354"/>
                  <a:pt x="1490" y="121"/>
                </a:cubicBezTo>
                <a:cubicBezTo>
                  <a:pt x="1490" y="35"/>
                  <a:pt x="1416" y="1"/>
                  <a:pt x="13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47"/>
          <p:cNvSpPr/>
          <p:nvPr/>
        </p:nvSpPr>
        <p:spPr>
          <a:xfrm>
            <a:off x="4215878" y="3478485"/>
            <a:ext cx="276848" cy="793212"/>
          </a:xfrm>
          <a:custGeom>
            <a:rect b="b" l="l" r="r" t="t"/>
            <a:pathLst>
              <a:path extrusionOk="0" h="7100" w="2478">
                <a:moveTo>
                  <a:pt x="30" y="1"/>
                </a:moveTo>
                <a:cubicBezTo>
                  <a:pt x="15" y="1"/>
                  <a:pt x="0" y="30"/>
                  <a:pt x="12" y="42"/>
                </a:cubicBezTo>
                <a:cubicBezTo>
                  <a:pt x="710" y="895"/>
                  <a:pt x="1020" y="2058"/>
                  <a:pt x="1082" y="3144"/>
                </a:cubicBezTo>
                <a:cubicBezTo>
                  <a:pt x="1098" y="3811"/>
                  <a:pt x="1051" y="4462"/>
                  <a:pt x="958" y="5129"/>
                </a:cubicBezTo>
                <a:cubicBezTo>
                  <a:pt x="865" y="5765"/>
                  <a:pt x="694" y="6401"/>
                  <a:pt x="586" y="7037"/>
                </a:cubicBezTo>
                <a:cubicBezTo>
                  <a:pt x="586" y="7068"/>
                  <a:pt x="617" y="7099"/>
                  <a:pt x="632" y="7099"/>
                </a:cubicBezTo>
                <a:cubicBezTo>
                  <a:pt x="648" y="7099"/>
                  <a:pt x="694" y="7084"/>
                  <a:pt x="694" y="7068"/>
                </a:cubicBezTo>
                <a:cubicBezTo>
                  <a:pt x="880" y="6386"/>
                  <a:pt x="1036" y="5688"/>
                  <a:pt x="1129" y="4974"/>
                </a:cubicBezTo>
                <a:cubicBezTo>
                  <a:pt x="1175" y="4773"/>
                  <a:pt x="1191" y="4556"/>
                  <a:pt x="1253" y="4369"/>
                </a:cubicBezTo>
                <a:cubicBezTo>
                  <a:pt x="1982" y="3687"/>
                  <a:pt x="2338" y="3036"/>
                  <a:pt x="2478" y="1748"/>
                </a:cubicBezTo>
                <a:cubicBezTo>
                  <a:pt x="2478" y="1707"/>
                  <a:pt x="2464" y="1686"/>
                  <a:pt x="2446" y="1686"/>
                </a:cubicBezTo>
                <a:cubicBezTo>
                  <a:pt x="2437" y="1686"/>
                  <a:pt x="2426" y="1691"/>
                  <a:pt x="2416" y="1702"/>
                </a:cubicBezTo>
                <a:cubicBezTo>
                  <a:pt x="1656" y="2415"/>
                  <a:pt x="1439" y="3206"/>
                  <a:pt x="1253" y="3889"/>
                </a:cubicBezTo>
                <a:cubicBezTo>
                  <a:pt x="1253" y="3687"/>
                  <a:pt x="1470" y="1655"/>
                  <a:pt x="43" y="11"/>
                </a:cubicBezTo>
                <a:cubicBezTo>
                  <a:pt x="39" y="4"/>
                  <a:pt x="35" y="1"/>
                  <a:pt x="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47"/>
          <p:cNvSpPr/>
          <p:nvPr/>
        </p:nvSpPr>
        <p:spPr>
          <a:xfrm>
            <a:off x="4075107" y="3306212"/>
            <a:ext cx="214954" cy="235617"/>
          </a:xfrm>
          <a:custGeom>
            <a:rect b="b" l="l" r="r" t="t"/>
            <a:pathLst>
              <a:path extrusionOk="0" h="2109" w="1924">
                <a:moveTo>
                  <a:pt x="930" y="0"/>
                </a:moveTo>
                <a:cubicBezTo>
                  <a:pt x="920" y="0"/>
                  <a:pt x="910" y="1"/>
                  <a:pt x="900" y="2"/>
                </a:cubicBezTo>
                <a:cubicBezTo>
                  <a:pt x="589" y="33"/>
                  <a:pt x="900" y="545"/>
                  <a:pt x="993" y="716"/>
                </a:cubicBezTo>
                <a:cubicBezTo>
                  <a:pt x="854" y="656"/>
                  <a:pt x="675" y="611"/>
                  <a:pt x="509" y="611"/>
                </a:cubicBezTo>
                <a:cubicBezTo>
                  <a:pt x="286" y="611"/>
                  <a:pt x="85" y="693"/>
                  <a:pt x="31" y="933"/>
                </a:cubicBezTo>
                <a:lnTo>
                  <a:pt x="31" y="948"/>
                </a:lnTo>
                <a:cubicBezTo>
                  <a:pt x="0" y="1057"/>
                  <a:pt x="78" y="1165"/>
                  <a:pt x="202" y="1181"/>
                </a:cubicBezTo>
                <a:cubicBezTo>
                  <a:pt x="278" y="1203"/>
                  <a:pt x="353" y="1209"/>
                  <a:pt x="428" y="1209"/>
                </a:cubicBezTo>
                <a:cubicBezTo>
                  <a:pt x="543" y="1209"/>
                  <a:pt x="656" y="1194"/>
                  <a:pt x="766" y="1194"/>
                </a:cubicBezTo>
                <a:cubicBezTo>
                  <a:pt x="790" y="1194"/>
                  <a:pt x="814" y="1195"/>
                  <a:pt x="838" y="1197"/>
                </a:cubicBezTo>
                <a:cubicBezTo>
                  <a:pt x="512" y="1274"/>
                  <a:pt x="78" y="1476"/>
                  <a:pt x="140" y="1832"/>
                </a:cubicBezTo>
                <a:lnTo>
                  <a:pt x="140" y="1863"/>
                </a:lnTo>
                <a:cubicBezTo>
                  <a:pt x="168" y="1961"/>
                  <a:pt x="258" y="2021"/>
                  <a:pt x="366" y="2021"/>
                </a:cubicBezTo>
                <a:cubicBezTo>
                  <a:pt x="378" y="2021"/>
                  <a:pt x="391" y="2020"/>
                  <a:pt x="403" y="2019"/>
                </a:cubicBezTo>
                <a:cubicBezTo>
                  <a:pt x="612" y="1992"/>
                  <a:pt x="887" y="1758"/>
                  <a:pt x="1126" y="1758"/>
                </a:cubicBezTo>
                <a:cubicBezTo>
                  <a:pt x="1171" y="1758"/>
                  <a:pt x="1215" y="1766"/>
                  <a:pt x="1256" y="1786"/>
                </a:cubicBezTo>
                <a:cubicBezTo>
                  <a:pt x="1363" y="1892"/>
                  <a:pt x="1491" y="2108"/>
                  <a:pt x="1611" y="2108"/>
                </a:cubicBezTo>
                <a:cubicBezTo>
                  <a:pt x="1666" y="2108"/>
                  <a:pt x="1720" y="2063"/>
                  <a:pt x="1768" y="1941"/>
                </a:cubicBezTo>
                <a:cubicBezTo>
                  <a:pt x="1923" y="1631"/>
                  <a:pt x="1768" y="1181"/>
                  <a:pt x="1613" y="855"/>
                </a:cubicBezTo>
                <a:cubicBezTo>
                  <a:pt x="1523" y="645"/>
                  <a:pt x="1230" y="0"/>
                  <a:pt x="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47"/>
          <p:cNvSpPr/>
          <p:nvPr/>
        </p:nvSpPr>
        <p:spPr>
          <a:xfrm>
            <a:off x="4075107" y="3306212"/>
            <a:ext cx="214954" cy="235617"/>
          </a:xfrm>
          <a:custGeom>
            <a:rect b="b" l="l" r="r" t="t"/>
            <a:pathLst>
              <a:path extrusionOk="0" h="2109" w="1924">
                <a:moveTo>
                  <a:pt x="930" y="0"/>
                </a:moveTo>
                <a:cubicBezTo>
                  <a:pt x="920" y="0"/>
                  <a:pt x="910" y="1"/>
                  <a:pt x="900" y="2"/>
                </a:cubicBezTo>
                <a:cubicBezTo>
                  <a:pt x="589" y="33"/>
                  <a:pt x="900" y="545"/>
                  <a:pt x="993" y="716"/>
                </a:cubicBezTo>
                <a:cubicBezTo>
                  <a:pt x="854" y="656"/>
                  <a:pt x="675" y="611"/>
                  <a:pt x="509" y="611"/>
                </a:cubicBezTo>
                <a:cubicBezTo>
                  <a:pt x="286" y="611"/>
                  <a:pt x="85" y="693"/>
                  <a:pt x="31" y="933"/>
                </a:cubicBezTo>
                <a:lnTo>
                  <a:pt x="31" y="948"/>
                </a:lnTo>
                <a:cubicBezTo>
                  <a:pt x="0" y="1057"/>
                  <a:pt x="78" y="1165"/>
                  <a:pt x="202" y="1181"/>
                </a:cubicBezTo>
                <a:cubicBezTo>
                  <a:pt x="278" y="1203"/>
                  <a:pt x="353" y="1209"/>
                  <a:pt x="428" y="1209"/>
                </a:cubicBezTo>
                <a:cubicBezTo>
                  <a:pt x="543" y="1209"/>
                  <a:pt x="656" y="1194"/>
                  <a:pt x="766" y="1194"/>
                </a:cubicBezTo>
                <a:cubicBezTo>
                  <a:pt x="790" y="1194"/>
                  <a:pt x="814" y="1195"/>
                  <a:pt x="838" y="1197"/>
                </a:cubicBezTo>
                <a:cubicBezTo>
                  <a:pt x="512" y="1274"/>
                  <a:pt x="78" y="1476"/>
                  <a:pt x="140" y="1832"/>
                </a:cubicBezTo>
                <a:lnTo>
                  <a:pt x="140" y="1863"/>
                </a:lnTo>
                <a:cubicBezTo>
                  <a:pt x="168" y="1961"/>
                  <a:pt x="258" y="2021"/>
                  <a:pt x="366" y="2021"/>
                </a:cubicBezTo>
                <a:cubicBezTo>
                  <a:pt x="378" y="2021"/>
                  <a:pt x="391" y="2020"/>
                  <a:pt x="403" y="2019"/>
                </a:cubicBezTo>
                <a:cubicBezTo>
                  <a:pt x="612" y="1992"/>
                  <a:pt x="887" y="1758"/>
                  <a:pt x="1126" y="1758"/>
                </a:cubicBezTo>
                <a:cubicBezTo>
                  <a:pt x="1171" y="1758"/>
                  <a:pt x="1215" y="1766"/>
                  <a:pt x="1256" y="1786"/>
                </a:cubicBezTo>
                <a:cubicBezTo>
                  <a:pt x="1363" y="1892"/>
                  <a:pt x="1491" y="2108"/>
                  <a:pt x="1611" y="2108"/>
                </a:cubicBezTo>
                <a:cubicBezTo>
                  <a:pt x="1666" y="2108"/>
                  <a:pt x="1720" y="2063"/>
                  <a:pt x="1768" y="1941"/>
                </a:cubicBezTo>
                <a:cubicBezTo>
                  <a:pt x="1923" y="1631"/>
                  <a:pt x="1768" y="1181"/>
                  <a:pt x="1613" y="855"/>
                </a:cubicBezTo>
                <a:cubicBezTo>
                  <a:pt x="1523" y="645"/>
                  <a:pt x="1230" y="0"/>
                  <a:pt x="9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47"/>
          <p:cNvSpPr/>
          <p:nvPr/>
        </p:nvSpPr>
        <p:spPr>
          <a:xfrm>
            <a:off x="4111417" y="3347437"/>
            <a:ext cx="182108" cy="197074"/>
          </a:xfrm>
          <a:custGeom>
            <a:rect b="b" l="l" r="r" t="t"/>
            <a:pathLst>
              <a:path extrusionOk="0" h="1764" w="1630">
                <a:moveTo>
                  <a:pt x="475" y="1"/>
                </a:moveTo>
                <a:cubicBezTo>
                  <a:pt x="425" y="1"/>
                  <a:pt x="385" y="21"/>
                  <a:pt x="358" y="68"/>
                </a:cubicBezTo>
                <a:cubicBezTo>
                  <a:pt x="233" y="300"/>
                  <a:pt x="652" y="641"/>
                  <a:pt x="869" y="828"/>
                </a:cubicBezTo>
                <a:cubicBezTo>
                  <a:pt x="737" y="786"/>
                  <a:pt x="553" y="750"/>
                  <a:pt x="387" y="750"/>
                </a:cubicBezTo>
                <a:cubicBezTo>
                  <a:pt x="184" y="750"/>
                  <a:pt x="9" y="804"/>
                  <a:pt x="1" y="967"/>
                </a:cubicBezTo>
                <a:cubicBezTo>
                  <a:pt x="1" y="1122"/>
                  <a:pt x="714" y="1200"/>
                  <a:pt x="962" y="1510"/>
                </a:cubicBezTo>
                <a:cubicBezTo>
                  <a:pt x="1005" y="1538"/>
                  <a:pt x="1166" y="1764"/>
                  <a:pt x="1312" y="1764"/>
                </a:cubicBezTo>
                <a:cubicBezTo>
                  <a:pt x="1325" y="1764"/>
                  <a:pt x="1338" y="1762"/>
                  <a:pt x="1350" y="1758"/>
                </a:cubicBezTo>
                <a:cubicBezTo>
                  <a:pt x="1443" y="1727"/>
                  <a:pt x="1629" y="1386"/>
                  <a:pt x="1335" y="828"/>
                </a:cubicBezTo>
                <a:cubicBezTo>
                  <a:pt x="1143" y="456"/>
                  <a:pt x="708" y="1"/>
                  <a:pt x="4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47"/>
          <p:cNvSpPr/>
          <p:nvPr/>
        </p:nvSpPr>
        <p:spPr>
          <a:xfrm>
            <a:off x="4090637" y="4077527"/>
            <a:ext cx="426445" cy="533686"/>
          </a:xfrm>
          <a:custGeom>
            <a:rect b="b" l="l" r="r" t="t"/>
            <a:pathLst>
              <a:path extrusionOk="0" h="4777" w="3817">
                <a:moveTo>
                  <a:pt x="807" y="0"/>
                </a:moveTo>
                <a:cubicBezTo>
                  <a:pt x="807" y="0"/>
                  <a:pt x="78" y="4358"/>
                  <a:pt x="1" y="4777"/>
                </a:cubicBezTo>
                <a:lnTo>
                  <a:pt x="3816" y="4777"/>
                </a:lnTo>
                <a:lnTo>
                  <a:pt x="321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47"/>
          <p:cNvSpPr/>
          <p:nvPr/>
        </p:nvSpPr>
        <p:spPr>
          <a:xfrm>
            <a:off x="2205431" y="639791"/>
            <a:ext cx="2477893" cy="2477838"/>
          </a:xfrm>
          <a:custGeom>
            <a:rect b="b" l="l" r="r" t="t"/>
            <a:pathLst>
              <a:path extrusionOk="0" h="22179" w="22179">
                <a:moveTo>
                  <a:pt x="0" y="0"/>
                </a:moveTo>
                <a:lnTo>
                  <a:pt x="0" y="22179"/>
                </a:lnTo>
                <a:lnTo>
                  <a:pt x="6142" y="22179"/>
                </a:lnTo>
                <a:lnTo>
                  <a:pt x="6142" y="20953"/>
                </a:lnTo>
                <a:cubicBezTo>
                  <a:pt x="6142" y="20488"/>
                  <a:pt x="6530" y="20100"/>
                  <a:pt x="7011" y="20085"/>
                </a:cubicBezTo>
                <a:cubicBezTo>
                  <a:pt x="7030" y="20084"/>
                  <a:pt x="7049" y="20083"/>
                  <a:pt x="7068" y="20083"/>
                </a:cubicBezTo>
                <a:cubicBezTo>
                  <a:pt x="7552" y="20083"/>
                  <a:pt x="7926" y="20461"/>
                  <a:pt x="7941" y="20953"/>
                </a:cubicBezTo>
                <a:lnTo>
                  <a:pt x="7941" y="22179"/>
                </a:lnTo>
                <a:lnTo>
                  <a:pt x="22148" y="22179"/>
                </a:lnTo>
                <a:lnTo>
                  <a:pt x="22148" y="9445"/>
                </a:lnTo>
                <a:lnTo>
                  <a:pt x="20783" y="9445"/>
                </a:lnTo>
                <a:cubicBezTo>
                  <a:pt x="20271" y="9414"/>
                  <a:pt x="19884" y="9011"/>
                  <a:pt x="19884" y="8530"/>
                </a:cubicBezTo>
                <a:cubicBezTo>
                  <a:pt x="19884" y="8049"/>
                  <a:pt x="20271" y="7631"/>
                  <a:pt x="20799" y="7615"/>
                </a:cubicBezTo>
                <a:lnTo>
                  <a:pt x="22179" y="7615"/>
                </a:lnTo>
                <a:lnTo>
                  <a:pt x="221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47"/>
          <p:cNvSpPr/>
          <p:nvPr/>
        </p:nvSpPr>
        <p:spPr>
          <a:xfrm>
            <a:off x="4026508" y="2332573"/>
            <a:ext cx="376170" cy="260084"/>
          </a:xfrm>
          <a:custGeom>
            <a:rect b="b" l="l" r="r" t="t"/>
            <a:pathLst>
              <a:path extrusionOk="0" h="2328" w="3367">
                <a:moveTo>
                  <a:pt x="528" y="1"/>
                </a:moveTo>
                <a:lnTo>
                  <a:pt x="528" y="140"/>
                </a:lnTo>
                <a:lnTo>
                  <a:pt x="1" y="140"/>
                </a:lnTo>
                <a:lnTo>
                  <a:pt x="1" y="389"/>
                </a:lnTo>
                <a:lnTo>
                  <a:pt x="528" y="389"/>
                </a:lnTo>
                <a:lnTo>
                  <a:pt x="528" y="590"/>
                </a:lnTo>
                <a:lnTo>
                  <a:pt x="1" y="590"/>
                </a:lnTo>
                <a:lnTo>
                  <a:pt x="1" y="838"/>
                </a:lnTo>
                <a:lnTo>
                  <a:pt x="528" y="838"/>
                </a:lnTo>
                <a:lnTo>
                  <a:pt x="528" y="1056"/>
                </a:lnTo>
                <a:lnTo>
                  <a:pt x="1" y="1056"/>
                </a:lnTo>
                <a:lnTo>
                  <a:pt x="1" y="1304"/>
                </a:lnTo>
                <a:lnTo>
                  <a:pt x="528" y="1304"/>
                </a:lnTo>
                <a:lnTo>
                  <a:pt x="528" y="1505"/>
                </a:lnTo>
                <a:lnTo>
                  <a:pt x="1" y="1505"/>
                </a:lnTo>
                <a:lnTo>
                  <a:pt x="1" y="1753"/>
                </a:lnTo>
                <a:lnTo>
                  <a:pt x="528" y="1753"/>
                </a:lnTo>
                <a:lnTo>
                  <a:pt x="528" y="1940"/>
                </a:lnTo>
                <a:lnTo>
                  <a:pt x="1" y="1940"/>
                </a:lnTo>
                <a:lnTo>
                  <a:pt x="1" y="2203"/>
                </a:lnTo>
                <a:lnTo>
                  <a:pt x="528" y="2203"/>
                </a:lnTo>
                <a:lnTo>
                  <a:pt x="528" y="2327"/>
                </a:lnTo>
                <a:lnTo>
                  <a:pt x="2855" y="2327"/>
                </a:lnTo>
                <a:lnTo>
                  <a:pt x="2855" y="2203"/>
                </a:lnTo>
                <a:lnTo>
                  <a:pt x="3366" y="2203"/>
                </a:lnTo>
                <a:lnTo>
                  <a:pt x="3366" y="1940"/>
                </a:lnTo>
                <a:lnTo>
                  <a:pt x="2855" y="1940"/>
                </a:lnTo>
                <a:lnTo>
                  <a:pt x="2855" y="1753"/>
                </a:lnTo>
                <a:lnTo>
                  <a:pt x="3366" y="1753"/>
                </a:lnTo>
                <a:lnTo>
                  <a:pt x="3366" y="1505"/>
                </a:lnTo>
                <a:lnTo>
                  <a:pt x="2855" y="1505"/>
                </a:lnTo>
                <a:lnTo>
                  <a:pt x="2855" y="1304"/>
                </a:lnTo>
                <a:lnTo>
                  <a:pt x="3366" y="1304"/>
                </a:lnTo>
                <a:lnTo>
                  <a:pt x="3366" y="1056"/>
                </a:lnTo>
                <a:lnTo>
                  <a:pt x="2855" y="1056"/>
                </a:lnTo>
                <a:lnTo>
                  <a:pt x="2855" y="838"/>
                </a:lnTo>
                <a:lnTo>
                  <a:pt x="3366" y="838"/>
                </a:lnTo>
                <a:lnTo>
                  <a:pt x="3366" y="590"/>
                </a:lnTo>
                <a:lnTo>
                  <a:pt x="2855" y="590"/>
                </a:lnTo>
                <a:lnTo>
                  <a:pt x="2855" y="389"/>
                </a:lnTo>
                <a:lnTo>
                  <a:pt x="3366" y="389"/>
                </a:lnTo>
                <a:lnTo>
                  <a:pt x="3366" y="140"/>
                </a:lnTo>
                <a:lnTo>
                  <a:pt x="2855" y="140"/>
                </a:lnTo>
                <a:lnTo>
                  <a:pt x="28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47"/>
          <p:cNvSpPr/>
          <p:nvPr/>
        </p:nvSpPr>
        <p:spPr>
          <a:xfrm>
            <a:off x="4026508" y="1998195"/>
            <a:ext cx="376170" cy="261760"/>
          </a:xfrm>
          <a:custGeom>
            <a:rect b="b" l="l" r="r" t="t"/>
            <a:pathLst>
              <a:path extrusionOk="0" h="2343" w="3367">
                <a:moveTo>
                  <a:pt x="528" y="1"/>
                </a:moveTo>
                <a:lnTo>
                  <a:pt x="528" y="125"/>
                </a:lnTo>
                <a:lnTo>
                  <a:pt x="1" y="125"/>
                </a:lnTo>
                <a:lnTo>
                  <a:pt x="1" y="388"/>
                </a:lnTo>
                <a:lnTo>
                  <a:pt x="528" y="388"/>
                </a:lnTo>
                <a:lnTo>
                  <a:pt x="528" y="590"/>
                </a:lnTo>
                <a:lnTo>
                  <a:pt x="1" y="590"/>
                </a:lnTo>
                <a:lnTo>
                  <a:pt x="1" y="854"/>
                </a:lnTo>
                <a:lnTo>
                  <a:pt x="528" y="854"/>
                </a:lnTo>
                <a:lnTo>
                  <a:pt x="528" y="1040"/>
                </a:lnTo>
                <a:lnTo>
                  <a:pt x="1" y="1040"/>
                </a:lnTo>
                <a:lnTo>
                  <a:pt x="1" y="1288"/>
                </a:lnTo>
                <a:lnTo>
                  <a:pt x="528" y="1288"/>
                </a:lnTo>
                <a:lnTo>
                  <a:pt x="528" y="1489"/>
                </a:lnTo>
                <a:lnTo>
                  <a:pt x="1" y="1489"/>
                </a:lnTo>
                <a:lnTo>
                  <a:pt x="1" y="1738"/>
                </a:lnTo>
                <a:lnTo>
                  <a:pt x="528" y="1738"/>
                </a:lnTo>
                <a:lnTo>
                  <a:pt x="528" y="1939"/>
                </a:lnTo>
                <a:lnTo>
                  <a:pt x="1" y="1939"/>
                </a:lnTo>
                <a:lnTo>
                  <a:pt x="1" y="2187"/>
                </a:lnTo>
                <a:lnTo>
                  <a:pt x="528" y="2187"/>
                </a:lnTo>
                <a:lnTo>
                  <a:pt x="528" y="2342"/>
                </a:lnTo>
                <a:lnTo>
                  <a:pt x="2855" y="2342"/>
                </a:lnTo>
                <a:lnTo>
                  <a:pt x="2855" y="2187"/>
                </a:lnTo>
                <a:lnTo>
                  <a:pt x="3366" y="2187"/>
                </a:lnTo>
                <a:lnTo>
                  <a:pt x="3366" y="1939"/>
                </a:lnTo>
                <a:lnTo>
                  <a:pt x="2855" y="1939"/>
                </a:lnTo>
                <a:lnTo>
                  <a:pt x="2855" y="1738"/>
                </a:lnTo>
                <a:lnTo>
                  <a:pt x="3366" y="1738"/>
                </a:lnTo>
                <a:lnTo>
                  <a:pt x="3366" y="1489"/>
                </a:lnTo>
                <a:lnTo>
                  <a:pt x="2855" y="1489"/>
                </a:lnTo>
                <a:lnTo>
                  <a:pt x="2855" y="1288"/>
                </a:lnTo>
                <a:lnTo>
                  <a:pt x="3366" y="1288"/>
                </a:lnTo>
                <a:lnTo>
                  <a:pt x="3366" y="1040"/>
                </a:lnTo>
                <a:lnTo>
                  <a:pt x="2855" y="1040"/>
                </a:lnTo>
                <a:lnTo>
                  <a:pt x="2855" y="854"/>
                </a:lnTo>
                <a:lnTo>
                  <a:pt x="3366" y="854"/>
                </a:lnTo>
                <a:lnTo>
                  <a:pt x="3366" y="590"/>
                </a:lnTo>
                <a:lnTo>
                  <a:pt x="2855" y="590"/>
                </a:lnTo>
                <a:lnTo>
                  <a:pt x="2855" y="388"/>
                </a:lnTo>
                <a:lnTo>
                  <a:pt x="3366" y="388"/>
                </a:lnTo>
                <a:lnTo>
                  <a:pt x="3366" y="125"/>
                </a:lnTo>
                <a:lnTo>
                  <a:pt x="2855" y="125"/>
                </a:lnTo>
                <a:lnTo>
                  <a:pt x="28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47"/>
          <p:cNvSpPr/>
          <p:nvPr/>
        </p:nvSpPr>
        <p:spPr>
          <a:xfrm>
            <a:off x="2564060" y="2320507"/>
            <a:ext cx="350138" cy="469671"/>
          </a:xfrm>
          <a:custGeom>
            <a:rect b="b" l="l" r="r" t="t"/>
            <a:pathLst>
              <a:path extrusionOk="0" h="4204" w="3134">
                <a:moveTo>
                  <a:pt x="513" y="0"/>
                </a:moveTo>
                <a:lnTo>
                  <a:pt x="513" y="186"/>
                </a:lnTo>
                <a:lnTo>
                  <a:pt x="1" y="186"/>
                </a:lnTo>
                <a:lnTo>
                  <a:pt x="1" y="435"/>
                </a:lnTo>
                <a:lnTo>
                  <a:pt x="513" y="435"/>
                </a:lnTo>
                <a:lnTo>
                  <a:pt x="513" y="636"/>
                </a:lnTo>
                <a:lnTo>
                  <a:pt x="1" y="636"/>
                </a:lnTo>
                <a:lnTo>
                  <a:pt x="1" y="884"/>
                </a:lnTo>
                <a:lnTo>
                  <a:pt x="513" y="884"/>
                </a:lnTo>
                <a:lnTo>
                  <a:pt x="513" y="1086"/>
                </a:lnTo>
                <a:lnTo>
                  <a:pt x="1" y="1086"/>
                </a:lnTo>
                <a:lnTo>
                  <a:pt x="1" y="1334"/>
                </a:lnTo>
                <a:lnTo>
                  <a:pt x="513" y="1334"/>
                </a:lnTo>
                <a:lnTo>
                  <a:pt x="513" y="1536"/>
                </a:lnTo>
                <a:lnTo>
                  <a:pt x="1" y="1536"/>
                </a:lnTo>
                <a:lnTo>
                  <a:pt x="1" y="1784"/>
                </a:lnTo>
                <a:lnTo>
                  <a:pt x="513" y="1784"/>
                </a:lnTo>
                <a:lnTo>
                  <a:pt x="513" y="1970"/>
                </a:lnTo>
                <a:lnTo>
                  <a:pt x="1" y="1970"/>
                </a:lnTo>
                <a:lnTo>
                  <a:pt x="1" y="2234"/>
                </a:lnTo>
                <a:lnTo>
                  <a:pt x="513" y="2234"/>
                </a:lnTo>
                <a:lnTo>
                  <a:pt x="513" y="2420"/>
                </a:lnTo>
                <a:lnTo>
                  <a:pt x="1" y="2420"/>
                </a:lnTo>
                <a:lnTo>
                  <a:pt x="1" y="2699"/>
                </a:lnTo>
                <a:lnTo>
                  <a:pt x="513" y="2699"/>
                </a:lnTo>
                <a:lnTo>
                  <a:pt x="513" y="2885"/>
                </a:lnTo>
                <a:lnTo>
                  <a:pt x="1" y="2885"/>
                </a:lnTo>
                <a:lnTo>
                  <a:pt x="1" y="3133"/>
                </a:lnTo>
                <a:lnTo>
                  <a:pt x="513" y="3133"/>
                </a:lnTo>
                <a:lnTo>
                  <a:pt x="513" y="3335"/>
                </a:lnTo>
                <a:lnTo>
                  <a:pt x="1" y="3335"/>
                </a:lnTo>
                <a:lnTo>
                  <a:pt x="1" y="3583"/>
                </a:lnTo>
                <a:lnTo>
                  <a:pt x="513" y="3583"/>
                </a:lnTo>
                <a:lnTo>
                  <a:pt x="513" y="3785"/>
                </a:lnTo>
                <a:lnTo>
                  <a:pt x="1" y="3785"/>
                </a:lnTo>
                <a:lnTo>
                  <a:pt x="1" y="4017"/>
                </a:lnTo>
                <a:lnTo>
                  <a:pt x="513" y="4017"/>
                </a:lnTo>
                <a:lnTo>
                  <a:pt x="513" y="4203"/>
                </a:lnTo>
                <a:lnTo>
                  <a:pt x="2622" y="4203"/>
                </a:lnTo>
                <a:lnTo>
                  <a:pt x="2622" y="4017"/>
                </a:lnTo>
                <a:lnTo>
                  <a:pt x="3118" y="4017"/>
                </a:lnTo>
                <a:lnTo>
                  <a:pt x="3118" y="3754"/>
                </a:lnTo>
                <a:lnTo>
                  <a:pt x="2622" y="3754"/>
                </a:lnTo>
                <a:lnTo>
                  <a:pt x="2622" y="3568"/>
                </a:lnTo>
                <a:lnTo>
                  <a:pt x="3118" y="3568"/>
                </a:lnTo>
                <a:lnTo>
                  <a:pt x="3118" y="3319"/>
                </a:lnTo>
                <a:lnTo>
                  <a:pt x="2622" y="3319"/>
                </a:lnTo>
                <a:lnTo>
                  <a:pt x="2622" y="3118"/>
                </a:lnTo>
                <a:lnTo>
                  <a:pt x="3118" y="3118"/>
                </a:lnTo>
                <a:lnTo>
                  <a:pt x="3118" y="2870"/>
                </a:lnTo>
                <a:lnTo>
                  <a:pt x="2622" y="2870"/>
                </a:lnTo>
                <a:lnTo>
                  <a:pt x="2622" y="2668"/>
                </a:lnTo>
                <a:lnTo>
                  <a:pt x="3118" y="2668"/>
                </a:lnTo>
                <a:lnTo>
                  <a:pt x="3118" y="2420"/>
                </a:lnTo>
                <a:lnTo>
                  <a:pt x="2622" y="2420"/>
                </a:lnTo>
                <a:lnTo>
                  <a:pt x="2622" y="2234"/>
                </a:lnTo>
                <a:lnTo>
                  <a:pt x="3118" y="2234"/>
                </a:lnTo>
                <a:lnTo>
                  <a:pt x="3118" y="1970"/>
                </a:lnTo>
                <a:lnTo>
                  <a:pt x="2622" y="1970"/>
                </a:lnTo>
                <a:lnTo>
                  <a:pt x="2622" y="1784"/>
                </a:lnTo>
                <a:lnTo>
                  <a:pt x="3118" y="1784"/>
                </a:lnTo>
                <a:lnTo>
                  <a:pt x="3118" y="1536"/>
                </a:lnTo>
                <a:lnTo>
                  <a:pt x="2622" y="1536"/>
                </a:lnTo>
                <a:lnTo>
                  <a:pt x="2622" y="1334"/>
                </a:lnTo>
                <a:lnTo>
                  <a:pt x="3118" y="1334"/>
                </a:lnTo>
                <a:lnTo>
                  <a:pt x="3118" y="1086"/>
                </a:lnTo>
                <a:lnTo>
                  <a:pt x="2622" y="1086"/>
                </a:lnTo>
                <a:lnTo>
                  <a:pt x="2622" y="884"/>
                </a:lnTo>
                <a:lnTo>
                  <a:pt x="3118" y="884"/>
                </a:lnTo>
                <a:lnTo>
                  <a:pt x="3118" y="636"/>
                </a:lnTo>
                <a:lnTo>
                  <a:pt x="2622" y="636"/>
                </a:lnTo>
                <a:lnTo>
                  <a:pt x="2622" y="450"/>
                </a:lnTo>
                <a:lnTo>
                  <a:pt x="2622" y="435"/>
                </a:lnTo>
                <a:lnTo>
                  <a:pt x="3134" y="435"/>
                </a:lnTo>
                <a:lnTo>
                  <a:pt x="3134" y="186"/>
                </a:lnTo>
                <a:lnTo>
                  <a:pt x="2637" y="186"/>
                </a:lnTo>
                <a:lnTo>
                  <a:pt x="2637" y="0"/>
                </a:lnTo>
                <a:lnTo>
                  <a:pt x="1862" y="0"/>
                </a:lnTo>
                <a:cubicBezTo>
                  <a:pt x="1862" y="155"/>
                  <a:pt x="1722" y="279"/>
                  <a:pt x="1567" y="279"/>
                </a:cubicBezTo>
                <a:cubicBezTo>
                  <a:pt x="1412" y="279"/>
                  <a:pt x="1288" y="155"/>
                  <a:pt x="12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47"/>
          <p:cNvSpPr/>
          <p:nvPr/>
        </p:nvSpPr>
        <p:spPr>
          <a:xfrm>
            <a:off x="4026508" y="1014053"/>
            <a:ext cx="376170" cy="259972"/>
          </a:xfrm>
          <a:custGeom>
            <a:rect b="b" l="l" r="r" t="t"/>
            <a:pathLst>
              <a:path extrusionOk="0" h="2327" w="3367">
                <a:moveTo>
                  <a:pt x="528" y="0"/>
                </a:moveTo>
                <a:lnTo>
                  <a:pt x="528" y="140"/>
                </a:lnTo>
                <a:lnTo>
                  <a:pt x="1" y="140"/>
                </a:lnTo>
                <a:lnTo>
                  <a:pt x="1" y="388"/>
                </a:lnTo>
                <a:lnTo>
                  <a:pt x="528" y="388"/>
                </a:lnTo>
                <a:lnTo>
                  <a:pt x="528" y="589"/>
                </a:lnTo>
                <a:lnTo>
                  <a:pt x="1" y="589"/>
                </a:lnTo>
                <a:lnTo>
                  <a:pt x="1" y="838"/>
                </a:lnTo>
                <a:lnTo>
                  <a:pt x="528" y="838"/>
                </a:lnTo>
                <a:lnTo>
                  <a:pt x="528" y="1055"/>
                </a:lnTo>
                <a:lnTo>
                  <a:pt x="1" y="1055"/>
                </a:lnTo>
                <a:lnTo>
                  <a:pt x="1" y="1303"/>
                </a:lnTo>
                <a:lnTo>
                  <a:pt x="528" y="1303"/>
                </a:lnTo>
                <a:lnTo>
                  <a:pt x="528" y="1489"/>
                </a:lnTo>
                <a:lnTo>
                  <a:pt x="1" y="1489"/>
                </a:lnTo>
                <a:lnTo>
                  <a:pt x="1" y="1753"/>
                </a:lnTo>
                <a:lnTo>
                  <a:pt x="528" y="1753"/>
                </a:lnTo>
                <a:lnTo>
                  <a:pt x="528" y="1939"/>
                </a:lnTo>
                <a:lnTo>
                  <a:pt x="1" y="1939"/>
                </a:lnTo>
                <a:lnTo>
                  <a:pt x="1" y="2187"/>
                </a:lnTo>
                <a:lnTo>
                  <a:pt x="528" y="2187"/>
                </a:lnTo>
                <a:lnTo>
                  <a:pt x="528" y="2327"/>
                </a:lnTo>
                <a:lnTo>
                  <a:pt x="2855" y="2327"/>
                </a:lnTo>
                <a:lnTo>
                  <a:pt x="2855" y="2187"/>
                </a:lnTo>
                <a:lnTo>
                  <a:pt x="3366" y="2187"/>
                </a:lnTo>
                <a:lnTo>
                  <a:pt x="3366" y="1939"/>
                </a:lnTo>
                <a:lnTo>
                  <a:pt x="2855" y="1939"/>
                </a:lnTo>
                <a:lnTo>
                  <a:pt x="2855" y="1753"/>
                </a:lnTo>
                <a:lnTo>
                  <a:pt x="3366" y="1753"/>
                </a:lnTo>
                <a:lnTo>
                  <a:pt x="3366" y="1489"/>
                </a:lnTo>
                <a:lnTo>
                  <a:pt x="2855" y="1489"/>
                </a:lnTo>
                <a:lnTo>
                  <a:pt x="2855" y="1303"/>
                </a:lnTo>
                <a:lnTo>
                  <a:pt x="3366" y="1303"/>
                </a:lnTo>
                <a:lnTo>
                  <a:pt x="3366" y="1055"/>
                </a:lnTo>
                <a:lnTo>
                  <a:pt x="2855" y="1055"/>
                </a:lnTo>
                <a:lnTo>
                  <a:pt x="2855" y="838"/>
                </a:lnTo>
                <a:lnTo>
                  <a:pt x="3366" y="838"/>
                </a:lnTo>
                <a:lnTo>
                  <a:pt x="3366" y="589"/>
                </a:lnTo>
                <a:lnTo>
                  <a:pt x="2855" y="589"/>
                </a:lnTo>
                <a:lnTo>
                  <a:pt x="2855" y="388"/>
                </a:lnTo>
                <a:lnTo>
                  <a:pt x="3366" y="388"/>
                </a:lnTo>
                <a:lnTo>
                  <a:pt x="3366" y="140"/>
                </a:lnTo>
                <a:lnTo>
                  <a:pt x="2855" y="140"/>
                </a:lnTo>
                <a:lnTo>
                  <a:pt x="28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47"/>
          <p:cNvSpPr/>
          <p:nvPr/>
        </p:nvSpPr>
        <p:spPr>
          <a:xfrm>
            <a:off x="2683603" y="1024443"/>
            <a:ext cx="930648" cy="932303"/>
          </a:xfrm>
          <a:custGeom>
            <a:rect b="b" l="l" r="r" t="t"/>
            <a:pathLst>
              <a:path extrusionOk="0" h="8345" w="8330">
                <a:moveTo>
                  <a:pt x="652" y="0"/>
                </a:moveTo>
                <a:lnTo>
                  <a:pt x="652" y="527"/>
                </a:lnTo>
                <a:lnTo>
                  <a:pt x="497" y="527"/>
                </a:lnTo>
                <a:lnTo>
                  <a:pt x="497" y="683"/>
                </a:lnTo>
                <a:lnTo>
                  <a:pt x="1" y="683"/>
                </a:lnTo>
                <a:lnTo>
                  <a:pt x="1" y="931"/>
                </a:lnTo>
                <a:lnTo>
                  <a:pt x="497" y="931"/>
                </a:lnTo>
                <a:lnTo>
                  <a:pt x="497" y="1132"/>
                </a:lnTo>
                <a:lnTo>
                  <a:pt x="1" y="1132"/>
                </a:lnTo>
                <a:lnTo>
                  <a:pt x="1" y="1381"/>
                </a:lnTo>
                <a:lnTo>
                  <a:pt x="497" y="1381"/>
                </a:lnTo>
                <a:lnTo>
                  <a:pt x="497" y="1582"/>
                </a:lnTo>
                <a:lnTo>
                  <a:pt x="1" y="1582"/>
                </a:lnTo>
                <a:lnTo>
                  <a:pt x="1" y="1830"/>
                </a:lnTo>
                <a:lnTo>
                  <a:pt x="497" y="1830"/>
                </a:lnTo>
                <a:lnTo>
                  <a:pt x="497" y="2016"/>
                </a:lnTo>
                <a:lnTo>
                  <a:pt x="1" y="2016"/>
                </a:lnTo>
                <a:lnTo>
                  <a:pt x="1" y="2280"/>
                </a:lnTo>
                <a:lnTo>
                  <a:pt x="497" y="2280"/>
                </a:lnTo>
                <a:lnTo>
                  <a:pt x="497" y="2466"/>
                </a:lnTo>
                <a:lnTo>
                  <a:pt x="1" y="2466"/>
                </a:lnTo>
                <a:lnTo>
                  <a:pt x="1" y="2745"/>
                </a:lnTo>
                <a:lnTo>
                  <a:pt x="497" y="2745"/>
                </a:lnTo>
                <a:lnTo>
                  <a:pt x="497" y="2931"/>
                </a:lnTo>
                <a:lnTo>
                  <a:pt x="1" y="2931"/>
                </a:lnTo>
                <a:lnTo>
                  <a:pt x="1" y="3180"/>
                </a:lnTo>
                <a:lnTo>
                  <a:pt x="497" y="3180"/>
                </a:lnTo>
                <a:lnTo>
                  <a:pt x="497" y="3381"/>
                </a:lnTo>
                <a:lnTo>
                  <a:pt x="1" y="3381"/>
                </a:lnTo>
                <a:lnTo>
                  <a:pt x="1" y="3629"/>
                </a:lnTo>
                <a:lnTo>
                  <a:pt x="497" y="3629"/>
                </a:lnTo>
                <a:lnTo>
                  <a:pt x="497" y="3831"/>
                </a:lnTo>
                <a:lnTo>
                  <a:pt x="1" y="3831"/>
                </a:lnTo>
                <a:lnTo>
                  <a:pt x="1" y="4079"/>
                </a:lnTo>
                <a:lnTo>
                  <a:pt x="497" y="4079"/>
                </a:lnTo>
                <a:lnTo>
                  <a:pt x="497" y="4265"/>
                </a:lnTo>
                <a:lnTo>
                  <a:pt x="1" y="4265"/>
                </a:lnTo>
                <a:lnTo>
                  <a:pt x="1" y="4529"/>
                </a:lnTo>
                <a:lnTo>
                  <a:pt x="497" y="4529"/>
                </a:lnTo>
                <a:lnTo>
                  <a:pt x="497" y="4715"/>
                </a:lnTo>
                <a:lnTo>
                  <a:pt x="1" y="4715"/>
                </a:lnTo>
                <a:lnTo>
                  <a:pt x="1" y="4994"/>
                </a:lnTo>
                <a:lnTo>
                  <a:pt x="497" y="4994"/>
                </a:lnTo>
                <a:lnTo>
                  <a:pt x="497" y="5180"/>
                </a:lnTo>
                <a:lnTo>
                  <a:pt x="1" y="5180"/>
                </a:lnTo>
                <a:lnTo>
                  <a:pt x="1" y="5429"/>
                </a:lnTo>
                <a:lnTo>
                  <a:pt x="497" y="5429"/>
                </a:lnTo>
                <a:lnTo>
                  <a:pt x="497" y="5630"/>
                </a:lnTo>
                <a:lnTo>
                  <a:pt x="1" y="5630"/>
                </a:lnTo>
                <a:lnTo>
                  <a:pt x="1" y="5878"/>
                </a:lnTo>
                <a:lnTo>
                  <a:pt x="497" y="5878"/>
                </a:lnTo>
                <a:lnTo>
                  <a:pt x="497" y="6080"/>
                </a:lnTo>
                <a:lnTo>
                  <a:pt x="1" y="6080"/>
                </a:lnTo>
                <a:lnTo>
                  <a:pt x="1" y="6328"/>
                </a:lnTo>
                <a:lnTo>
                  <a:pt x="497" y="6328"/>
                </a:lnTo>
                <a:lnTo>
                  <a:pt x="497" y="6514"/>
                </a:lnTo>
                <a:lnTo>
                  <a:pt x="1" y="6514"/>
                </a:lnTo>
                <a:lnTo>
                  <a:pt x="1" y="6778"/>
                </a:lnTo>
                <a:lnTo>
                  <a:pt x="497" y="6778"/>
                </a:lnTo>
                <a:lnTo>
                  <a:pt x="497" y="6964"/>
                </a:lnTo>
                <a:lnTo>
                  <a:pt x="1" y="6964"/>
                </a:lnTo>
                <a:lnTo>
                  <a:pt x="1" y="7243"/>
                </a:lnTo>
                <a:lnTo>
                  <a:pt x="497" y="7243"/>
                </a:lnTo>
                <a:lnTo>
                  <a:pt x="497" y="7429"/>
                </a:lnTo>
                <a:lnTo>
                  <a:pt x="1" y="7429"/>
                </a:lnTo>
                <a:lnTo>
                  <a:pt x="1" y="7677"/>
                </a:lnTo>
                <a:lnTo>
                  <a:pt x="497" y="7677"/>
                </a:lnTo>
                <a:lnTo>
                  <a:pt x="497" y="7832"/>
                </a:lnTo>
                <a:lnTo>
                  <a:pt x="652" y="7832"/>
                </a:lnTo>
                <a:lnTo>
                  <a:pt x="652" y="8344"/>
                </a:lnTo>
                <a:lnTo>
                  <a:pt x="916" y="8344"/>
                </a:lnTo>
                <a:lnTo>
                  <a:pt x="916" y="7832"/>
                </a:lnTo>
                <a:lnTo>
                  <a:pt x="1102" y="7832"/>
                </a:lnTo>
                <a:lnTo>
                  <a:pt x="1102" y="8344"/>
                </a:lnTo>
                <a:lnTo>
                  <a:pt x="1350" y="8344"/>
                </a:lnTo>
                <a:lnTo>
                  <a:pt x="1350" y="7832"/>
                </a:lnTo>
                <a:lnTo>
                  <a:pt x="1552" y="7832"/>
                </a:lnTo>
                <a:lnTo>
                  <a:pt x="1552" y="8344"/>
                </a:lnTo>
                <a:lnTo>
                  <a:pt x="1816" y="8344"/>
                </a:lnTo>
                <a:lnTo>
                  <a:pt x="1816" y="7832"/>
                </a:lnTo>
                <a:lnTo>
                  <a:pt x="2017" y="7832"/>
                </a:lnTo>
                <a:lnTo>
                  <a:pt x="2017" y="8344"/>
                </a:lnTo>
                <a:lnTo>
                  <a:pt x="2265" y="8344"/>
                </a:lnTo>
                <a:lnTo>
                  <a:pt x="2265" y="7832"/>
                </a:lnTo>
                <a:lnTo>
                  <a:pt x="2467" y="7832"/>
                </a:lnTo>
                <a:lnTo>
                  <a:pt x="2467" y="8344"/>
                </a:lnTo>
                <a:lnTo>
                  <a:pt x="2715" y="8344"/>
                </a:lnTo>
                <a:lnTo>
                  <a:pt x="2715" y="7832"/>
                </a:lnTo>
                <a:lnTo>
                  <a:pt x="2901" y="7832"/>
                </a:lnTo>
                <a:lnTo>
                  <a:pt x="2901" y="8344"/>
                </a:lnTo>
                <a:lnTo>
                  <a:pt x="3165" y="8344"/>
                </a:lnTo>
                <a:lnTo>
                  <a:pt x="3165" y="7832"/>
                </a:lnTo>
                <a:lnTo>
                  <a:pt x="3351" y="7832"/>
                </a:lnTo>
                <a:lnTo>
                  <a:pt x="3351" y="8344"/>
                </a:lnTo>
                <a:lnTo>
                  <a:pt x="3599" y="8344"/>
                </a:lnTo>
                <a:lnTo>
                  <a:pt x="3599" y="7832"/>
                </a:lnTo>
                <a:lnTo>
                  <a:pt x="3816" y="7832"/>
                </a:lnTo>
                <a:lnTo>
                  <a:pt x="3816" y="8344"/>
                </a:lnTo>
                <a:lnTo>
                  <a:pt x="4064" y="8344"/>
                </a:lnTo>
                <a:lnTo>
                  <a:pt x="4064" y="7832"/>
                </a:lnTo>
                <a:lnTo>
                  <a:pt x="4266" y="7832"/>
                </a:lnTo>
                <a:lnTo>
                  <a:pt x="4266" y="8344"/>
                </a:lnTo>
                <a:lnTo>
                  <a:pt x="4514" y="8344"/>
                </a:lnTo>
                <a:lnTo>
                  <a:pt x="4514" y="7832"/>
                </a:lnTo>
                <a:lnTo>
                  <a:pt x="4716" y="7832"/>
                </a:lnTo>
                <a:lnTo>
                  <a:pt x="4716" y="8344"/>
                </a:lnTo>
                <a:lnTo>
                  <a:pt x="4964" y="8344"/>
                </a:lnTo>
                <a:lnTo>
                  <a:pt x="4964" y="7832"/>
                </a:lnTo>
                <a:lnTo>
                  <a:pt x="5150" y="7832"/>
                </a:lnTo>
                <a:lnTo>
                  <a:pt x="5150" y="8344"/>
                </a:lnTo>
                <a:lnTo>
                  <a:pt x="5414" y="8344"/>
                </a:lnTo>
                <a:lnTo>
                  <a:pt x="5414" y="7832"/>
                </a:lnTo>
                <a:lnTo>
                  <a:pt x="5600" y="7832"/>
                </a:lnTo>
                <a:lnTo>
                  <a:pt x="5600" y="8344"/>
                </a:lnTo>
                <a:lnTo>
                  <a:pt x="5879" y="8344"/>
                </a:lnTo>
                <a:lnTo>
                  <a:pt x="5879" y="7832"/>
                </a:lnTo>
                <a:lnTo>
                  <a:pt x="6065" y="7832"/>
                </a:lnTo>
                <a:lnTo>
                  <a:pt x="6065" y="8344"/>
                </a:lnTo>
                <a:lnTo>
                  <a:pt x="6313" y="8344"/>
                </a:lnTo>
                <a:lnTo>
                  <a:pt x="6313" y="7832"/>
                </a:lnTo>
                <a:lnTo>
                  <a:pt x="6515" y="7832"/>
                </a:lnTo>
                <a:lnTo>
                  <a:pt x="6515" y="8344"/>
                </a:lnTo>
                <a:lnTo>
                  <a:pt x="6763" y="8344"/>
                </a:lnTo>
                <a:lnTo>
                  <a:pt x="6763" y="7832"/>
                </a:lnTo>
                <a:lnTo>
                  <a:pt x="6965" y="7832"/>
                </a:lnTo>
                <a:lnTo>
                  <a:pt x="6965" y="8344"/>
                </a:lnTo>
                <a:lnTo>
                  <a:pt x="7213" y="8344"/>
                </a:lnTo>
                <a:lnTo>
                  <a:pt x="7213" y="7832"/>
                </a:lnTo>
                <a:lnTo>
                  <a:pt x="7399" y="7832"/>
                </a:lnTo>
                <a:lnTo>
                  <a:pt x="7399" y="8344"/>
                </a:lnTo>
                <a:lnTo>
                  <a:pt x="7663" y="8344"/>
                </a:lnTo>
                <a:lnTo>
                  <a:pt x="7663" y="7832"/>
                </a:lnTo>
                <a:lnTo>
                  <a:pt x="7818" y="7832"/>
                </a:lnTo>
                <a:lnTo>
                  <a:pt x="7818" y="7677"/>
                </a:lnTo>
                <a:lnTo>
                  <a:pt x="8330" y="7677"/>
                </a:lnTo>
                <a:lnTo>
                  <a:pt x="8330" y="7429"/>
                </a:lnTo>
                <a:lnTo>
                  <a:pt x="7818" y="7429"/>
                </a:lnTo>
                <a:lnTo>
                  <a:pt x="7818" y="7243"/>
                </a:lnTo>
                <a:lnTo>
                  <a:pt x="8330" y="7243"/>
                </a:lnTo>
                <a:lnTo>
                  <a:pt x="8330" y="6964"/>
                </a:lnTo>
                <a:lnTo>
                  <a:pt x="7818" y="6964"/>
                </a:lnTo>
                <a:lnTo>
                  <a:pt x="7818" y="6778"/>
                </a:lnTo>
                <a:lnTo>
                  <a:pt x="8330" y="6778"/>
                </a:lnTo>
                <a:lnTo>
                  <a:pt x="8330" y="6514"/>
                </a:lnTo>
                <a:lnTo>
                  <a:pt x="7818" y="6514"/>
                </a:lnTo>
                <a:lnTo>
                  <a:pt x="7818" y="6328"/>
                </a:lnTo>
                <a:lnTo>
                  <a:pt x="8330" y="6328"/>
                </a:lnTo>
                <a:lnTo>
                  <a:pt x="8330" y="6080"/>
                </a:lnTo>
                <a:lnTo>
                  <a:pt x="7818" y="6080"/>
                </a:lnTo>
                <a:lnTo>
                  <a:pt x="7818" y="5878"/>
                </a:lnTo>
                <a:lnTo>
                  <a:pt x="8330" y="5878"/>
                </a:lnTo>
                <a:lnTo>
                  <a:pt x="8330" y="5630"/>
                </a:lnTo>
                <a:lnTo>
                  <a:pt x="7818" y="5630"/>
                </a:lnTo>
                <a:lnTo>
                  <a:pt x="7818" y="5429"/>
                </a:lnTo>
                <a:lnTo>
                  <a:pt x="8330" y="5429"/>
                </a:lnTo>
                <a:lnTo>
                  <a:pt x="8330" y="5180"/>
                </a:lnTo>
                <a:lnTo>
                  <a:pt x="7818" y="5180"/>
                </a:lnTo>
                <a:lnTo>
                  <a:pt x="7818" y="4994"/>
                </a:lnTo>
                <a:lnTo>
                  <a:pt x="8330" y="4994"/>
                </a:lnTo>
                <a:lnTo>
                  <a:pt x="8330" y="4715"/>
                </a:lnTo>
                <a:lnTo>
                  <a:pt x="7818" y="4715"/>
                </a:lnTo>
                <a:lnTo>
                  <a:pt x="7818" y="4529"/>
                </a:lnTo>
                <a:lnTo>
                  <a:pt x="8330" y="4529"/>
                </a:lnTo>
                <a:lnTo>
                  <a:pt x="8330" y="4265"/>
                </a:lnTo>
                <a:lnTo>
                  <a:pt x="7818" y="4265"/>
                </a:lnTo>
                <a:lnTo>
                  <a:pt x="7818" y="4079"/>
                </a:lnTo>
                <a:lnTo>
                  <a:pt x="8330" y="4079"/>
                </a:lnTo>
                <a:lnTo>
                  <a:pt x="8330" y="3831"/>
                </a:lnTo>
                <a:lnTo>
                  <a:pt x="7818" y="3831"/>
                </a:lnTo>
                <a:lnTo>
                  <a:pt x="7818" y="3629"/>
                </a:lnTo>
                <a:lnTo>
                  <a:pt x="8330" y="3629"/>
                </a:lnTo>
                <a:lnTo>
                  <a:pt x="8330" y="3381"/>
                </a:lnTo>
                <a:lnTo>
                  <a:pt x="7818" y="3381"/>
                </a:lnTo>
                <a:lnTo>
                  <a:pt x="7818" y="3180"/>
                </a:lnTo>
                <a:lnTo>
                  <a:pt x="8330" y="3180"/>
                </a:lnTo>
                <a:lnTo>
                  <a:pt x="8330" y="2931"/>
                </a:lnTo>
                <a:lnTo>
                  <a:pt x="7818" y="2931"/>
                </a:lnTo>
                <a:lnTo>
                  <a:pt x="7818" y="2745"/>
                </a:lnTo>
                <a:lnTo>
                  <a:pt x="8330" y="2745"/>
                </a:lnTo>
                <a:lnTo>
                  <a:pt x="8330" y="2466"/>
                </a:lnTo>
                <a:lnTo>
                  <a:pt x="7818" y="2466"/>
                </a:lnTo>
                <a:lnTo>
                  <a:pt x="7818" y="2280"/>
                </a:lnTo>
                <a:lnTo>
                  <a:pt x="8330" y="2280"/>
                </a:lnTo>
                <a:lnTo>
                  <a:pt x="8330" y="2016"/>
                </a:lnTo>
                <a:lnTo>
                  <a:pt x="7818" y="2016"/>
                </a:lnTo>
                <a:lnTo>
                  <a:pt x="7818" y="1830"/>
                </a:lnTo>
                <a:lnTo>
                  <a:pt x="8330" y="1830"/>
                </a:lnTo>
                <a:lnTo>
                  <a:pt x="8330" y="1582"/>
                </a:lnTo>
                <a:lnTo>
                  <a:pt x="7818" y="1582"/>
                </a:lnTo>
                <a:lnTo>
                  <a:pt x="7818" y="1381"/>
                </a:lnTo>
                <a:lnTo>
                  <a:pt x="8330" y="1381"/>
                </a:lnTo>
                <a:lnTo>
                  <a:pt x="8330" y="1132"/>
                </a:lnTo>
                <a:lnTo>
                  <a:pt x="7818" y="1132"/>
                </a:lnTo>
                <a:lnTo>
                  <a:pt x="7818" y="931"/>
                </a:lnTo>
                <a:lnTo>
                  <a:pt x="8330" y="931"/>
                </a:lnTo>
                <a:lnTo>
                  <a:pt x="8330" y="683"/>
                </a:lnTo>
                <a:lnTo>
                  <a:pt x="7818" y="683"/>
                </a:lnTo>
                <a:lnTo>
                  <a:pt x="7818" y="527"/>
                </a:lnTo>
                <a:lnTo>
                  <a:pt x="7663" y="527"/>
                </a:lnTo>
                <a:lnTo>
                  <a:pt x="7663" y="0"/>
                </a:lnTo>
                <a:lnTo>
                  <a:pt x="7399" y="0"/>
                </a:lnTo>
                <a:lnTo>
                  <a:pt x="7399" y="527"/>
                </a:lnTo>
                <a:lnTo>
                  <a:pt x="7213" y="527"/>
                </a:lnTo>
                <a:lnTo>
                  <a:pt x="7213" y="0"/>
                </a:lnTo>
                <a:lnTo>
                  <a:pt x="6965" y="0"/>
                </a:lnTo>
                <a:lnTo>
                  <a:pt x="6965" y="527"/>
                </a:lnTo>
                <a:lnTo>
                  <a:pt x="6763" y="527"/>
                </a:lnTo>
                <a:lnTo>
                  <a:pt x="6763" y="0"/>
                </a:lnTo>
                <a:lnTo>
                  <a:pt x="6515" y="0"/>
                </a:lnTo>
                <a:lnTo>
                  <a:pt x="6515" y="527"/>
                </a:lnTo>
                <a:lnTo>
                  <a:pt x="6313" y="527"/>
                </a:lnTo>
                <a:lnTo>
                  <a:pt x="6313" y="0"/>
                </a:lnTo>
                <a:lnTo>
                  <a:pt x="6065" y="0"/>
                </a:lnTo>
                <a:lnTo>
                  <a:pt x="6065" y="527"/>
                </a:lnTo>
                <a:lnTo>
                  <a:pt x="5879" y="527"/>
                </a:lnTo>
                <a:lnTo>
                  <a:pt x="5879" y="0"/>
                </a:lnTo>
                <a:lnTo>
                  <a:pt x="5600" y="0"/>
                </a:lnTo>
                <a:lnTo>
                  <a:pt x="5600" y="527"/>
                </a:lnTo>
                <a:lnTo>
                  <a:pt x="5414" y="527"/>
                </a:lnTo>
                <a:lnTo>
                  <a:pt x="5414" y="0"/>
                </a:lnTo>
                <a:lnTo>
                  <a:pt x="5150" y="0"/>
                </a:lnTo>
                <a:lnTo>
                  <a:pt x="5150" y="527"/>
                </a:lnTo>
                <a:lnTo>
                  <a:pt x="4964" y="527"/>
                </a:lnTo>
                <a:lnTo>
                  <a:pt x="4964" y="0"/>
                </a:lnTo>
                <a:lnTo>
                  <a:pt x="4716" y="0"/>
                </a:lnTo>
                <a:lnTo>
                  <a:pt x="4716" y="527"/>
                </a:lnTo>
                <a:lnTo>
                  <a:pt x="4514" y="527"/>
                </a:lnTo>
                <a:lnTo>
                  <a:pt x="4514" y="0"/>
                </a:lnTo>
                <a:lnTo>
                  <a:pt x="4266" y="0"/>
                </a:lnTo>
                <a:lnTo>
                  <a:pt x="4266" y="527"/>
                </a:lnTo>
                <a:lnTo>
                  <a:pt x="4064" y="527"/>
                </a:lnTo>
                <a:lnTo>
                  <a:pt x="4064" y="0"/>
                </a:lnTo>
                <a:lnTo>
                  <a:pt x="3816" y="0"/>
                </a:lnTo>
                <a:lnTo>
                  <a:pt x="3816" y="527"/>
                </a:lnTo>
                <a:lnTo>
                  <a:pt x="3599" y="527"/>
                </a:lnTo>
                <a:lnTo>
                  <a:pt x="3599" y="0"/>
                </a:lnTo>
                <a:lnTo>
                  <a:pt x="3351" y="0"/>
                </a:lnTo>
                <a:lnTo>
                  <a:pt x="3351" y="527"/>
                </a:lnTo>
                <a:lnTo>
                  <a:pt x="3165" y="527"/>
                </a:lnTo>
                <a:lnTo>
                  <a:pt x="3165" y="0"/>
                </a:lnTo>
                <a:lnTo>
                  <a:pt x="2901" y="0"/>
                </a:lnTo>
                <a:lnTo>
                  <a:pt x="2901" y="527"/>
                </a:lnTo>
                <a:lnTo>
                  <a:pt x="2715" y="527"/>
                </a:lnTo>
                <a:lnTo>
                  <a:pt x="2715" y="0"/>
                </a:lnTo>
                <a:lnTo>
                  <a:pt x="2467" y="0"/>
                </a:lnTo>
                <a:lnTo>
                  <a:pt x="2467" y="527"/>
                </a:lnTo>
                <a:lnTo>
                  <a:pt x="2265" y="527"/>
                </a:lnTo>
                <a:lnTo>
                  <a:pt x="2265" y="0"/>
                </a:lnTo>
                <a:lnTo>
                  <a:pt x="2017" y="0"/>
                </a:lnTo>
                <a:lnTo>
                  <a:pt x="2017" y="527"/>
                </a:lnTo>
                <a:lnTo>
                  <a:pt x="1816" y="527"/>
                </a:lnTo>
                <a:lnTo>
                  <a:pt x="1816" y="0"/>
                </a:lnTo>
                <a:lnTo>
                  <a:pt x="1552" y="0"/>
                </a:lnTo>
                <a:lnTo>
                  <a:pt x="1552" y="527"/>
                </a:lnTo>
                <a:lnTo>
                  <a:pt x="1350" y="527"/>
                </a:lnTo>
                <a:lnTo>
                  <a:pt x="1350" y="0"/>
                </a:lnTo>
                <a:lnTo>
                  <a:pt x="1102" y="0"/>
                </a:lnTo>
                <a:lnTo>
                  <a:pt x="1102" y="527"/>
                </a:lnTo>
                <a:lnTo>
                  <a:pt x="916" y="527"/>
                </a:lnTo>
                <a:lnTo>
                  <a:pt x="91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47"/>
          <p:cNvSpPr/>
          <p:nvPr/>
        </p:nvSpPr>
        <p:spPr>
          <a:xfrm>
            <a:off x="2728739" y="1072930"/>
            <a:ext cx="816245" cy="816226"/>
          </a:xfrm>
          <a:custGeom>
            <a:rect b="b" l="l" r="r" t="t"/>
            <a:pathLst>
              <a:path extrusionOk="0" h="7306" w="7306">
                <a:moveTo>
                  <a:pt x="0" y="0"/>
                </a:moveTo>
                <a:lnTo>
                  <a:pt x="0" y="7305"/>
                </a:lnTo>
                <a:lnTo>
                  <a:pt x="7305" y="7305"/>
                </a:lnTo>
                <a:lnTo>
                  <a:pt x="7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47"/>
          <p:cNvSpPr/>
          <p:nvPr/>
        </p:nvSpPr>
        <p:spPr>
          <a:xfrm>
            <a:off x="2746056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8" y="512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47"/>
          <p:cNvSpPr/>
          <p:nvPr/>
        </p:nvSpPr>
        <p:spPr>
          <a:xfrm>
            <a:off x="2798007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1" y="0"/>
                </a:moveTo>
                <a:lnTo>
                  <a:pt x="1" y="512"/>
                </a:lnTo>
                <a:lnTo>
                  <a:pt x="249" y="512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47"/>
          <p:cNvSpPr/>
          <p:nvPr/>
        </p:nvSpPr>
        <p:spPr>
          <a:xfrm>
            <a:off x="2848282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9" y="512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47"/>
          <p:cNvSpPr/>
          <p:nvPr/>
        </p:nvSpPr>
        <p:spPr>
          <a:xfrm>
            <a:off x="2898558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8" y="512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47"/>
          <p:cNvSpPr/>
          <p:nvPr/>
        </p:nvSpPr>
        <p:spPr>
          <a:xfrm>
            <a:off x="2947045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9" y="512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47"/>
          <p:cNvSpPr/>
          <p:nvPr/>
        </p:nvSpPr>
        <p:spPr>
          <a:xfrm>
            <a:off x="2997320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8" y="512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47"/>
          <p:cNvSpPr/>
          <p:nvPr/>
        </p:nvSpPr>
        <p:spPr>
          <a:xfrm>
            <a:off x="3049271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9" y="512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47"/>
          <p:cNvSpPr/>
          <p:nvPr/>
        </p:nvSpPr>
        <p:spPr>
          <a:xfrm>
            <a:off x="3099546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8" y="512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47"/>
          <p:cNvSpPr/>
          <p:nvPr/>
        </p:nvSpPr>
        <p:spPr>
          <a:xfrm>
            <a:off x="3148034" y="1889044"/>
            <a:ext cx="29606" cy="57312"/>
          </a:xfrm>
          <a:custGeom>
            <a:rect b="b" l="l" r="r" t="t"/>
            <a:pathLst>
              <a:path extrusionOk="0" h="513" w="265">
                <a:moveTo>
                  <a:pt x="1" y="0"/>
                </a:moveTo>
                <a:lnTo>
                  <a:pt x="1" y="512"/>
                </a:lnTo>
                <a:lnTo>
                  <a:pt x="264" y="512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47"/>
          <p:cNvSpPr/>
          <p:nvPr/>
        </p:nvSpPr>
        <p:spPr>
          <a:xfrm>
            <a:off x="3198309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8" y="512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47"/>
          <p:cNvSpPr/>
          <p:nvPr/>
        </p:nvSpPr>
        <p:spPr>
          <a:xfrm>
            <a:off x="3248584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8" y="512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47"/>
          <p:cNvSpPr/>
          <p:nvPr/>
        </p:nvSpPr>
        <p:spPr>
          <a:xfrm>
            <a:off x="3300535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9" y="512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47"/>
          <p:cNvSpPr/>
          <p:nvPr/>
        </p:nvSpPr>
        <p:spPr>
          <a:xfrm>
            <a:off x="3350810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8" y="512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47"/>
          <p:cNvSpPr/>
          <p:nvPr/>
        </p:nvSpPr>
        <p:spPr>
          <a:xfrm>
            <a:off x="3400974" y="1889044"/>
            <a:ext cx="27931" cy="57312"/>
          </a:xfrm>
          <a:custGeom>
            <a:rect b="b" l="l" r="r" t="t"/>
            <a:pathLst>
              <a:path extrusionOk="0" h="513" w="250">
                <a:moveTo>
                  <a:pt x="1" y="0"/>
                </a:moveTo>
                <a:lnTo>
                  <a:pt x="1" y="512"/>
                </a:lnTo>
                <a:lnTo>
                  <a:pt x="249" y="512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47"/>
          <p:cNvSpPr/>
          <p:nvPr/>
        </p:nvSpPr>
        <p:spPr>
          <a:xfrm>
            <a:off x="3449573" y="1889044"/>
            <a:ext cx="29495" cy="57312"/>
          </a:xfrm>
          <a:custGeom>
            <a:rect b="b" l="l" r="r" t="t"/>
            <a:pathLst>
              <a:path extrusionOk="0" h="513" w="264">
                <a:moveTo>
                  <a:pt x="0" y="0"/>
                </a:moveTo>
                <a:lnTo>
                  <a:pt x="0" y="512"/>
                </a:lnTo>
                <a:lnTo>
                  <a:pt x="264" y="512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47"/>
          <p:cNvSpPr/>
          <p:nvPr/>
        </p:nvSpPr>
        <p:spPr>
          <a:xfrm>
            <a:off x="3501524" y="1889044"/>
            <a:ext cx="27819" cy="57312"/>
          </a:xfrm>
          <a:custGeom>
            <a:rect b="b" l="l" r="r" t="t"/>
            <a:pathLst>
              <a:path extrusionOk="0" h="513" w="249">
                <a:moveTo>
                  <a:pt x="0" y="0"/>
                </a:moveTo>
                <a:lnTo>
                  <a:pt x="0" y="512"/>
                </a:lnTo>
                <a:lnTo>
                  <a:pt x="249" y="512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47"/>
          <p:cNvSpPr/>
          <p:nvPr/>
        </p:nvSpPr>
        <p:spPr>
          <a:xfrm>
            <a:off x="2671537" y="1090246"/>
            <a:ext cx="57314" cy="27818"/>
          </a:xfrm>
          <a:custGeom>
            <a:rect b="b" l="l" r="r" t="t"/>
            <a:pathLst>
              <a:path extrusionOk="0" h="249" w="513">
                <a:moveTo>
                  <a:pt x="0" y="1"/>
                </a:moveTo>
                <a:lnTo>
                  <a:pt x="0" y="249"/>
                </a:lnTo>
                <a:lnTo>
                  <a:pt x="512" y="249"/>
                </a:lnTo>
                <a:lnTo>
                  <a:pt x="5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47"/>
          <p:cNvSpPr/>
          <p:nvPr/>
        </p:nvSpPr>
        <p:spPr>
          <a:xfrm>
            <a:off x="2671537" y="1140520"/>
            <a:ext cx="57314" cy="27818"/>
          </a:xfrm>
          <a:custGeom>
            <a:rect b="b" l="l" r="r" t="t"/>
            <a:pathLst>
              <a:path extrusionOk="0" h="249" w="513">
                <a:moveTo>
                  <a:pt x="0" y="0"/>
                </a:moveTo>
                <a:lnTo>
                  <a:pt x="0" y="248"/>
                </a:lnTo>
                <a:lnTo>
                  <a:pt x="512" y="248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47"/>
          <p:cNvSpPr/>
          <p:nvPr/>
        </p:nvSpPr>
        <p:spPr>
          <a:xfrm>
            <a:off x="2671537" y="1189007"/>
            <a:ext cx="57314" cy="27818"/>
          </a:xfrm>
          <a:custGeom>
            <a:rect b="b" l="l" r="r" t="t"/>
            <a:pathLst>
              <a:path extrusionOk="0" h="249" w="513">
                <a:moveTo>
                  <a:pt x="0" y="1"/>
                </a:moveTo>
                <a:lnTo>
                  <a:pt x="0" y="249"/>
                </a:lnTo>
                <a:lnTo>
                  <a:pt x="512" y="249"/>
                </a:lnTo>
                <a:lnTo>
                  <a:pt x="5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47"/>
          <p:cNvSpPr/>
          <p:nvPr/>
        </p:nvSpPr>
        <p:spPr>
          <a:xfrm>
            <a:off x="2671537" y="1240957"/>
            <a:ext cx="57314" cy="29606"/>
          </a:xfrm>
          <a:custGeom>
            <a:rect b="b" l="l" r="r" t="t"/>
            <a:pathLst>
              <a:path extrusionOk="0" h="265" w="513">
                <a:moveTo>
                  <a:pt x="0" y="1"/>
                </a:moveTo>
                <a:lnTo>
                  <a:pt x="0" y="265"/>
                </a:lnTo>
                <a:lnTo>
                  <a:pt x="512" y="265"/>
                </a:lnTo>
                <a:lnTo>
                  <a:pt x="5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47"/>
          <p:cNvSpPr/>
          <p:nvPr/>
        </p:nvSpPr>
        <p:spPr>
          <a:xfrm>
            <a:off x="2671537" y="1291231"/>
            <a:ext cx="57314" cy="27818"/>
          </a:xfrm>
          <a:custGeom>
            <a:rect b="b" l="l" r="r" t="t"/>
            <a:pathLst>
              <a:path extrusionOk="0" h="249" w="513">
                <a:moveTo>
                  <a:pt x="0" y="1"/>
                </a:moveTo>
                <a:lnTo>
                  <a:pt x="0" y="249"/>
                </a:lnTo>
                <a:lnTo>
                  <a:pt x="512" y="249"/>
                </a:lnTo>
                <a:lnTo>
                  <a:pt x="5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47"/>
          <p:cNvSpPr/>
          <p:nvPr/>
        </p:nvSpPr>
        <p:spPr>
          <a:xfrm>
            <a:off x="2671537" y="1341505"/>
            <a:ext cx="57314" cy="27818"/>
          </a:xfrm>
          <a:custGeom>
            <a:rect b="b" l="l" r="r" t="t"/>
            <a:pathLst>
              <a:path extrusionOk="0" h="249" w="513">
                <a:moveTo>
                  <a:pt x="0" y="0"/>
                </a:moveTo>
                <a:lnTo>
                  <a:pt x="0" y="249"/>
                </a:lnTo>
                <a:lnTo>
                  <a:pt x="512" y="249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47"/>
          <p:cNvSpPr/>
          <p:nvPr/>
        </p:nvSpPr>
        <p:spPr>
          <a:xfrm>
            <a:off x="2671537" y="1391779"/>
            <a:ext cx="57314" cy="27818"/>
          </a:xfrm>
          <a:custGeom>
            <a:rect b="b" l="l" r="r" t="t"/>
            <a:pathLst>
              <a:path extrusionOk="0" h="249" w="513">
                <a:moveTo>
                  <a:pt x="0" y="0"/>
                </a:moveTo>
                <a:lnTo>
                  <a:pt x="0" y="248"/>
                </a:lnTo>
                <a:lnTo>
                  <a:pt x="512" y="248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47"/>
          <p:cNvSpPr/>
          <p:nvPr/>
        </p:nvSpPr>
        <p:spPr>
          <a:xfrm>
            <a:off x="2671537" y="1440265"/>
            <a:ext cx="57314" cy="27818"/>
          </a:xfrm>
          <a:custGeom>
            <a:rect b="b" l="l" r="r" t="t"/>
            <a:pathLst>
              <a:path extrusionOk="0" h="249" w="513">
                <a:moveTo>
                  <a:pt x="0" y="0"/>
                </a:moveTo>
                <a:lnTo>
                  <a:pt x="0" y="249"/>
                </a:lnTo>
                <a:lnTo>
                  <a:pt x="512" y="249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47"/>
          <p:cNvSpPr/>
          <p:nvPr/>
        </p:nvSpPr>
        <p:spPr>
          <a:xfrm>
            <a:off x="2671537" y="1492215"/>
            <a:ext cx="57314" cy="27818"/>
          </a:xfrm>
          <a:custGeom>
            <a:rect b="b" l="l" r="r" t="t"/>
            <a:pathLst>
              <a:path extrusionOk="0" h="249" w="513">
                <a:moveTo>
                  <a:pt x="0" y="1"/>
                </a:moveTo>
                <a:lnTo>
                  <a:pt x="0" y="249"/>
                </a:lnTo>
                <a:lnTo>
                  <a:pt x="512" y="249"/>
                </a:lnTo>
                <a:lnTo>
                  <a:pt x="5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47"/>
          <p:cNvSpPr/>
          <p:nvPr/>
        </p:nvSpPr>
        <p:spPr>
          <a:xfrm>
            <a:off x="2671537" y="1542489"/>
            <a:ext cx="57314" cy="27818"/>
          </a:xfrm>
          <a:custGeom>
            <a:rect b="b" l="l" r="r" t="t"/>
            <a:pathLst>
              <a:path extrusionOk="0" h="249" w="513">
                <a:moveTo>
                  <a:pt x="0" y="1"/>
                </a:moveTo>
                <a:lnTo>
                  <a:pt x="0" y="249"/>
                </a:lnTo>
                <a:lnTo>
                  <a:pt x="512" y="249"/>
                </a:lnTo>
                <a:lnTo>
                  <a:pt x="5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47"/>
          <p:cNvSpPr/>
          <p:nvPr/>
        </p:nvSpPr>
        <p:spPr>
          <a:xfrm>
            <a:off x="2671537" y="1592763"/>
            <a:ext cx="57314" cy="27818"/>
          </a:xfrm>
          <a:custGeom>
            <a:rect b="b" l="l" r="r" t="t"/>
            <a:pathLst>
              <a:path extrusionOk="0" h="249" w="513">
                <a:moveTo>
                  <a:pt x="0" y="0"/>
                </a:moveTo>
                <a:lnTo>
                  <a:pt x="0" y="248"/>
                </a:lnTo>
                <a:lnTo>
                  <a:pt x="512" y="248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47"/>
          <p:cNvSpPr/>
          <p:nvPr/>
        </p:nvSpPr>
        <p:spPr>
          <a:xfrm>
            <a:off x="2671537" y="1643037"/>
            <a:ext cx="57314" cy="27818"/>
          </a:xfrm>
          <a:custGeom>
            <a:rect b="b" l="l" r="r" t="t"/>
            <a:pathLst>
              <a:path extrusionOk="0" h="249" w="513">
                <a:moveTo>
                  <a:pt x="0" y="0"/>
                </a:moveTo>
                <a:lnTo>
                  <a:pt x="0" y="248"/>
                </a:lnTo>
                <a:lnTo>
                  <a:pt x="512" y="248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47"/>
          <p:cNvSpPr/>
          <p:nvPr/>
        </p:nvSpPr>
        <p:spPr>
          <a:xfrm>
            <a:off x="2671537" y="1691523"/>
            <a:ext cx="57314" cy="27818"/>
          </a:xfrm>
          <a:custGeom>
            <a:rect b="b" l="l" r="r" t="t"/>
            <a:pathLst>
              <a:path extrusionOk="0" h="249" w="513">
                <a:moveTo>
                  <a:pt x="0" y="0"/>
                </a:moveTo>
                <a:lnTo>
                  <a:pt x="0" y="248"/>
                </a:lnTo>
                <a:lnTo>
                  <a:pt x="512" y="248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47"/>
          <p:cNvSpPr/>
          <p:nvPr/>
        </p:nvSpPr>
        <p:spPr>
          <a:xfrm>
            <a:off x="2671537" y="1743473"/>
            <a:ext cx="57314" cy="27818"/>
          </a:xfrm>
          <a:custGeom>
            <a:rect b="b" l="l" r="r" t="t"/>
            <a:pathLst>
              <a:path extrusionOk="0" h="249" w="513">
                <a:moveTo>
                  <a:pt x="0" y="1"/>
                </a:moveTo>
                <a:lnTo>
                  <a:pt x="0" y="249"/>
                </a:lnTo>
                <a:lnTo>
                  <a:pt x="512" y="249"/>
                </a:lnTo>
                <a:lnTo>
                  <a:pt x="5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47"/>
          <p:cNvSpPr/>
          <p:nvPr/>
        </p:nvSpPr>
        <p:spPr>
          <a:xfrm>
            <a:off x="2671537" y="1793747"/>
            <a:ext cx="57314" cy="27818"/>
          </a:xfrm>
          <a:custGeom>
            <a:rect b="b" l="l" r="r" t="t"/>
            <a:pathLst>
              <a:path extrusionOk="0" h="249" w="513">
                <a:moveTo>
                  <a:pt x="0" y="0"/>
                </a:moveTo>
                <a:lnTo>
                  <a:pt x="0" y="249"/>
                </a:lnTo>
                <a:lnTo>
                  <a:pt x="512" y="249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47"/>
          <p:cNvSpPr/>
          <p:nvPr/>
        </p:nvSpPr>
        <p:spPr>
          <a:xfrm>
            <a:off x="2671537" y="1844021"/>
            <a:ext cx="57314" cy="27818"/>
          </a:xfrm>
          <a:custGeom>
            <a:rect b="b" l="l" r="r" t="t"/>
            <a:pathLst>
              <a:path extrusionOk="0" h="249" w="513">
                <a:moveTo>
                  <a:pt x="0" y="0"/>
                </a:moveTo>
                <a:lnTo>
                  <a:pt x="0" y="248"/>
                </a:lnTo>
                <a:lnTo>
                  <a:pt x="512" y="248"/>
                </a:lnTo>
                <a:lnTo>
                  <a:pt x="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47"/>
          <p:cNvSpPr/>
          <p:nvPr/>
        </p:nvSpPr>
        <p:spPr>
          <a:xfrm>
            <a:off x="3501524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9" y="512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47"/>
          <p:cNvSpPr/>
          <p:nvPr/>
        </p:nvSpPr>
        <p:spPr>
          <a:xfrm>
            <a:off x="3449573" y="1015729"/>
            <a:ext cx="29495" cy="57312"/>
          </a:xfrm>
          <a:custGeom>
            <a:rect b="b" l="l" r="r" t="t"/>
            <a:pathLst>
              <a:path extrusionOk="0" h="513" w="264">
                <a:moveTo>
                  <a:pt x="0" y="1"/>
                </a:moveTo>
                <a:lnTo>
                  <a:pt x="0" y="512"/>
                </a:lnTo>
                <a:lnTo>
                  <a:pt x="264" y="512"/>
                </a:lnTo>
                <a:lnTo>
                  <a:pt x="26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47"/>
          <p:cNvSpPr/>
          <p:nvPr/>
        </p:nvSpPr>
        <p:spPr>
          <a:xfrm>
            <a:off x="3400974" y="1015729"/>
            <a:ext cx="27931" cy="57312"/>
          </a:xfrm>
          <a:custGeom>
            <a:rect b="b" l="l" r="r" t="t"/>
            <a:pathLst>
              <a:path extrusionOk="0" h="513" w="250">
                <a:moveTo>
                  <a:pt x="1" y="1"/>
                </a:moveTo>
                <a:lnTo>
                  <a:pt x="1" y="512"/>
                </a:lnTo>
                <a:lnTo>
                  <a:pt x="249" y="512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47"/>
          <p:cNvSpPr/>
          <p:nvPr/>
        </p:nvSpPr>
        <p:spPr>
          <a:xfrm>
            <a:off x="3350810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8" y="512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47"/>
          <p:cNvSpPr/>
          <p:nvPr/>
        </p:nvSpPr>
        <p:spPr>
          <a:xfrm>
            <a:off x="3300535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9" y="512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47"/>
          <p:cNvSpPr/>
          <p:nvPr/>
        </p:nvSpPr>
        <p:spPr>
          <a:xfrm>
            <a:off x="3248584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8" y="512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47"/>
          <p:cNvSpPr/>
          <p:nvPr/>
        </p:nvSpPr>
        <p:spPr>
          <a:xfrm>
            <a:off x="3198309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8" y="512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47"/>
          <p:cNvSpPr/>
          <p:nvPr/>
        </p:nvSpPr>
        <p:spPr>
          <a:xfrm>
            <a:off x="3148034" y="1015729"/>
            <a:ext cx="29606" cy="57312"/>
          </a:xfrm>
          <a:custGeom>
            <a:rect b="b" l="l" r="r" t="t"/>
            <a:pathLst>
              <a:path extrusionOk="0" h="513" w="265">
                <a:moveTo>
                  <a:pt x="1" y="1"/>
                </a:moveTo>
                <a:lnTo>
                  <a:pt x="1" y="512"/>
                </a:lnTo>
                <a:lnTo>
                  <a:pt x="264" y="512"/>
                </a:lnTo>
                <a:lnTo>
                  <a:pt x="26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47"/>
          <p:cNvSpPr/>
          <p:nvPr/>
        </p:nvSpPr>
        <p:spPr>
          <a:xfrm>
            <a:off x="3099546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8" y="512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47"/>
          <p:cNvSpPr/>
          <p:nvPr/>
        </p:nvSpPr>
        <p:spPr>
          <a:xfrm>
            <a:off x="3049271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9" y="512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47"/>
          <p:cNvSpPr/>
          <p:nvPr/>
        </p:nvSpPr>
        <p:spPr>
          <a:xfrm>
            <a:off x="2997320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8" y="512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47"/>
          <p:cNvSpPr/>
          <p:nvPr/>
        </p:nvSpPr>
        <p:spPr>
          <a:xfrm>
            <a:off x="2947045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9" y="512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47"/>
          <p:cNvSpPr/>
          <p:nvPr/>
        </p:nvSpPr>
        <p:spPr>
          <a:xfrm>
            <a:off x="2898558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8" y="512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47"/>
          <p:cNvSpPr/>
          <p:nvPr/>
        </p:nvSpPr>
        <p:spPr>
          <a:xfrm>
            <a:off x="2848282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9" y="512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47"/>
          <p:cNvSpPr/>
          <p:nvPr/>
        </p:nvSpPr>
        <p:spPr>
          <a:xfrm>
            <a:off x="2798007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1" y="1"/>
                </a:moveTo>
                <a:lnTo>
                  <a:pt x="1" y="512"/>
                </a:lnTo>
                <a:lnTo>
                  <a:pt x="249" y="512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47"/>
          <p:cNvSpPr/>
          <p:nvPr/>
        </p:nvSpPr>
        <p:spPr>
          <a:xfrm>
            <a:off x="2746056" y="1015729"/>
            <a:ext cx="27819" cy="57312"/>
          </a:xfrm>
          <a:custGeom>
            <a:rect b="b" l="l" r="r" t="t"/>
            <a:pathLst>
              <a:path extrusionOk="0" h="513" w="249">
                <a:moveTo>
                  <a:pt x="0" y="1"/>
                </a:moveTo>
                <a:lnTo>
                  <a:pt x="0" y="512"/>
                </a:lnTo>
                <a:lnTo>
                  <a:pt x="248" y="512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47"/>
          <p:cNvSpPr/>
          <p:nvPr/>
        </p:nvSpPr>
        <p:spPr>
          <a:xfrm>
            <a:off x="3548336" y="1844021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47"/>
          <p:cNvSpPr/>
          <p:nvPr/>
        </p:nvSpPr>
        <p:spPr>
          <a:xfrm>
            <a:off x="3548336" y="1793747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9"/>
                </a:lnTo>
                <a:lnTo>
                  <a:pt x="497" y="249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47"/>
          <p:cNvSpPr/>
          <p:nvPr/>
        </p:nvSpPr>
        <p:spPr>
          <a:xfrm>
            <a:off x="3548336" y="1743473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47"/>
          <p:cNvSpPr/>
          <p:nvPr/>
        </p:nvSpPr>
        <p:spPr>
          <a:xfrm>
            <a:off x="3548336" y="1691523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47"/>
          <p:cNvSpPr/>
          <p:nvPr/>
        </p:nvSpPr>
        <p:spPr>
          <a:xfrm>
            <a:off x="3548336" y="1643037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47"/>
          <p:cNvSpPr/>
          <p:nvPr/>
        </p:nvSpPr>
        <p:spPr>
          <a:xfrm>
            <a:off x="3548336" y="1592763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47"/>
          <p:cNvSpPr/>
          <p:nvPr/>
        </p:nvSpPr>
        <p:spPr>
          <a:xfrm>
            <a:off x="3548336" y="1542489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47"/>
          <p:cNvSpPr/>
          <p:nvPr/>
        </p:nvSpPr>
        <p:spPr>
          <a:xfrm>
            <a:off x="3548336" y="1492215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47"/>
          <p:cNvSpPr/>
          <p:nvPr/>
        </p:nvSpPr>
        <p:spPr>
          <a:xfrm>
            <a:off x="3548336" y="1440265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9"/>
                </a:lnTo>
                <a:lnTo>
                  <a:pt x="497" y="249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47"/>
          <p:cNvSpPr/>
          <p:nvPr/>
        </p:nvSpPr>
        <p:spPr>
          <a:xfrm>
            <a:off x="3548336" y="1391779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47"/>
          <p:cNvSpPr/>
          <p:nvPr/>
        </p:nvSpPr>
        <p:spPr>
          <a:xfrm>
            <a:off x="3548336" y="1341505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9"/>
                </a:lnTo>
                <a:lnTo>
                  <a:pt x="497" y="249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47"/>
          <p:cNvSpPr/>
          <p:nvPr/>
        </p:nvSpPr>
        <p:spPr>
          <a:xfrm>
            <a:off x="3548336" y="1291231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47"/>
          <p:cNvSpPr/>
          <p:nvPr/>
        </p:nvSpPr>
        <p:spPr>
          <a:xfrm>
            <a:off x="3548336" y="1240957"/>
            <a:ext cx="55526" cy="29606"/>
          </a:xfrm>
          <a:custGeom>
            <a:rect b="b" l="l" r="r" t="t"/>
            <a:pathLst>
              <a:path extrusionOk="0" h="265" w="497">
                <a:moveTo>
                  <a:pt x="0" y="1"/>
                </a:moveTo>
                <a:lnTo>
                  <a:pt x="0" y="265"/>
                </a:lnTo>
                <a:lnTo>
                  <a:pt x="497" y="265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47"/>
          <p:cNvSpPr/>
          <p:nvPr/>
        </p:nvSpPr>
        <p:spPr>
          <a:xfrm>
            <a:off x="3548336" y="1189007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47"/>
          <p:cNvSpPr/>
          <p:nvPr/>
        </p:nvSpPr>
        <p:spPr>
          <a:xfrm>
            <a:off x="3548336" y="1140520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47"/>
          <p:cNvSpPr/>
          <p:nvPr/>
        </p:nvSpPr>
        <p:spPr>
          <a:xfrm>
            <a:off x="3548336" y="1090246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47"/>
          <p:cNvSpPr/>
          <p:nvPr/>
        </p:nvSpPr>
        <p:spPr>
          <a:xfrm>
            <a:off x="2761586" y="1111026"/>
            <a:ext cx="55638" cy="57312"/>
          </a:xfrm>
          <a:custGeom>
            <a:rect b="b" l="l" r="r" t="t"/>
            <a:pathLst>
              <a:path extrusionOk="0" h="513" w="498">
                <a:moveTo>
                  <a:pt x="249" y="1"/>
                </a:moveTo>
                <a:cubicBezTo>
                  <a:pt x="109" y="1"/>
                  <a:pt x="1" y="125"/>
                  <a:pt x="1" y="264"/>
                </a:cubicBezTo>
                <a:cubicBezTo>
                  <a:pt x="1" y="388"/>
                  <a:pt x="109" y="512"/>
                  <a:pt x="249" y="512"/>
                </a:cubicBezTo>
                <a:cubicBezTo>
                  <a:pt x="389" y="512"/>
                  <a:pt x="497" y="388"/>
                  <a:pt x="497" y="264"/>
                </a:cubicBezTo>
                <a:cubicBezTo>
                  <a:pt x="497" y="125"/>
                  <a:pt x="389" y="1"/>
                  <a:pt x="2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47"/>
          <p:cNvSpPr/>
          <p:nvPr/>
        </p:nvSpPr>
        <p:spPr>
          <a:xfrm>
            <a:off x="3603750" y="975845"/>
            <a:ext cx="183784" cy="133617"/>
          </a:xfrm>
          <a:custGeom>
            <a:rect b="b" l="l" r="r" t="t"/>
            <a:pathLst>
              <a:path extrusionOk="0" h="1196" w="1645">
                <a:moveTo>
                  <a:pt x="1598" y="1"/>
                </a:moveTo>
                <a:lnTo>
                  <a:pt x="481" y="1102"/>
                </a:lnTo>
                <a:lnTo>
                  <a:pt x="1" y="1102"/>
                </a:lnTo>
                <a:lnTo>
                  <a:pt x="1" y="1195"/>
                </a:lnTo>
                <a:lnTo>
                  <a:pt x="512" y="1195"/>
                </a:lnTo>
                <a:lnTo>
                  <a:pt x="1645" y="47"/>
                </a:lnTo>
                <a:lnTo>
                  <a:pt x="15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47"/>
          <p:cNvSpPr/>
          <p:nvPr/>
        </p:nvSpPr>
        <p:spPr>
          <a:xfrm>
            <a:off x="3603750" y="972382"/>
            <a:ext cx="247912" cy="187243"/>
          </a:xfrm>
          <a:custGeom>
            <a:rect b="b" l="l" r="r" t="t"/>
            <a:pathLst>
              <a:path extrusionOk="0" h="1676" w="2219">
                <a:moveTo>
                  <a:pt x="2156" y="1"/>
                </a:moveTo>
                <a:lnTo>
                  <a:pt x="590" y="1583"/>
                </a:lnTo>
                <a:lnTo>
                  <a:pt x="1" y="1583"/>
                </a:lnTo>
                <a:lnTo>
                  <a:pt x="1" y="1676"/>
                </a:lnTo>
                <a:lnTo>
                  <a:pt x="605" y="1676"/>
                </a:lnTo>
                <a:lnTo>
                  <a:pt x="2218" y="63"/>
                </a:lnTo>
                <a:lnTo>
                  <a:pt x="21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47"/>
          <p:cNvSpPr/>
          <p:nvPr/>
        </p:nvSpPr>
        <p:spPr>
          <a:xfrm>
            <a:off x="3603750" y="1776430"/>
            <a:ext cx="519957" cy="86695"/>
          </a:xfrm>
          <a:custGeom>
            <a:rect b="b" l="l" r="r" t="t"/>
            <a:pathLst>
              <a:path extrusionOk="0" h="776" w="4654">
                <a:moveTo>
                  <a:pt x="1474" y="0"/>
                </a:moveTo>
                <a:lnTo>
                  <a:pt x="792" y="683"/>
                </a:lnTo>
                <a:lnTo>
                  <a:pt x="1" y="683"/>
                </a:lnTo>
                <a:lnTo>
                  <a:pt x="1" y="776"/>
                </a:lnTo>
                <a:lnTo>
                  <a:pt x="838" y="776"/>
                </a:lnTo>
                <a:lnTo>
                  <a:pt x="1520" y="78"/>
                </a:lnTo>
                <a:lnTo>
                  <a:pt x="4653" y="78"/>
                </a:lnTo>
                <a:lnTo>
                  <a:pt x="46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47"/>
          <p:cNvSpPr/>
          <p:nvPr/>
        </p:nvSpPr>
        <p:spPr>
          <a:xfrm>
            <a:off x="3603750" y="1682809"/>
            <a:ext cx="519957" cy="130154"/>
          </a:xfrm>
          <a:custGeom>
            <a:rect b="b" l="l" r="r" t="t"/>
            <a:pathLst>
              <a:path extrusionOk="0" h="1165" w="4654">
                <a:moveTo>
                  <a:pt x="1567" y="1"/>
                </a:moveTo>
                <a:lnTo>
                  <a:pt x="512" y="1071"/>
                </a:lnTo>
                <a:lnTo>
                  <a:pt x="1" y="1071"/>
                </a:lnTo>
                <a:lnTo>
                  <a:pt x="1" y="1164"/>
                </a:lnTo>
                <a:lnTo>
                  <a:pt x="543" y="1164"/>
                </a:lnTo>
                <a:lnTo>
                  <a:pt x="1614" y="109"/>
                </a:lnTo>
                <a:lnTo>
                  <a:pt x="4653" y="109"/>
                </a:lnTo>
                <a:lnTo>
                  <a:pt x="46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47"/>
          <p:cNvSpPr/>
          <p:nvPr/>
        </p:nvSpPr>
        <p:spPr>
          <a:xfrm>
            <a:off x="4123595" y="1748724"/>
            <a:ext cx="140435" cy="62451"/>
          </a:xfrm>
          <a:custGeom>
            <a:rect b="b" l="l" r="r" t="t"/>
            <a:pathLst>
              <a:path extrusionOk="0" h="559" w="1257">
                <a:moveTo>
                  <a:pt x="0" y="0"/>
                </a:moveTo>
                <a:lnTo>
                  <a:pt x="0" y="559"/>
                </a:lnTo>
                <a:lnTo>
                  <a:pt x="1257" y="559"/>
                </a:lnTo>
                <a:lnTo>
                  <a:pt x="12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47"/>
          <p:cNvSpPr/>
          <p:nvPr/>
        </p:nvSpPr>
        <p:spPr>
          <a:xfrm>
            <a:off x="4123595" y="1748724"/>
            <a:ext cx="140435" cy="62451"/>
          </a:xfrm>
          <a:custGeom>
            <a:rect b="b" l="l" r="r" t="t"/>
            <a:pathLst>
              <a:path extrusionOk="0" h="559" w="1257">
                <a:moveTo>
                  <a:pt x="0" y="0"/>
                </a:moveTo>
                <a:lnTo>
                  <a:pt x="0" y="559"/>
                </a:lnTo>
                <a:lnTo>
                  <a:pt x="1257" y="559"/>
                </a:lnTo>
                <a:lnTo>
                  <a:pt x="12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47"/>
          <p:cNvSpPr/>
          <p:nvPr/>
        </p:nvSpPr>
        <p:spPr>
          <a:xfrm>
            <a:off x="4123595" y="1748724"/>
            <a:ext cx="29606" cy="62451"/>
          </a:xfrm>
          <a:custGeom>
            <a:rect b="b" l="l" r="r" t="t"/>
            <a:pathLst>
              <a:path extrusionOk="0" h="559" w="265">
                <a:moveTo>
                  <a:pt x="0" y="0"/>
                </a:moveTo>
                <a:lnTo>
                  <a:pt x="0" y="559"/>
                </a:lnTo>
                <a:lnTo>
                  <a:pt x="264" y="559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47"/>
          <p:cNvSpPr/>
          <p:nvPr/>
        </p:nvSpPr>
        <p:spPr>
          <a:xfrm>
            <a:off x="4236211" y="1748724"/>
            <a:ext cx="29606" cy="62451"/>
          </a:xfrm>
          <a:custGeom>
            <a:rect b="b" l="l" r="r" t="t"/>
            <a:pathLst>
              <a:path extrusionOk="0" h="559" w="265">
                <a:moveTo>
                  <a:pt x="1" y="0"/>
                </a:moveTo>
                <a:lnTo>
                  <a:pt x="1" y="559"/>
                </a:lnTo>
                <a:lnTo>
                  <a:pt x="264" y="559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47"/>
          <p:cNvSpPr/>
          <p:nvPr/>
        </p:nvSpPr>
        <p:spPr>
          <a:xfrm>
            <a:off x="4123595" y="1656890"/>
            <a:ext cx="140435" cy="62451"/>
          </a:xfrm>
          <a:custGeom>
            <a:rect b="b" l="l" r="r" t="t"/>
            <a:pathLst>
              <a:path extrusionOk="0" h="559" w="1257">
                <a:moveTo>
                  <a:pt x="0" y="0"/>
                </a:moveTo>
                <a:lnTo>
                  <a:pt x="0" y="558"/>
                </a:lnTo>
                <a:lnTo>
                  <a:pt x="1257" y="558"/>
                </a:lnTo>
                <a:lnTo>
                  <a:pt x="12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47"/>
          <p:cNvSpPr/>
          <p:nvPr/>
        </p:nvSpPr>
        <p:spPr>
          <a:xfrm>
            <a:off x="4123595" y="1656890"/>
            <a:ext cx="140435" cy="62451"/>
          </a:xfrm>
          <a:custGeom>
            <a:rect b="b" l="l" r="r" t="t"/>
            <a:pathLst>
              <a:path extrusionOk="0" h="559" w="1257">
                <a:moveTo>
                  <a:pt x="0" y="0"/>
                </a:moveTo>
                <a:lnTo>
                  <a:pt x="0" y="558"/>
                </a:lnTo>
                <a:lnTo>
                  <a:pt x="1257" y="558"/>
                </a:lnTo>
                <a:lnTo>
                  <a:pt x="12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47"/>
          <p:cNvSpPr/>
          <p:nvPr/>
        </p:nvSpPr>
        <p:spPr>
          <a:xfrm>
            <a:off x="4123595" y="1656890"/>
            <a:ext cx="29606" cy="62451"/>
          </a:xfrm>
          <a:custGeom>
            <a:rect b="b" l="l" r="r" t="t"/>
            <a:pathLst>
              <a:path extrusionOk="0" h="559" w="265">
                <a:moveTo>
                  <a:pt x="0" y="0"/>
                </a:moveTo>
                <a:lnTo>
                  <a:pt x="0" y="558"/>
                </a:lnTo>
                <a:lnTo>
                  <a:pt x="264" y="558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47"/>
          <p:cNvSpPr/>
          <p:nvPr/>
        </p:nvSpPr>
        <p:spPr>
          <a:xfrm>
            <a:off x="4236211" y="1656890"/>
            <a:ext cx="29606" cy="62451"/>
          </a:xfrm>
          <a:custGeom>
            <a:rect b="b" l="l" r="r" t="t"/>
            <a:pathLst>
              <a:path extrusionOk="0" h="559" w="265">
                <a:moveTo>
                  <a:pt x="1" y="0"/>
                </a:moveTo>
                <a:lnTo>
                  <a:pt x="1" y="558"/>
                </a:lnTo>
                <a:lnTo>
                  <a:pt x="264" y="558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47"/>
          <p:cNvSpPr/>
          <p:nvPr/>
        </p:nvSpPr>
        <p:spPr>
          <a:xfrm>
            <a:off x="2338828" y="1209787"/>
            <a:ext cx="62453" cy="202884"/>
          </a:xfrm>
          <a:custGeom>
            <a:rect b="b" l="l" r="r" t="t"/>
            <a:pathLst>
              <a:path extrusionOk="0" h="1816" w="559">
                <a:moveTo>
                  <a:pt x="1" y="1"/>
                </a:moveTo>
                <a:lnTo>
                  <a:pt x="1" y="1815"/>
                </a:lnTo>
                <a:lnTo>
                  <a:pt x="559" y="1815"/>
                </a:lnTo>
                <a:lnTo>
                  <a:pt x="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47"/>
          <p:cNvSpPr/>
          <p:nvPr/>
        </p:nvSpPr>
        <p:spPr>
          <a:xfrm>
            <a:off x="2338828" y="1209787"/>
            <a:ext cx="62453" cy="202884"/>
          </a:xfrm>
          <a:custGeom>
            <a:rect b="b" l="l" r="r" t="t"/>
            <a:pathLst>
              <a:path extrusionOk="0" h="1816" w="559">
                <a:moveTo>
                  <a:pt x="1" y="1"/>
                </a:moveTo>
                <a:lnTo>
                  <a:pt x="1" y="1815"/>
                </a:lnTo>
                <a:lnTo>
                  <a:pt x="559" y="1815"/>
                </a:lnTo>
                <a:lnTo>
                  <a:pt x="5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47"/>
          <p:cNvSpPr/>
          <p:nvPr/>
        </p:nvSpPr>
        <p:spPr>
          <a:xfrm>
            <a:off x="2340615" y="1209787"/>
            <a:ext cx="62453" cy="43459"/>
          </a:xfrm>
          <a:custGeom>
            <a:rect b="b" l="l" r="r" t="t"/>
            <a:pathLst>
              <a:path extrusionOk="0" h="389" w="559">
                <a:moveTo>
                  <a:pt x="0" y="1"/>
                </a:moveTo>
                <a:lnTo>
                  <a:pt x="0" y="388"/>
                </a:lnTo>
                <a:lnTo>
                  <a:pt x="558" y="388"/>
                </a:lnTo>
                <a:lnTo>
                  <a:pt x="5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47"/>
          <p:cNvSpPr/>
          <p:nvPr/>
        </p:nvSpPr>
        <p:spPr>
          <a:xfrm>
            <a:off x="2340615" y="1369211"/>
            <a:ext cx="62453" cy="43459"/>
          </a:xfrm>
          <a:custGeom>
            <a:rect b="b" l="l" r="r" t="t"/>
            <a:pathLst>
              <a:path extrusionOk="0" h="389" w="559">
                <a:moveTo>
                  <a:pt x="0" y="1"/>
                </a:moveTo>
                <a:lnTo>
                  <a:pt x="0" y="388"/>
                </a:lnTo>
                <a:lnTo>
                  <a:pt x="558" y="388"/>
                </a:lnTo>
                <a:lnTo>
                  <a:pt x="5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47"/>
          <p:cNvSpPr/>
          <p:nvPr/>
        </p:nvSpPr>
        <p:spPr>
          <a:xfrm>
            <a:off x="2338828" y="1667280"/>
            <a:ext cx="62453" cy="204559"/>
          </a:xfrm>
          <a:custGeom>
            <a:rect b="b" l="l" r="r" t="t"/>
            <a:pathLst>
              <a:path extrusionOk="0" h="1831" w="559">
                <a:moveTo>
                  <a:pt x="1" y="0"/>
                </a:moveTo>
                <a:lnTo>
                  <a:pt x="1" y="1830"/>
                </a:lnTo>
                <a:lnTo>
                  <a:pt x="559" y="1830"/>
                </a:ln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47"/>
          <p:cNvSpPr/>
          <p:nvPr/>
        </p:nvSpPr>
        <p:spPr>
          <a:xfrm>
            <a:off x="2338828" y="1667280"/>
            <a:ext cx="62453" cy="204559"/>
          </a:xfrm>
          <a:custGeom>
            <a:rect b="b" l="l" r="r" t="t"/>
            <a:pathLst>
              <a:path extrusionOk="0" h="1831" w="559">
                <a:moveTo>
                  <a:pt x="1" y="0"/>
                </a:moveTo>
                <a:lnTo>
                  <a:pt x="1" y="1830"/>
                </a:lnTo>
                <a:lnTo>
                  <a:pt x="559" y="1830"/>
                </a:lnTo>
                <a:lnTo>
                  <a:pt x="5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47"/>
          <p:cNvSpPr/>
          <p:nvPr/>
        </p:nvSpPr>
        <p:spPr>
          <a:xfrm>
            <a:off x="2340615" y="1667280"/>
            <a:ext cx="62453" cy="43347"/>
          </a:xfrm>
          <a:custGeom>
            <a:rect b="b" l="l" r="r" t="t"/>
            <a:pathLst>
              <a:path extrusionOk="0" h="388" w="559">
                <a:moveTo>
                  <a:pt x="0" y="0"/>
                </a:moveTo>
                <a:lnTo>
                  <a:pt x="0" y="388"/>
                </a:lnTo>
                <a:lnTo>
                  <a:pt x="558" y="388"/>
                </a:lnTo>
                <a:lnTo>
                  <a:pt x="5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47"/>
          <p:cNvSpPr/>
          <p:nvPr/>
        </p:nvSpPr>
        <p:spPr>
          <a:xfrm>
            <a:off x="2340615" y="1828380"/>
            <a:ext cx="62453" cy="43459"/>
          </a:xfrm>
          <a:custGeom>
            <a:rect b="b" l="l" r="r" t="t"/>
            <a:pathLst>
              <a:path extrusionOk="0" h="389" w="559">
                <a:moveTo>
                  <a:pt x="0" y="1"/>
                </a:moveTo>
                <a:lnTo>
                  <a:pt x="0" y="388"/>
                </a:lnTo>
                <a:lnTo>
                  <a:pt x="558" y="388"/>
                </a:lnTo>
                <a:lnTo>
                  <a:pt x="5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47"/>
          <p:cNvSpPr/>
          <p:nvPr/>
        </p:nvSpPr>
        <p:spPr>
          <a:xfrm>
            <a:off x="4123595" y="1566732"/>
            <a:ext cx="140435" cy="62451"/>
          </a:xfrm>
          <a:custGeom>
            <a:rect b="b" l="l" r="r" t="t"/>
            <a:pathLst>
              <a:path extrusionOk="0" h="559" w="1257">
                <a:moveTo>
                  <a:pt x="0" y="1"/>
                </a:moveTo>
                <a:lnTo>
                  <a:pt x="0" y="559"/>
                </a:lnTo>
                <a:lnTo>
                  <a:pt x="1257" y="559"/>
                </a:lnTo>
                <a:lnTo>
                  <a:pt x="12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47"/>
          <p:cNvSpPr/>
          <p:nvPr/>
        </p:nvSpPr>
        <p:spPr>
          <a:xfrm>
            <a:off x="4123595" y="1566732"/>
            <a:ext cx="140435" cy="62451"/>
          </a:xfrm>
          <a:custGeom>
            <a:rect b="b" l="l" r="r" t="t"/>
            <a:pathLst>
              <a:path extrusionOk="0" h="559" w="1257">
                <a:moveTo>
                  <a:pt x="0" y="1"/>
                </a:moveTo>
                <a:lnTo>
                  <a:pt x="0" y="559"/>
                </a:lnTo>
                <a:lnTo>
                  <a:pt x="1257" y="559"/>
                </a:lnTo>
                <a:lnTo>
                  <a:pt x="12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47"/>
          <p:cNvSpPr/>
          <p:nvPr/>
        </p:nvSpPr>
        <p:spPr>
          <a:xfrm>
            <a:off x="4123595" y="1566732"/>
            <a:ext cx="29606" cy="62451"/>
          </a:xfrm>
          <a:custGeom>
            <a:rect b="b" l="l" r="r" t="t"/>
            <a:pathLst>
              <a:path extrusionOk="0" h="559" w="265">
                <a:moveTo>
                  <a:pt x="0" y="1"/>
                </a:moveTo>
                <a:lnTo>
                  <a:pt x="0" y="559"/>
                </a:lnTo>
                <a:lnTo>
                  <a:pt x="264" y="559"/>
                </a:lnTo>
                <a:lnTo>
                  <a:pt x="26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47"/>
          <p:cNvSpPr/>
          <p:nvPr/>
        </p:nvSpPr>
        <p:spPr>
          <a:xfrm>
            <a:off x="4236211" y="1566732"/>
            <a:ext cx="29606" cy="62451"/>
          </a:xfrm>
          <a:custGeom>
            <a:rect b="b" l="l" r="r" t="t"/>
            <a:pathLst>
              <a:path extrusionOk="0" h="559" w="265">
                <a:moveTo>
                  <a:pt x="1" y="1"/>
                </a:moveTo>
                <a:lnTo>
                  <a:pt x="1" y="559"/>
                </a:lnTo>
                <a:lnTo>
                  <a:pt x="264" y="559"/>
                </a:lnTo>
                <a:lnTo>
                  <a:pt x="26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47"/>
          <p:cNvSpPr/>
          <p:nvPr/>
        </p:nvSpPr>
        <p:spPr>
          <a:xfrm>
            <a:off x="4123595" y="1474898"/>
            <a:ext cx="140435" cy="64239"/>
          </a:xfrm>
          <a:custGeom>
            <a:rect b="b" l="l" r="r" t="t"/>
            <a:pathLst>
              <a:path extrusionOk="0" h="575" w="1257">
                <a:moveTo>
                  <a:pt x="0" y="1"/>
                </a:moveTo>
                <a:lnTo>
                  <a:pt x="0" y="574"/>
                </a:lnTo>
                <a:lnTo>
                  <a:pt x="1257" y="574"/>
                </a:lnTo>
                <a:lnTo>
                  <a:pt x="12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47"/>
          <p:cNvSpPr/>
          <p:nvPr/>
        </p:nvSpPr>
        <p:spPr>
          <a:xfrm>
            <a:off x="4123595" y="1474898"/>
            <a:ext cx="140435" cy="64239"/>
          </a:xfrm>
          <a:custGeom>
            <a:rect b="b" l="l" r="r" t="t"/>
            <a:pathLst>
              <a:path extrusionOk="0" h="575" w="1257">
                <a:moveTo>
                  <a:pt x="0" y="1"/>
                </a:moveTo>
                <a:lnTo>
                  <a:pt x="0" y="574"/>
                </a:lnTo>
                <a:lnTo>
                  <a:pt x="1257" y="574"/>
                </a:lnTo>
                <a:lnTo>
                  <a:pt x="12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47"/>
          <p:cNvSpPr/>
          <p:nvPr/>
        </p:nvSpPr>
        <p:spPr>
          <a:xfrm>
            <a:off x="4123595" y="1474898"/>
            <a:ext cx="29606" cy="64239"/>
          </a:xfrm>
          <a:custGeom>
            <a:rect b="b" l="l" r="r" t="t"/>
            <a:pathLst>
              <a:path extrusionOk="0" h="575" w="265">
                <a:moveTo>
                  <a:pt x="0" y="1"/>
                </a:moveTo>
                <a:lnTo>
                  <a:pt x="0" y="574"/>
                </a:lnTo>
                <a:lnTo>
                  <a:pt x="264" y="574"/>
                </a:lnTo>
                <a:lnTo>
                  <a:pt x="26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47"/>
          <p:cNvSpPr/>
          <p:nvPr/>
        </p:nvSpPr>
        <p:spPr>
          <a:xfrm>
            <a:off x="4236211" y="1474898"/>
            <a:ext cx="29606" cy="64239"/>
          </a:xfrm>
          <a:custGeom>
            <a:rect b="b" l="l" r="r" t="t"/>
            <a:pathLst>
              <a:path extrusionOk="0" h="575" w="265">
                <a:moveTo>
                  <a:pt x="1" y="1"/>
                </a:moveTo>
                <a:lnTo>
                  <a:pt x="1" y="574"/>
                </a:lnTo>
                <a:lnTo>
                  <a:pt x="264" y="574"/>
                </a:lnTo>
                <a:lnTo>
                  <a:pt x="26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47"/>
          <p:cNvSpPr/>
          <p:nvPr/>
        </p:nvSpPr>
        <p:spPr>
          <a:xfrm>
            <a:off x="4123595" y="1384852"/>
            <a:ext cx="140435" cy="62451"/>
          </a:xfrm>
          <a:custGeom>
            <a:rect b="b" l="l" r="r" t="t"/>
            <a:pathLst>
              <a:path extrusionOk="0" h="559" w="1257">
                <a:moveTo>
                  <a:pt x="0" y="0"/>
                </a:moveTo>
                <a:lnTo>
                  <a:pt x="0" y="558"/>
                </a:lnTo>
                <a:lnTo>
                  <a:pt x="1257" y="558"/>
                </a:lnTo>
                <a:lnTo>
                  <a:pt x="12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47"/>
          <p:cNvSpPr/>
          <p:nvPr/>
        </p:nvSpPr>
        <p:spPr>
          <a:xfrm>
            <a:off x="4123595" y="1384852"/>
            <a:ext cx="140435" cy="62451"/>
          </a:xfrm>
          <a:custGeom>
            <a:rect b="b" l="l" r="r" t="t"/>
            <a:pathLst>
              <a:path extrusionOk="0" h="559" w="1257">
                <a:moveTo>
                  <a:pt x="0" y="0"/>
                </a:moveTo>
                <a:lnTo>
                  <a:pt x="0" y="558"/>
                </a:lnTo>
                <a:lnTo>
                  <a:pt x="1257" y="558"/>
                </a:lnTo>
                <a:lnTo>
                  <a:pt x="12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47"/>
          <p:cNvSpPr/>
          <p:nvPr/>
        </p:nvSpPr>
        <p:spPr>
          <a:xfrm>
            <a:off x="4123595" y="1384852"/>
            <a:ext cx="29606" cy="62451"/>
          </a:xfrm>
          <a:custGeom>
            <a:rect b="b" l="l" r="r" t="t"/>
            <a:pathLst>
              <a:path extrusionOk="0" h="559" w="265">
                <a:moveTo>
                  <a:pt x="0" y="0"/>
                </a:moveTo>
                <a:lnTo>
                  <a:pt x="0" y="558"/>
                </a:lnTo>
                <a:lnTo>
                  <a:pt x="264" y="558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47"/>
          <p:cNvSpPr/>
          <p:nvPr/>
        </p:nvSpPr>
        <p:spPr>
          <a:xfrm>
            <a:off x="4236211" y="1384852"/>
            <a:ext cx="29606" cy="62451"/>
          </a:xfrm>
          <a:custGeom>
            <a:rect b="b" l="l" r="r" t="t"/>
            <a:pathLst>
              <a:path extrusionOk="0" h="559" w="265">
                <a:moveTo>
                  <a:pt x="1" y="0"/>
                </a:moveTo>
                <a:lnTo>
                  <a:pt x="1" y="558"/>
                </a:lnTo>
                <a:lnTo>
                  <a:pt x="264" y="558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47"/>
          <p:cNvSpPr/>
          <p:nvPr/>
        </p:nvSpPr>
        <p:spPr>
          <a:xfrm>
            <a:off x="2612660" y="2310117"/>
            <a:ext cx="235734" cy="473134"/>
          </a:xfrm>
          <a:custGeom>
            <a:rect b="b" l="l" r="r" t="t"/>
            <a:pathLst>
              <a:path extrusionOk="0" h="4235" w="2110">
                <a:moveTo>
                  <a:pt x="0" y="0"/>
                </a:moveTo>
                <a:lnTo>
                  <a:pt x="0" y="4234"/>
                </a:lnTo>
                <a:lnTo>
                  <a:pt x="2109" y="4234"/>
                </a:lnTo>
                <a:lnTo>
                  <a:pt x="2109" y="0"/>
                </a:lnTo>
                <a:lnTo>
                  <a:pt x="1349" y="0"/>
                </a:lnTo>
                <a:cubicBezTo>
                  <a:pt x="1349" y="155"/>
                  <a:pt x="1210" y="279"/>
                  <a:pt x="1055" y="279"/>
                </a:cubicBezTo>
                <a:cubicBezTo>
                  <a:pt x="900" y="279"/>
                  <a:pt x="776" y="155"/>
                  <a:pt x="7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47"/>
          <p:cNvSpPr/>
          <p:nvPr/>
        </p:nvSpPr>
        <p:spPr>
          <a:xfrm>
            <a:off x="2553670" y="2330897"/>
            <a:ext cx="55638" cy="27818"/>
          </a:xfrm>
          <a:custGeom>
            <a:rect b="b" l="l" r="r" t="t"/>
            <a:pathLst>
              <a:path extrusionOk="0" h="249" w="498">
                <a:moveTo>
                  <a:pt x="1" y="0"/>
                </a:moveTo>
                <a:lnTo>
                  <a:pt x="1" y="249"/>
                </a:lnTo>
                <a:lnTo>
                  <a:pt x="497" y="249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47"/>
          <p:cNvSpPr/>
          <p:nvPr/>
        </p:nvSpPr>
        <p:spPr>
          <a:xfrm>
            <a:off x="2553670" y="2381171"/>
            <a:ext cx="55638" cy="27818"/>
          </a:xfrm>
          <a:custGeom>
            <a:rect b="b" l="l" r="r" t="t"/>
            <a:pathLst>
              <a:path extrusionOk="0" h="249" w="498">
                <a:moveTo>
                  <a:pt x="1" y="0"/>
                </a:moveTo>
                <a:lnTo>
                  <a:pt x="1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47"/>
          <p:cNvSpPr/>
          <p:nvPr/>
        </p:nvSpPr>
        <p:spPr>
          <a:xfrm>
            <a:off x="2553670" y="2431333"/>
            <a:ext cx="55638" cy="27930"/>
          </a:xfrm>
          <a:custGeom>
            <a:rect b="b" l="l" r="r" t="t"/>
            <a:pathLst>
              <a:path extrusionOk="0" h="250" w="498">
                <a:moveTo>
                  <a:pt x="1" y="1"/>
                </a:moveTo>
                <a:lnTo>
                  <a:pt x="1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47"/>
          <p:cNvSpPr/>
          <p:nvPr/>
        </p:nvSpPr>
        <p:spPr>
          <a:xfrm>
            <a:off x="2553670" y="2479931"/>
            <a:ext cx="55638" cy="27818"/>
          </a:xfrm>
          <a:custGeom>
            <a:rect b="b" l="l" r="r" t="t"/>
            <a:pathLst>
              <a:path extrusionOk="0" h="249" w="498">
                <a:moveTo>
                  <a:pt x="1" y="0"/>
                </a:moveTo>
                <a:lnTo>
                  <a:pt x="1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47"/>
          <p:cNvSpPr/>
          <p:nvPr/>
        </p:nvSpPr>
        <p:spPr>
          <a:xfrm>
            <a:off x="2553670" y="2531881"/>
            <a:ext cx="55638" cy="27818"/>
          </a:xfrm>
          <a:custGeom>
            <a:rect b="b" l="l" r="r" t="t"/>
            <a:pathLst>
              <a:path extrusionOk="0" h="249" w="498">
                <a:moveTo>
                  <a:pt x="1" y="0"/>
                </a:moveTo>
                <a:lnTo>
                  <a:pt x="1" y="249"/>
                </a:lnTo>
                <a:lnTo>
                  <a:pt x="497" y="249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47"/>
          <p:cNvSpPr/>
          <p:nvPr/>
        </p:nvSpPr>
        <p:spPr>
          <a:xfrm>
            <a:off x="2553670" y="2582155"/>
            <a:ext cx="55638" cy="27818"/>
          </a:xfrm>
          <a:custGeom>
            <a:rect b="b" l="l" r="r" t="t"/>
            <a:pathLst>
              <a:path extrusionOk="0" h="249" w="498">
                <a:moveTo>
                  <a:pt x="1" y="0"/>
                </a:moveTo>
                <a:lnTo>
                  <a:pt x="1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47"/>
          <p:cNvSpPr/>
          <p:nvPr/>
        </p:nvSpPr>
        <p:spPr>
          <a:xfrm>
            <a:off x="2553670" y="2632429"/>
            <a:ext cx="55638" cy="27818"/>
          </a:xfrm>
          <a:custGeom>
            <a:rect b="b" l="l" r="r" t="t"/>
            <a:pathLst>
              <a:path extrusionOk="0" h="249" w="498">
                <a:moveTo>
                  <a:pt x="1" y="0"/>
                </a:moveTo>
                <a:lnTo>
                  <a:pt x="1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47"/>
          <p:cNvSpPr/>
          <p:nvPr/>
        </p:nvSpPr>
        <p:spPr>
          <a:xfrm>
            <a:off x="2553670" y="2682591"/>
            <a:ext cx="55638" cy="27818"/>
          </a:xfrm>
          <a:custGeom>
            <a:rect b="b" l="l" r="r" t="t"/>
            <a:pathLst>
              <a:path extrusionOk="0" h="249" w="498">
                <a:moveTo>
                  <a:pt x="1" y="1"/>
                </a:moveTo>
                <a:lnTo>
                  <a:pt x="1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47"/>
          <p:cNvSpPr/>
          <p:nvPr/>
        </p:nvSpPr>
        <p:spPr>
          <a:xfrm>
            <a:off x="2553670" y="2731190"/>
            <a:ext cx="55638" cy="27818"/>
          </a:xfrm>
          <a:custGeom>
            <a:rect b="b" l="l" r="r" t="t"/>
            <a:pathLst>
              <a:path extrusionOk="0" h="249" w="498">
                <a:moveTo>
                  <a:pt x="1" y="0"/>
                </a:moveTo>
                <a:lnTo>
                  <a:pt x="1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47"/>
          <p:cNvSpPr/>
          <p:nvPr/>
        </p:nvSpPr>
        <p:spPr>
          <a:xfrm>
            <a:off x="2848282" y="2330897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9"/>
                </a:lnTo>
                <a:lnTo>
                  <a:pt x="497" y="249"/>
                </a:lnTo>
                <a:lnTo>
                  <a:pt x="49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47"/>
          <p:cNvSpPr/>
          <p:nvPr/>
        </p:nvSpPr>
        <p:spPr>
          <a:xfrm>
            <a:off x="2848282" y="2381171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47"/>
          <p:cNvSpPr/>
          <p:nvPr/>
        </p:nvSpPr>
        <p:spPr>
          <a:xfrm>
            <a:off x="2848282" y="2431333"/>
            <a:ext cx="55526" cy="27930"/>
          </a:xfrm>
          <a:custGeom>
            <a:rect b="b" l="l" r="r" t="t"/>
            <a:pathLst>
              <a:path extrusionOk="0" h="250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47"/>
          <p:cNvSpPr/>
          <p:nvPr/>
        </p:nvSpPr>
        <p:spPr>
          <a:xfrm>
            <a:off x="2848282" y="2479931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47"/>
          <p:cNvSpPr/>
          <p:nvPr/>
        </p:nvSpPr>
        <p:spPr>
          <a:xfrm>
            <a:off x="2848282" y="2531881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9"/>
                </a:lnTo>
                <a:lnTo>
                  <a:pt x="497" y="249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47"/>
          <p:cNvSpPr/>
          <p:nvPr/>
        </p:nvSpPr>
        <p:spPr>
          <a:xfrm>
            <a:off x="2848282" y="2582155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47"/>
          <p:cNvSpPr/>
          <p:nvPr/>
        </p:nvSpPr>
        <p:spPr>
          <a:xfrm>
            <a:off x="2848282" y="2632429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47"/>
          <p:cNvSpPr/>
          <p:nvPr/>
        </p:nvSpPr>
        <p:spPr>
          <a:xfrm>
            <a:off x="2848282" y="2682591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47"/>
          <p:cNvSpPr/>
          <p:nvPr/>
        </p:nvSpPr>
        <p:spPr>
          <a:xfrm>
            <a:off x="2848282" y="2731190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47"/>
          <p:cNvSpPr/>
          <p:nvPr/>
        </p:nvSpPr>
        <p:spPr>
          <a:xfrm>
            <a:off x="4073320" y="1986017"/>
            <a:ext cx="261766" cy="263547"/>
          </a:xfrm>
          <a:custGeom>
            <a:rect b="b" l="l" r="r" t="t"/>
            <a:pathLst>
              <a:path extrusionOk="0" h="2359" w="2343">
                <a:moveTo>
                  <a:pt x="1" y="1"/>
                </a:moveTo>
                <a:lnTo>
                  <a:pt x="1" y="2358"/>
                </a:lnTo>
                <a:lnTo>
                  <a:pt x="2343" y="2358"/>
                </a:lnTo>
                <a:lnTo>
                  <a:pt x="234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47"/>
          <p:cNvSpPr/>
          <p:nvPr/>
        </p:nvSpPr>
        <p:spPr>
          <a:xfrm>
            <a:off x="4336761" y="2202642"/>
            <a:ext cx="55526" cy="29606"/>
          </a:xfrm>
          <a:custGeom>
            <a:rect b="b" l="l" r="r" t="t"/>
            <a:pathLst>
              <a:path extrusionOk="0" h="265" w="497">
                <a:moveTo>
                  <a:pt x="0" y="1"/>
                </a:moveTo>
                <a:lnTo>
                  <a:pt x="0" y="264"/>
                </a:lnTo>
                <a:lnTo>
                  <a:pt x="496" y="264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47"/>
          <p:cNvSpPr/>
          <p:nvPr/>
        </p:nvSpPr>
        <p:spPr>
          <a:xfrm>
            <a:off x="4336761" y="2152368"/>
            <a:ext cx="55526" cy="29606"/>
          </a:xfrm>
          <a:custGeom>
            <a:rect b="b" l="l" r="r" t="t"/>
            <a:pathLst>
              <a:path extrusionOk="0" h="265" w="497">
                <a:moveTo>
                  <a:pt x="0" y="1"/>
                </a:moveTo>
                <a:lnTo>
                  <a:pt x="0" y="265"/>
                </a:lnTo>
                <a:lnTo>
                  <a:pt x="496" y="265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47"/>
          <p:cNvSpPr/>
          <p:nvPr/>
        </p:nvSpPr>
        <p:spPr>
          <a:xfrm>
            <a:off x="4336761" y="2103882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6" y="249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47"/>
          <p:cNvSpPr/>
          <p:nvPr/>
        </p:nvSpPr>
        <p:spPr>
          <a:xfrm>
            <a:off x="4336761" y="2053608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6" y="249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47"/>
          <p:cNvSpPr/>
          <p:nvPr/>
        </p:nvSpPr>
        <p:spPr>
          <a:xfrm>
            <a:off x="4336761" y="2003446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6" y="248"/>
                </a:lnTo>
                <a:lnTo>
                  <a:pt x="4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47"/>
          <p:cNvSpPr/>
          <p:nvPr/>
        </p:nvSpPr>
        <p:spPr>
          <a:xfrm>
            <a:off x="4017905" y="2202642"/>
            <a:ext cx="55526" cy="29606"/>
          </a:xfrm>
          <a:custGeom>
            <a:rect b="b" l="l" r="r" t="t"/>
            <a:pathLst>
              <a:path extrusionOk="0" h="265" w="497">
                <a:moveTo>
                  <a:pt x="0" y="1"/>
                </a:moveTo>
                <a:lnTo>
                  <a:pt x="0" y="264"/>
                </a:lnTo>
                <a:lnTo>
                  <a:pt x="497" y="264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47"/>
          <p:cNvSpPr/>
          <p:nvPr/>
        </p:nvSpPr>
        <p:spPr>
          <a:xfrm>
            <a:off x="4017905" y="2152368"/>
            <a:ext cx="55526" cy="29606"/>
          </a:xfrm>
          <a:custGeom>
            <a:rect b="b" l="l" r="r" t="t"/>
            <a:pathLst>
              <a:path extrusionOk="0" h="265" w="497">
                <a:moveTo>
                  <a:pt x="0" y="1"/>
                </a:moveTo>
                <a:lnTo>
                  <a:pt x="0" y="265"/>
                </a:lnTo>
                <a:lnTo>
                  <a:pt x="497" y="265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47"/>
          <p:cNvSpPr/>
          <p:nvPr/>
        </p:nvSpPr>
        <p:spPr>
          <a:xfrm>
            <a:off x="4017905" y="2103882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47"/>
          <p:cNvSpPr/>
          <p:nvPr/>
        </p:nvSpPr>
        <p:spPr>
          <a:xfrm>
            <a:off x="4017905" y="2053608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47"/>
          <p:cNvSpPr/>
          <p:nvPr/>
        </p:nvSpPr>
        <p:spPr>
          <a:xfrm>
            <a:off x="4017905" y="2003446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8"/>
                </a:lnTo>
                <a:lnTo>
                  <a:pt x="497" y="248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47"/>
          <p:cNvSpPr/>
          <p:nvPr/>
        </p:nvSpPr>
        <p:spPr>
          <a:xfrm>
            <a:off x="4073320" y="1003663"/>
            <a:ext cx="261766" cy="261648"/>
          </a:xfrm>
          <a:custGeom>
            <a:rect b="b" l="l" r="r" t="t"/>
            <a:pathLst>
              <a:path extrusionOk="0" h="2342" w="2343">
                <a:moveTo>
                  <a:pt x="1" y="0"/>
                </a:moveTo>
                <a:lnTo>
                  <a:pt x="1" y="2342"/>
                </a:lnTo>
                <a:lnTo>
                  <a:pt x="2343" y="2342"/>
                </a:lnTo>
                <a:lnTo>
                  <a:pt x="23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47"/>
          <p:cNvSpPr/>
          <p:nvPr/>
        </p:nvSpPr>
        <p:spPr>
          <a:xfrm>
            <a:off x="4336761" y="1220177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6" y="249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47"/>
          <p:cNvSpPr/>
          <p:nvPr/>
        </p:nvSpPr>
        <p:spPr>
          <a:xfrm>
            <a:off x="4336761" y="1169903"/>
            <a:ext cx="55526" cy="27930"/>
          </a:xfrm>
          <a:custGeom>
            <a:rect b="b" l="l" r="r" t="t"/>
            <a:pathLst>
              <a:path extrusionOk="0" h="250" w="497">
                <a:moveTo>
                  <a:pt x="0" y="1"/>
                </a:moveTo>
                <a:lnTo>
                  <a:pt x="0" y="249"/>
                </a:lnTo>
                <a:lnTo>
                  <a:pt x="496" y="249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47"/>
          <p:cNvSpPr/>
          <p:nvPr/>
        </p:nvSpPr>
        <p:spPr>
          <a:xfrm>
            <a:off x="4336761" y="1119740"/>
            <a:ext cx="55526" cy="29494"/>
          </a:xfrm>
          <a:custGeom>
            <a:rect b="b" l="l" r="r" t="t"/>
            <a:pathLst>
              <a:path extrusionOk="0" h="264" w="497">
                <a:moveTo>
                  <a:pt x="0" y="0"/>
                </a:moveTo>
                <a:lnTo>
                  <a:pt x="0" y="264"/>
                </a:lnTo>
                <a:lnTo>
                  <a:pt x="496" y="264"/>
                </a:lnTo>
                <a:lnTo>
                  <a:pt x="4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47"/>
          <p:cNvSpPr/>
          <p:nvPr/>
        </p:nvSpPr>
        <p:spPr>
          <a:xfrm>
            <a:off x="4336761" y="1069466"/>
            <a:ext cx="55526" cy="29606"/>
          </a:xfrm>
          <a:custGeom>
            <a:rect b="b" l="l" r="r" t="t"/>
            <a:pathLst>
              <a:path extrusionOk="0" h="265" w="497">
                <a:moveTo>
                  <a:pt x="0" y="0"/>
                </a:moveTo>
                <a:lnTo>
                  <a:pt x="0" y="264"/>
                </a:lnTo>
                <a:lnTo>
                  <a:pt x="496" y="264"/>
                </a:lnTo>
                <a:lnTo>
                  <a:pt x="4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47"/>
          <p:cNvSpPr/>
          <p:nvPr/>
        </p:nvSpPr>
        <p:spPr>
          <a:xfrm>
            <a:off x="4336761" y="1017517"/>
            <a:ext cx="55526" cy="29494"/>
          </a:xfrm>
          <a:custGeom>
            <a:rect b="b" l="l" r="r" t="t"/>
            <a:pathLst>
              <a:path extrusionOk="0" h="264" w="497">
                <a:moveTo>
                  <a:pt x="0" y="0"/>
                </a:moveTo>
                <a:lnTo>
                  <a:pt x="0" y="264"/>
                </a:lnTo>
                <a:lnTo>
                  <a:pt x="496" y="264"/>
                </a:lnTo>
                <a:lnTo>
                  <a:pt x="4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47"/>
          <p:cNvSpPr/>
          <p:nvPr/>
        </p:nvSpPr>
        <p:spPr>
          <a:xfrm>
            <a:off x="4017905" y="1220177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47"/>
          <p:cNvSpPr/>
          <p:nvPr/>
        </p:nvSpPr>
        <p:spPr>
          <a:xfrm>
            <a:off x="4017905" y="1169903"/>
            <a:ext cx="55526" cy="27930"/>
          </a:xfrm>
          <a:custGeom>
            <a:rect b="b" l="l" r="r" t="t"/>
            <a:pathLst>
              <a:path extrusionOk="0" h="250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47"/>
          <p:cNvSpPr/>
          <p:nvPr/>
        </p:nvSpPr>
        <p:spPr>
          <a:xfrm>
            <a:off x="4017905" y="1119740"/>
            <a:ext cx="55526" cy="29494"/>
          </a:xfrm>
          <a:custGeom>
            <a:rect b="b" l="l" r="r" t="t"/>
            <a:pathLst>
              <a:path extrusionOk="0" h="264" w="497">
                <a:moveTo>
                  <a:pt x="0" y="0"/>
                </a:moveTo>
                <a:lnTo>
                  <a:pt x="0" y="264"/>
                </a:lnTo>
                <a:lnTo>
                  <a:pt x="497" y="264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47"/>
          <p:cNvSpPr/>
          <p:nvPr/>
        </p:nvSpPr>
        <p:spPr>
          <a:xfrm>
            <a:off x="4017905" y="1069466"/>
            <a:ext cx="55526" cy="29606"/>
          </a:xfrm>
          <a:custGeom>
            <a:rect b="b" l="l" r="r" t="t"/>
            <a:pathLst>
              <a:path extrusionOk="0" h="265" w="497">
                <a:moveTo>
                  <a:pt x="0" y="0"/>
                </a:moveTo>
                <a:lnTo>
                  <a:pt x="0" y="264"/>
                </a:lnTo>
                <a:lnTo>
                  <a:pt x="497" y="264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47"/>
          <p:cNvSpPr/>
          <p:nvPr/>
        </p:nvSpPr>
        <p:spPr>
          <a:xfrm>
            <a:off x="4017905" y="1017517"/>
            <a:ext cx="55526" cy="29494"/>
          </a:xfrm>
          <a:custGeom>
            <a:rect b="b" l="l" r="r" t="t"/>
            <a:pathLst>
              <a:path extrusionOk="0" h="264" w="497">
                <a:moveTo>
                  <a:pt x="0" y="0"/>
                </a:moveTo>
                <a:lnTo>
                  <a:pt x="0" y="264"/>
                </a:lnTo>
                <a:lnTo>
                  <a:pt x="497" y="264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47"/>
          <p:cNvSpPr/>
          <p:nvPr/>
        </p:nvSpPr>
        <p:spPr>
          <a:xfrm>
            <a:off x="4073320" y="2322183"/>
            <a:ext cx="261766" cy="261760"/>
          </a:xfrm>
          <a:custGeom>
            <a:rect b="b" l="l" r="r" t="t"/>
            <a:pathLst>
              <a:path extrusionOk="0" h="2343" w="2343">
                <a:moveTo>
                  <a:pt x="1" y="1"/>
                </a:moveTo>
                <a:lnTo>
                  <a:pt x="1" y="2343"/>
                </a:lnTo>
                <a:lnTo>
                  <a:pt x="2343" y="2343"/>
                </a:lnTo>
                <a:lnTo>
                  <a:pt x="234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47"/>
          <p:cNvSpPr/>
          <p:nvPr/>
        </p:nvSpPr>
        <p:spPr>
          <a:xfrm>
            <a:off x="4336761" y="2538808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6" y="249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47"/>
          <p:cNvSpPr/>
          <p:nvPr/>
        </p:nvSpPr>
        <p:spPr>
          <a:xfrm>
            <a:off x="4336761" y="2488534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6" y="249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47"/>
          <p:cNvSpPr/>
          <p:nvPr/>
        </p:nvSpPr>
        <p:spPr>
          <a:xfrm>
            <a:off x="4336761" y="2440047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9"/>
                </a:lnTo>
                <a:lnTo>
                  <a:pt x="496" y="249"/>
                </a:lnTo>
                <a:lnTo>
                  <a:pt x="4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47"/>
          <p:cNvSpPr/>
          <p:nvPr/>
        </p:nvSpPr>
        <p:spPr>
          <a:xfrm>
            <a:off x="4336761" y="2389773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6" y="249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47"/>
          <p:cNvSpPr/>
          <p:nvPr/>
        </p:nvSpPr>
        <p:spPr>
          <a:xfrm>
            <a:off x="4336761" y="2337823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9"/>
                </a:lnTo>
                <a:lnTo>
                  <a:pt x="496" y="249"/>
                </a:lnTo>
                <a:lnTo>
                  <a:pt x="4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47"/>
          <p:cNvSpPr/>
          <p:nvPr/>
        </p:nvSpPr>
        <p:spPr>
          <a:xfrm>
            <a:off x="4017905" y="2538808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47"/>
          <p:cNvSpPr/>
          <p:nvPr/>
        </p:nvSpPr>
        <p:spPr>
          <a:xfrm>
            <a:off x="4017905" y="2488534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47"/>
          <p:cNvSpPr/>
          <p:nvPr/>
        </p:nvSpPr>
        <p:spPr>
          <a:xfrm>
            <a:off x="4017905" y="2440047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9"/>
                </a:lnTo>
                <a:lnTo>
                  <a:pt x="497" y="249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47"/>
          <p:cNvSpPr/>
          <p:nvPr/>
        </p:nvSpPr>
        <p:spPr>
          <a:xfrm>
            <a:off x="4017905" y="2389773"/>
            <a:ext cx="55526" cy="27818"/>
          </a:xfrm>
          <a:custGeom>
            <a:rect b="b" l="l" r="r" t="t"/>
            <a:pathLst>
              <a:path extrusionOk="0" h="249" w="497">
                <a:moveTo>
                  <a:pt x="0" y="1"/>
                </a:moveTo>
                <a:lnTo>
                  <a:pt x="0" y="249"/>
                </a:lnTo>
                <a:lnTo>
                  <a:pt x="497" y="249"/>
                </a:lnTo>
                <a:lnTo>
                  <a:pt x="4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47"/>
          <p:cNvSpPr/>
          <p:nvPr/>
        </p:nvSpPr>
        <p:spPr>
          <a:xfrm>
            <a:off x="4017905" y="2337823"/>
            <a:ext cx="55526" cy="27818"/>
          </a:xfrm>
          <a:custGeom>
            <a:rect b="b" l="l" r="r" t="t"/>
            <a:pathLst>
              <a:path extrusionOk="0" h="249" w="497">
                <a:moveTo>
                  <a:pt x="0" y="0"/>
                </a:moveTo>
                <a:lnTo>
                  <a:pt x="0" y="249"/>
                </a:lnTo>
                <a:lnTo>
                  <a:pt x="497" y="249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47"/>
          <p:cNvSpPr/>
          <p:nvPr/>
        </p:nvSpPr>
        <p:spPr>
          <a:xfrm>
            <a:off x="3603750" y="1592763"/>
            <a:ext cx="519957" cy="168139"/>
          </a:xfrm>
          <a:custGeom>
            <a:rect b="b" l="l" r="r" t="t"/>
            <a:pathLst>
              <a:path extrusionOk="0" h="1505" w="4654">
                <a:moveTo>
                  <a:pt x="1629" y="0"/>
                </a:moveTo>
                <a:lnTo>
                  <a:pt x="218" y="1412"/>
                </a:lnTo>
                <a:lnTo>
                  <a:pt x="1" y="1412"/>
                </a:lnTo>
                <a:lnTo>
                  <a:pt x="1" y="1505"/>
                </a:lnTo>
                <a:lnTo>
                  <a:pt x="249" y="1505"/>
                </a:lnTo>
                <a:lnTo>
                  <a:pt x="1676" y="93"/>
                </a:lnTo>
                <a:lnTo>
                  <a:pt x="4653" y="93"/>
                </a:lnTo>
                <a:lnTo>
                  <a:pt x="46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47"/>
          <p:cNvSpPr/>
          <p:nvPr/>
        </p:nvSpPr>
        <p:spPr>
          <a:xfrm>
            <a:off x="3603750" y="1410771"/>
            <a:ext cx="519957" cy="104123"/>
          </a:xfrm>
          <a:custGeom>
            <a:rect b="b" l="l" r="r" t="t"/>
            <a:pathLst>
              <a:path extrusionOk="0" h="932" w="4654">
                <a:moveTo>
                  <a:pt x="1474" y="1"/>
                </a:moveTo>
                <a:lnTo>
                  <a:pt x="636" y="838"/>
                </a:lnTo>
                <a:lnTo>
                  <a:pt x="1" y="838"/>
                </a:lnTo>
                <a:lnTo>
                  <a:pt x="1" y="931"/>
                </a:lnTo>
                <a:lnTo>
                  <a:pt x="683" y="931"/>
                </a:lnTo>
                <a:lnTo>
                  <a:pt x="1520" y="94"/>
                </a:lnTo>
                <a:lnTo>
                  <a:pt x="4653" y="94"/>
                </a:lnTo>
                <a:lnTo>
                  <a:pt x="46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47"/>
          <p:cNvSpPr/>
          <p:nvPr/>
        </p:nvSpPr>
        <p:spPr>
          <a:xfrm>
            <a:off x="3603750" y="1504392"/>
            <a:ext cx="519957" cy="109262"/>
          </a:xfrm>
          <a:custGeom>
            <a:rect b="b" l="l" r="r" t="t"/>
            <a:pathLst>
              <a:path extrusionOk="0" h="978" w="4654">
                <a:moveTo>
                  <a:pt x="1629" y="0"/>
                </a:moveTo>
                <a:lnTo>
                  <a:pt x="745" y="900"/>
                </a:lnTo>
                <a:lnTo>
                  <a:pt x="1" y="900"/>
                </a:lnTo>
                <a:lnTo>
                  <a:pt x="1" y="977"/>
                </a:lnTo>
                <a:lnTo>
                  <a:pt x="776" y="977"/>
                </a:lnTo>
                <a:lnTo>
                  <a:pt x="1676" y="93"/>
                </a:lnTo>
                <a:lnTo>
                  <a:pt x="4653" y="93"/>
                </a:lnTo>
                <a:lnTo>
                  <a:pt x="46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47"/>
          <p:cNvSpPr/>
          <p:nvPr/>
        </p:nvSpPr>
        <p:spPr>
          <a:xfrm>
            <a:off x="3775244" y="946463"/>
            <a:ext cx="38321" cy="39884"/>
          </a:xfrm>
          <a:custGeom>
            <a:rect b="b" l="l" r="r" t="t"/>
            <a:pathLst>
              <a:path extrusionOk="0" h="357" w="343">
                <a:moveTo>
                  <a:pt x="172" y="109"/>
                </a:moveTo>
                <a:cubicBezTo>
                  <a:pt x="218" y="109"/>
                  <a:pt x="249" y="140"/>
                  <a:pt x="249" y="186"/>
                </a:cubicBezTo>
                <a:cubicBezTo>
                  <a:pt x="249" y="217"/>
                  <a:pt x="218" y="264"/>
                  <a:pt x="172" y="264"/>
                </a:cubicBezTo>
                <a:cubicBezTo>
                  <a:pt x="141" y="264"/>
                  <a:pt x="94" y="217"/>
                  <a:pt x="94" y="186"/>
                </a:cubicBezTo>
                <a:cubicBezTo>
                  <a:pt x="94" y="140"/>
                  <a:pt x="141" y="109"/>
                  <a:pt x="172" y="109"/>
                </a:cubicBezTo>
                <a:close/>
                <a:moveTo>
                  <a:pt x="172" y="0"/>
                </a:moveTo>
                <a:cubicBezTo>
                  <a:pt x="79" y="0"/>
                  <a:pt x="1" y="78"/>
                  <a:pt x="1" y="186"/>
                </a:cubicBezTo>
                <a:cubicBezTo>
                  <a:pt x="1" y="279"/>
                  <a:pt x="79" y="357"/>
                  <a:pt x="172" y="357"/>
                </a:cubicBezTo>
                <a:cubicBezTo>
                  <a:pt x="249" y="357"/>
                  <a:pt x="327" y="279"/>
                  <a:pt x="342" y="186"/>
                </a:cubicBezTo>
                <a:cubicBezTo>
                  <a:pt x="342" y="78"/>
                  <a:pt x="265" y="0"/>
                  <a:pt x="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47"/>
          <p:cNvSpPr/>
          <p:nvPr/>
        </p:nvSpPr>
        <p:spPr>
          <a:xfrm>
            <a:off x="3835909" y="946463"/>
            <a:ext cx="38321" cy="39884"/>
          </a:xfrm>
          <a:custGeom>
            <a:rect b="b" l="l" r="r" t="t"/>
            <a:pathLst>
              <a:path extrusionOk="0" h="357" w="343">
                <a:moveTo>
                  <a:pt x="171" y="109"/>
                </a:moveTo>
                <a:cubicBezTo>
                  <a:pt x="233" y="109"/>
                  <a:pt x="249" y="140"/>
                  <a:pt x="249" y="186"/>
                </a:cubicBezTo>
                <a:cubicBezTo>
                  <a:pt x="249" y="217"/>
                  <a:pt x="218" y="264"/>
                  <a:pt x="171" y="264"/>
                </a:cubicBezTo>
                <a:cubicBezTo>
                  <a:pt x="140" y="264"/>
                  <a:pt x="94" y="217"/>
                  <a:pt x="94" y="186"/>
                </a:cubicBezTo>
                <a:cubicBezTo>
                  <a:pt x="94" y="140"/>
                  <a:pt x="140" y="109"/>
                  <a:pt x="171" y="109"/>
                </a:cubicBezTo>
                <a:close/>
                <a:moveTo>
                  <a:pt x="171" y="0"/>
                </a:moveTo>
                <a:cubicBezTo>
                  <a:pt x="78" y="0"/>
                  <a:pt x="1" y="78"/>
                  <a:pt x="1" y="186"/>
                </a:cubicBezTo>
                <a:cubicBezTo>
                  <a:pt x="1" y="279"/>
                  <a:pt x="78" y="357"/>
                  <a:pt x="171" y="357"/>
                </a:cubicBezTo>
                <a:cubicBezTo>
                  <a:pt x="264" y="357"/>
                  <a:pt x="342" y="279"/>
                  <a:pt x="342" y="186"/>
                </a:cubicBezTo>
                <a:cubicBezTo>
                  <a:pt x="342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47"/>
          <p:cNvSpPr/>
          <p:nvPr/>
        </p:nvSpPr>
        <p:spPr>
          <a:xfrm>
            <a:off x="4504792" y="1166439"/>
            <a:ext cx="39997" cy="38320"/>
          </a:xfrm>
          <a:custGeom>
            <a:rect b="b" l="l" r="r" t="t"/>
            <a:pathLst>
              <a:path extrusionOk="0" h="343" w="358">
                <a:moveTo>
                  <a:pt x="171" y="94"/>
                </a:moveTo>
                <a:cubicBezTo>
                  <a:pt x="218" y="94"/>
                  <a:pt x="249" y="125"/>
                  <a:pt x="249" y="172"/>
                </a:cubicBezTo>
                <a:cubicBezTo>
                  <a:pt x="249" y="203"/>
                  <a:pt x="218" y="249"/>
                  <a:pt x="171" y="249"/>
                </a:cubicBezTo>
                <a:cubicBezTo>
                  <a:pt x="140" y="249"/>
                  <a:pt x="94" y="203"/>
                  <a:pt x="94" y="172"/>
                </a:cubicBezTo>
                <a:cubicBezTo>
                  <a:pt x="94" y="125"/>
                  <a:pt x="140" y="94"/>
                  <a:pt x="171" y="94"/>
                </a:cubicBezTo>
                <a:close/>
                <a:moveTo>
                  <a:pt x="171" y="1"/>
                </a:moveTo>
                <a:cubicBezTo>
                  <a:pt x="78" y="1"/>
                  <a:pt x="1" y="78"/>
                  <a:pt x="1" y="172"/>
                </a:cubicBezTo>
                <a:cubicBezTo>
                  <a:pt x="1" y="265"/>
                  <a:pt x="78" y="342"/>
                  <a:pt x="171" y="342"/>
                </a:cubicBezTo>
                <a:cubicBezTo>
                  <a:pt x="280" y="342"/>
                  <a:pt x="357" y="265"/>
                  <a:pt x="342" y="172"/>
                </a:cubicBezTo>
                <a:cubicBezTo>
                  <a:pt x="342" y="78"/>
                  <a:pt x="280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47"/>
          <p:cNvSpPr/>
          <p:nvPr/>
        </p:nvSpPr>
        <p:spPr>
          <a:xfrm>
            <a:off x="4504792" y="1022656"/>
            <a:ext cx="39997" cy="39996"/>
          </a:xfrm>
          <a:custGeom>
            <a:rect b="b" l="l" r="r" t="t"/>
            <a:pathLst>
              <a:path extrusionOk="0" h="358" w="358">
                <a:moveTo>
                  <a:pt x="171" y="94"/>
                </a:moveTo>
                <a:cubicBezTo>
                  <a:pt x="218" y="94"/>
                  <a:pt x="249" y="140"/>
                  <a:pt x="249" y="171"/>
                </a:cubicBezTo>
                <a:cubicBezTo>
                  <a:pt x="249" y="218"/>
                  <a:pt x="218" y="249"/>
                  <a:pt x="171" y="249"/>
                </a:cubicBezTo>
                <a:cubicBezTo>
                  <a:pt x="140" y="249"/>
                  <a:pt x="94" y="218"/>
                  <a:pt x="94" y="171"/>
                </a:cubicBezTo>
                <a:cubicBezTo>
                  <a:pt x="94" y="140"/>
                  <a:pt x="140" y="94"/>
                  <a:pt x="171" y="94"/>
                </a:cubicBezTo>
                <a:close/>
                <a:moveTo>
                  <a:pt x="171" y="1"/>
                </a:moveTo>
                <a:cubicBezTo>
                  <a:pt x="78" y="1"/>
                  <a:pt x="1" y="78"/>
                  <a:pt x="1" y="171"/>
                </a:cubicBezTo>
                <a:cubicBezTo>
                  <a:pt x="1" y="280"/>
                  <a:pt x="78" y="357"/>
                  <a:pt x="171" y="357"/>
                </a:cubicBezTo>
                <a:cubicBezTo>
                  <a:pt x="280" y="357"/>
                  <a:pt x="357" y="280"/>
                  <a:pt x="342" y="171"/>
                </a:cubicBezTo>
                <a:cubicBezTo>
                  <a:pt x="342" y="78"/>
                  <a:pt x="280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47"/>
          <p:cNvSpPr/>
          <p:nvPr/>
        </p:nvSpPr>
        <p:spPr>
          <a:xfrm>
            <a:off x="4608806" y="918756"/>
            <a:ext cx="38209" cy="39884"/>
          </a:xfrm>
          <a:custGeom>
            <a:rect b="b" l="l" r="r" t="t"/>
            <a:pathLst>
              <a:path extrusionOk="0" h="357" w="342">
                <a:moveTo>
                  <a:pt x="171" y="93"/>
                </a:moveTo>
                <a:cubicBezTo>
                  <a:pt x="217" y="93"/>
                  <a:pt x="248" y="140"/>
                  <a:pt x="248" y="171"/>
                </a:cubicBezTo>
                <a:cubicBezTo>
                  <a:pt x="248" y="217"/>
                  <a:pt x="217" y="248"/>
                  <a:pt x="171" y="248"/>
                </a:cubicBezTo>
                <a:cubicBezTo>
                  <a:pt x="140" y="248"/>
                  <a:pt x="93" y="217"/>
                  <a:pt x="93" y="171"/>
                </a:cubicBezTo>
                <a:cubicBezTo>
                  <a:pt x="93" y="140"/>
                  <a:pt x="140" y="93"/>
                  <a:pt x="171" y="93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79"/>
                  <a:pt x="78" y="357"/>
                  <a:pt x="171" y="357"/>
                </a:cubicBezTo>
                <a:cubicBezTo>
                  <a:pt x="279" y="357"/>
                  <a:pt x="341" y="279"/>
                  <a:pt x="341" y="171"/>
                </a:cubicBezTo>
                <a:cubicBezTo>
                  <a:pt x="341" y="78"/>
                  <a:pt x="279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47"/>
          <p:cNvSpPr/>
          <p:nvPr/>
        </p:nvSpPr>
        <p:spPr>
          <a:xfrm>
            <a:off x="2517360" y="1786820"/>
            <a:ext cx="38209" cy="39996"/>
          </a:xfrm>
          <a:custGeom>
            <a:rect b="b" l="l" r="r" t="t"/>
            <a:pathLst>
              <a:path extrusionOk="0" h="358" w="342">
                <a:moveTo>
                  <a:pt x="171" y="109"/>
                </a:moveTo>
                <a:cubicBezTo>
                  <a:pt x="202" y="109"/>
                  <a:pt x="248" y="140"/>
                  <a:pt x="248" y="171"/>
                </a:cubicBezTo>
                <a:cubicBezTo>
                  <a:pt x="248" y="218"/>
                  <a:pt x="202" y="249"/>
                  <a:pt x="171" y="249"/>
                </a:cubicBezTo>
                <a:cubicBezTo>
                  <a:pt x="124" y="249"/>
                  <a:pt x="93" y="218"/>
                  <a:pt x="93" y="171"/>
                </a:cubicBezTo>
                <a:cubicBezTo>
                  <a:pt x="93" y="140"/>
                  <a:pt x="124" y="109"/>
                  <a:pt x="171" y="109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86"/>
                </a:cubicBezTo>
                <a:cubicBezTo>
                  <a:pt x="0" y="280"/>
                  <a:pt x="78" y="357"/>
                  <a:pt x="171" y="357"/>
                </a:cubicBezTo>
                <a:cubicBezTo>
                  <a:pt x="264" y="357"/>
                  <a:pt x="341" y="280"/>
                  <a:pt x="341" y="186"/>
                </a:cubicBezTo>
                <a:cubicBezTo>
                  <a:pt x="341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47"/>
          <p:cNvSpPr/>
          <p:nvPr/>
        </p:nvSpPr>
        <p:spPr>
          <a:xfrm>
            <a:off x="2517360" y="1894183"/>
            <a:ext cx="38209" cy="38320"/>
          </a:xfrm>
          <a:custGeom>
            <a:rect b="b" l="l" r="r" t="t"/>
            <a:pathLst>
              <a:path extrusionOk="0" h="343" w="342">
                <a:moveTo>
                  <a:pt x="171" y="94"/>
                </a:moveTo>
                <a:cubicBezTo>
                  <a:pt x="202" y="94"/>
                  <a:pt x="248" y="125"/>
                  <a:pt x="248" y="172"/>
                </a:cubicBezTo>
                <a:cubicBezTo>
                  <a:pt x="248" y="203"/>
                  <a:pt x="202" y="249"/>
                  <a:pt x="171" y="249"/>
                </a:cubicBezTo>
                <a:cubicBezTo>
                  <a:pt x="124" y="249"/>
                  <a:pt x="93" y="203"/>
                  <a:pt x="93" y="172"/>
                </a:cubicBezTo>
                <a:cubicBezTo>
                  <a:pt x="93" y="125"/>
                  <a:pt x="124" y="94"/>
                  <a:pt x="171" y="94"/>
                </a:cubicBezTo>
                <a:close/>
                <a:moveTo>
                  <a:pt x="171" y="1"/>
                </a:moveTo>
                <a:cubicBezTo>
                  <a:pt x="78" y="1"/>
                  <a:pt x="0" y="79"/>
                  <a:pt x="0" y="172"/>
                </a:cubicBezTo>
                <a:cubicBezTo>
                  <a:pt x="0" y="265"/>
                  <a:pt x="78" y="342"/>
                  <a:pt x="171" y="342"/>
                </a:cubicBezTo>
                <a:cubicBezTo>
                  <a:pt x="264" y="342"/>
                  <a:pt x="341" y="265"/>
                  <a:pt x="341" y="172"/>
                </a:cubicBezTo>
                <a:cubicBezTo>
                  <a:pt x="341" y="79"/>
                  <a:pt x="264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47"/>
          <p:cNvSpPr/>
          <p:nvPr/>
        </p:nvSpPr>
        <p:spPr>
          <a:xfrm>
            <a:off x="2829178" y="2176723"/>
            <a:ext cx="38209" cy="39884"/>
          </a:xfrm>
          <a:custGeom>
            <a:rect b="b" l="l" r="r" t="t"/>
            <a:pathLst>
              <a:path extrusionOk="0" h="357" w="342">
                <a:moveTo>
                  <a:pt x="171" y="109"/>
                </a:moveTo>
                <a:cubicBezTo>
                  <a:pt x="202" y="109"/>
                  <a:pt x="249" y="140"/>
                  <a:pt x="249" y="171"/>
                </a:cubicBezTo>
                <a:cubicBezTo>
                  <a:pt x="249" y="217"/>
                  <a:pt x="202" y="248"/>
                  <a:pt x="171" y="248"/>
                </a:cubicBezTo>
                <a:cubicBezTo>
                  <a:pt x="125" y="248"/>
                  <a:pt x="94" y="217"/>
                  <a:pt x="94" y="171"/>
                </a:cubicBezTo>
                <a:cubicBezTo>
                  <a:pt x="94" y="140"/>
                  <a:pt x="125" y="109"/>
                  <a:pt x="171" y="109"/>
                </a:cubicBezTo>
                <a:close/>
                <a:moveTo>
                  <a:pt x="171" y="0"/>
                </a:moveTo>
                <a:cubicBezTo>
                  <a:pt x="78" y="0"/>
                  <a:pt x="1" y="78"/>
                  <a:pt x="1" y="186"/>
                </a:cubicBezTo>
                <a:cubicBezTo>
                  <a:pt x="1" y="279"/>
                  <a:pt x="78" y="357"/>
                  <a:pt x="171" y="357"/>
                </a:cubicBezTo>
                <a:cubicBezTo>
                  <a:pt x="264" y="357"/>
                  <a:pt x="342" y="279"/>
                  <a:pt x="342" y="186"/>
                </a:cubicBezTo>
                <a:cubicBezTo>
                  <a:pt x="342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47"/>
          <p:cNvSpPr/>
          <p:nvPr/>
        </p:nvSpPr>
        <p:spPr>
          <a:xfrm>
            <a:off x="2921014" y="2176723"/>
            <a:ext cx="39997" cy="39884"/>
          </a:xfrm>
          <a:custGeom>
            <a:rect b="b" l="l" r="r" t="t"/>
            <a:pathLst>
              <a:path extrusionOk="0" h="357" w="358">
                <a:moveTo>
                  <a:pt x="187" y="109"/>
                </a:moveTo>
                <a:cubicBezTo>
                  <a:pt x="218" y="109"/>
                  <a:pt x="264" y="140"/>
                  <a:pt x="264" y="171"/>
                </a:cubicBezTo>
                <a:cubicBezTo>
                  <a:pt x="264" y="217"/>
                  <a:pt x="218" y="248"/>
                  <a:pt x="187" y="248"/>
                </a:cubicBezTo>
                <a:cubicBezTo>
                  <a:pt x="140" y="248"/>
                  <a:pt x="109" y="217"/>
                  <a:pt x="109" y="171"/>
                </a:cubicBezTo>
                <a:cubicBezTo>
                  <a:pt x="109" y="140"/>
                  <a:pt x="140" y="109"/>
                  <a:pt x="187" y="109"/>
                </a:cubicBezTo>
                <a:close/>
                <a:moveTo>
                  <a:pt x="187" y="0"/>
                </a:moveTo>
                <a:cubicBezTo>
                  <a:pt x="78" y="0"/>
                  <a:pt x="1" y="78"/>
                  <a:pt x="1" y="186"/>
                </a:cubicBezTo>
                <a:cubicBezTo>
                  <a:pt x="1" y="279"/>
                  <a:pt x="78" y="357"/>
                  <a:pt x="187" y="357"/>
                </a:cubicBezTo>
                <a:cubicBezTo>
                  <a:pt x="280" y="357"/>
                  <a:pt x="357" y="279"/>
                  <a:pt x="357" y="186"/>
                </a:cubicBezTo>
                <a:cubicBezTo>
                  <a:pt x="357" y="78"/>
                  <a:pt x="280" y="0"/>
                  <a:pt x="1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47"/>
          <p:cNvSpPr/>
          <p:nvPr/>
        </p:nvSpPr>
        <p:spPr>
          <a:xfrm>
            <a:off x="3064912" y="2263306"/>
            <a:ext cx="38209" cy="39996"/>
          </a:xfrm>
          <a:custGeom>
            <a:rect b="b" l="l" r="r" t="t"/>
            <a:pathLst>
              <a:path extrusionOk="0" h="358" w="342">
                <a:moveTo>
                  <a:pt x="171" y="109"/>
                </a:moveTo>
                <a:cubicBezTo>
                  <a:pt x="233" y="109"/>
                  <a:pt x="248" y="140"/>
                  <a:pt x="248" y="171"/>
                </a:cubicBezTo>
                <a:cubicBezTo>
                  <a:pt x="248" y="218"/>
                  <a:pt x="202" y="249"/>
                  <a:pt x="171" y="249"/>
                </a:cubicBezTo>
                <a:cubicBezTo>
                  <a:pt x="124" y="249"/>
                  <a:pt x="93" y="218"/>
                  <a:pt x="93" y="171"/>
                </a:cubicBezTo>
                <a:cubicBezTo>
                  <a:pt x="93" y="140"/>
                  <a:pt x="140" y="109"/>
                  <a:pt x="171" y="109"/>
                </a:cubicBezTo>
                <a:close/>
                <a:moveTo>
                  <a:pt x="171" y="1"/>
                </a:moveTo>
                <a:cubicBezTo>
                  <a:pt x="78" y="1"/>
                  <a:pt x="0" y="78"/>
                  <a:pt x="0" y="187"/>
                </a:cubicBezTo>
                <a:cubicBezTo>
                  <a:pt x="0" y="280"/>
                  <a:pt x="78" y="357"/>
                  <a:pt x="171" y="357"/>
                </a:cubicBezTo>
                <a:cubicBezTo>
                  <a:pt x="264" y="357"/>
                  <a:pt x="341" y="280"/>
                  <a:pt x="341" y="187"/>
                </a:cubicBezTo>
                <a:cubicBezTo>
                  <a:pt x="341" y="78"/>
                  <a:pt x="264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47"/>
          <p:cNvSpPr/>
          <p:nvPr/>
        </p:nvSpPr>
        <p:spPr>
          <a:xfrm>
            <a:off x="3137644" y="2263306"/>
            <a:ext cx="39997" cy="39996"/>
          </a:xfrm>
          <a:custGeom>
            <a:rect b="b" l="l" r="r" t="t"/>
            <a:pathLst>
              <a:path extrusionOk="0" h="358" w="358">
                <a:moveTo>
                  <a:pt x="187" y="109"/>
                </a:moveTo>
                <a:cubicBezTo>
                  <a:pt x="218" y="109"/>
                  <a:pt x="264" y="140"/>
                  <a:pt x="264" y="171"/>
                </a:cubicBezTo>
                <a:cubicBezTo>
                  <a:pt x="264" y="218"/>
                  <a:pt x="218" y="249"/>
                  <a:pt x="187" y="249"/>
                </a:cubicBezTo>
                <a:cubicBezTo>
                  <a:pt x="140" y="249"/>
                  <a:pt x="109" y="218"/>
                  <a:pt x="109" y="171"/>
                </a:cubicBezTo>
                <a:cubicBezTo>
                  <a:pt x="109" y="140"/>
                  <a:pt x="140" y="109"/>
                  <a:pt x="187" y="109"/>
                </a:cubicBezTo>
                <a:close/>
                <a:moveTo>
                  <a:pt x="187" y="1"/>
                </a:moveTo>
                <a:cubicBezTo>
                  <a:pt x="78" y="1"/>
                  <a:pt x="0" y="78"/>
                  <a:pt x="0" y="187"/>
                </a:cubicBezTo>
                <a:cubicBezTo>
                  <a:pt x="0" y="280"/>
                  <a:pt x="78" y="357"/>
                  <a:pt x="187" y="357"/>
                </a:cubicBezTo>
                <a:cubicBezTo>
                  <a:pt x="280" y="357"/>
                  <a:pt x="357" y="280"/>
                  <a:pt x="357" y="187"/>
                </a:cubicBezTo>
                <a:cubicBezTo>
                  <a:pt x="357" y="78"/>
                  <a:pt x="280" y="1"/>
                  <a:pt x="1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47"/>
          <p:cNvSpPr/>
          <p:nvPr/>
        </p:nvSpPr>
        <p:spPr>
          <a:xfrm>
            <a:off x="3212163" y="2263306"/>
            <a:ext cx="38209" cy="39996"/>
          </a:xfrm>
          <a:custGeom>
            <a:rect b="b" l="l" r="r" t="t"/>
            <a:pathLst>
              <a:path extrusionOk="0" h="358" w="342">
                <a:moveTo>
                  <a:pt x="171" y="109"/>
                </a:moveTo>
                <a:cubicBezTo>
                  <a:pt x="217" y="109"/>
                  <a:pt x="249" y="140"/>
                  <a:pt x="249" y="171"/>
                </a:cubicBezTo>
                <a:cubicBezTo>
                  <a:pt x="249" y="218"/>
                  <a:pt x="217" y="249"/>
                  <a:pt x="171" y="249"/>
                </a:cubicBezTo>
                <a:cubicBezTo>
                  <a:pt x="140" y="249"/>
                  <a:pt x="93" y="218"/>
                  <a:pt x="93" y="171"/>
                </a:cubicBezTo>
                <a:cubicBezTo>
                  <a:pt x="93" y="140"/>
                  <a:pt x="140" y="109"/>
                  <a:pt x="171" y="109"/>
                </a:cubicBezTo>
                <a:close/>
                <a:moveTo>
                  <a:pt x="171" y="1"/>
                </a:moveTo>
                <a:cubicBezTo>
                  <a:pt x="78" y="1"/>
                  <a:pt x="0" y="78"/>
                  <a:pt x="0" y="187"/>
                </a:cubicBezTo>
                <a:cubicBezTo>
                  <a:pt x="0" y="280"/>
                  <a:pt x="78" y="357"/>
                  <a:pt x="171" y="357"/>
                </a:cubicBezTo>
                <a:cubicBezTo>
                  <a:pt x="264" y="357"/>
                  <a:pt x="342" y="280"/>
                  <a:pt x="342" y="187"/>
                </a:cubicBezTo>
                <a:cubicBezTo>
                  <a:pt x="342" y="78"/>
                  <a:pt x="264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47"/>
          <p:cNvSpPr/>
          <p:nvPr/>
        </p:nvSpPr>
        <p:spPr>
          <a:xfrm>
            <a:off x="3799599" y="2497248"/>
            <a:ext cx="38209" cy="39996"/>
          </a:xfrm>
          <a:custGeom>
            <a:rect b="b" l="l" r="r" t="t"/>
            <a:pathLst>
              <a:path extrusionOk="0" h="358" w="342">
                <a:moveTo>
                  <a:pt x="171" y="109"/>
                </a:moveTo>
                <a:cubicBezTo>
                  <a:pt x="202" y="109"/>
                  <a:pt x="248" y="140"/>
                  <a:pt x="248" y="186"/>
                </a:cubicBezTo>
                <a:cubicBezTo>
                  <a:pt x="248" y="217"/>
                  <a:pt x="202" y="248"/>
                  <a:pt x="171" y="248"/>
                </a:cubicBezTo>
                <a:cubicBezTo>
                  <a:pt x="124" y="248"/>
                  <a:pt x="93" y="217"/>
                  <a:pt x="93" y="186"/>
                </a:cubicBezTo>
                <a:cubicBezTo>
                  <a:pt x="93" y="140"/>
                  <a:pt x="124" y="109"/>
                  <a:pt x="171" y="109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86"/>
                </a:cubicBezTo>
                <a:cubicBezTo>
                  <a:pt x="0" y="279"/>
                  <a:pt x="78" y="357"/>
                  <a:pt x="171" y="357"/>
                </a:cubicBezTo>
                <a:cubicBezTo>
                  <a:pt x="264" y="357"/>
                  <a:pt x="341" y="279"/>
                  <a:pt x="341" y="186"/>
                </a:cubicBezTo>
                <a:cubicBezTo>
                  <a:pt x="341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47"/>
          <p:cNvSpPr/>
          <p:nvPr/>
        </p:nvSpPr>
        <p:spPr>
          <a:xfrm>
            <a:off x="3738934" y="2552661"/>
            <a:ext cx="38209" cy="38208"/>
          </a:xfrm>
          <a:custGeom>
            <a:rect b="b" l="l" r="r" t="t"/>
            <a:pathLst>
              <a:path extrusionOk="0" h="342" w="342">
                <a:moveTo>
                  <a:pt x="171" y="94"/>
                </a:moveTo>
                <a:cubicBezTo>
                  <a:pt x="202" y="94"/>
                  <a:pt x="248" y="125"/>
                  <a:pt x="248" y="171"/>
                </a:cubicBezTo>
                <a:cubicBezTo>
                  <a:pt x="248" y="202"/>
                  <a:pt x="202" y="249"/>
                  <a:pt x="171" y="249"/>
                </a:cubicBezTo>
                <a:cubicBezTo>
                  <a:pt x="124" y="249"/>
                  <a:pt x="93" y="202"/>
                  <a:pt x="93" y="171"/>
                </a:cubicBezTo>
                <a:cubicBezTo>
                  <a:pt x="93" y="125"/>
                  <a:pt x="124" y="94"/>
                  <a:pt x="171" y="94"/>
                </a:cubicBezTo>
                <a:close/>
                <a:moveTo>
                  <a:pt x="171" y="1"/>
                </a:moveTo>
                <a:cubicBezTo>
                  <a:pt x="78" y="1"/>
                  <a:pt x="0" y="78"/>
                  <a:pt x="0" y="171"/>
                </a:cubicBezTo>
                <a:cubicBezTo>
                  <a:pt x="0" y="264"/>
                  <a:pt x="78" y="342"/>
                  <a:pt x="171" y="342"/>
                </a:cubicBezTo>
                <a:cubicBezTo>
                  <a:pt x="264" y="342"/>
                  <a:pt x="341" y="264"/>
                  <a:pt x="341" y="171"/>
                </a:cubicBezTo>
                <a:cubicBezTo>
                  <a:pt x="341" y="78"/>
                  <a:pt x="264" y="1"/>
                  <a:pt x="1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47"/>
          <p:cNvSpPr/>
          <p:nvPr/>
        </p:nvSpPr>
        <p:spPr>
          <a:xfrm>
            <a:off x="2399493" y="2323970"/>
            <a:ext cx="39997" cy="39996"/>
          </a:xfrm>
          <a:custGeom>
            <a:rect b="b" l="l" r="r" t="t"/>
            <a:pathLst>
              <a:path extrusionOk="0" h="358" w="358">
                <a:moveTo>
                  <a:pt x="171" y="109"/>
                </a:moveTo>
                <a:cubicBezTo>
                  <a:pt x="233" y="109"/>
                  <a:pt x="249" y="140"/>
                  <a:pt x="249" y="186"/>
                </a:cubicBezTo>
                <a:cubicBezTo>
                  <a:pt x="249" y="217"/>
                  <a:pt x="217" y="248"/>
                  <a:pt x="171" y="248"/>
                </a:cubicBezTo>
                <a:cubicBezTo>
                  <a:pt x="140" y="248"/>
                  <a:pt x="93" y="217"/>
                  <a:pt x="93" y="186"/>
                </a:cubicBezTo>
                <a:cubicBezTo>
                  <a:pt x="93" y="140"/>
                  <a:pt x="140" y="109"/>
                  <a:pt x="171" y="109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86"/>
                </a:cubicBezTo>
                <a:cubicBezTo>
                  <a:pt x="0" y="280"/>
                  <a:pt x="78" y="357"/>
                  <a:pt x="171" y="357"/>
                </a:cubicBezTo>
                <a:cubicBezTo>
                  <a:pt x="280" y="357"/>
                  <a:pt x="357" y="280"/>
                  <a:pt x="357" y="186"/>
                </a:cubicBezTo>
                <a:cubicBezTo>
                  <a:pt x="357" y="78"/>
                  <a:pt x="280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47"/>
          <p:cNvSpPr/>
          <p:nvPr/>
        </p:nvSpPr>
        <p:spPr>
          <a:xfrm>
            <a:off x="2399493" y="2575228"/>
            <a:ext cx="39997" cy="39884"/>
          </a:xfrm>
          <a:custGeom>
            <a:rect b="b" l="l" r="r" t="t"/>
            <a:pathLst>
              <a:path extrusionOk="0" h="357" w="358">
                <a:moveTo>
                  <a:pt x="171" y="109"/>
                </a:moveTo>
                <a:cubicBezTo>
                  <a:pt x="233" y="109"/>
                  <a:pt x="249" y="140"/>
                  <a:pt x="249" y="186"/>
                </a:cubicBezTo>
                <a:cubicBezTo>
                  <a:pt x="249" y="217"/>
                  <a:pt x="217" y="264"/>
                  <a:pt x="171" y="264"/>
                </a:cubicBezTo>
                <a:cubicBezTo>
                  <a:pt x="140" y="264"/>
                  <a:pt x="93" y="217"/>
                  <a:pt x="93" y="186"/>
                </a:cubicBezTo>
                <a:cubicBezTo>
                  <a:pt x="93" y="140"/>
                  <a:pt x="140" y="109"/>
                  <a:pt x="171" y="109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86"/>
                </a:cubicBezTo>
                <a:cubicBezTo>
                  <a:pt x="0" y="279"/>
                  <a:pt x="78" y="357"/>
                  <a:pt x="171" y="357"/>
                </a:cubicBezTo>
                <a:cubicBezTo>
                  <a:pt x="280" y="357"/>
                  <a:pt x="357" y="279"/>
                  <a:pt x="357" y="186"/>
                </a:cubicBezTo>
                <a:cubicBezTo>
                  <a:pt x="357" y="78"/>
                  <a:pt x="280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47"/>
          <p:cNvSpPr/>
          <p:nvPr/>
        </p:nvSpPr>
        <p:spPr>
          <a:xfrm>
            <a:off x="2347542" y="2790066"/>
            <a:ext cx="39885" cy="39996"/>
          </a:xfrm>
          <a:custGeom>
            <a:rect b="b" l="l" r="r" t="t"/>
            <a:pathLst>
              <a:path extrusionOk="0" h="358" w="357">
                <a:moveTo>
                  <a:pt x="171" y="124"/>
                </a:moveTo>
                <a:cubicBezTo>
                  <a:pt x="233" y="124"/>
                  <a:pt x="248" y="156"/>
                  <a:pt x="248" y="202"/>
                </a:cubicBezTo>
                <a:cubicBezTo>
                  <a:pt x="248" y="233"/>
                  <a:pt x="217" y="280"/>
                  <a:pt x="171" y="280"/>
                </a:cubicBezTo>
                <a:cubicBezTo>
                  <a:pt x="140" y="280"/>
                  <a:pt x="93" y="233"/>
                  <a:pt x="93" y="202"/>
                </a:cubicBezTo>
                <a:cubicBezTo>
                  <a:pt x="93" y="156"/>
                  <a:pt x="140" y="124"/>
                  <a:pt x="171" y="124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80"/>
                  <a:pt x="78" y="357"/>
                  <a:pt x="171" y="357"/>
                </a:cubicBezTo>
                <a:cubicBezTo>
                  <a:pt x="279" y="357"/>
                  <a:pt x="357" y="295"/>
                  <a:pt x="357" y="171"/>
                </a:cubicBezTo>
                <a:cubicBezTo>
                  <a:pt x="357" y="78"/>
                  <a:pt x="279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47"/>
          <p:cNvSpPr/>
          <p:nvPr/>
        </p:nvSpPr>
        <p:spPr>
          <a:xfrm>
            <a:off x="2421949" y="2790066"/>
            <a:ext cx="38321" cy="39996"/>
          </a:xfrm>
          <a:custGeom>
            <a:rect b="b" l="l" r="r" t="t"/>
            <a:pathLst>
              <a:path extrusionOk="0" h="358" w="343">
                <a:moveTo>
                  <a:pt x="172" y="124"/>
                </a:moveTo>
                <a:cubicBezTo>
                  <a:pt x="234" y="124"/>
                  <a:pt x="249" y="156"/>
                  <a:pt x="249" y="202"/>
                </a:cubicBezTo>
                <a:cubicBezTo>
                  <a:pt x="249" y="233"/>
                  <a:pt x="203" y="280"/>
                  <a:pt x="172" y="280"/>
                </a:cubicBezTo>
                <a:cubicBezTo>
                  <a:pt x="125" y="280"/>
                  <a:pt x="94" y="233"/>
                  <a:pt x="94" y="202"/>
                </a:cubicBezTo>
                <a:cubicBezTo>
                  <a:pt x="94" y="156"/>
                  <a:pt x="125" y="124"/>
                  <a:pt x="172" y="124"/>
                </a:cubicBezTo>
                <a:close/>
                <a:moveTo>
                  <a:pt x="172" y="0"/>
                </a:moveTo>
                <a:cubicBezTo>
                  <a:pt x="79" y="0"/>
                  <a:pt x="1" y="78"/>
                  <a:pt x="1" y="171"/>
                </a:cubicBezTo>
                <a:cubicBezTo>
                  <a:pt x="1" y="280"/>
                  <a:pt x="79" y="357"/>
                  <a:pt x="172" y="357"/>
                </a:cubicBezTo>
                <a:cubicBezTo>
                  <a:pt x="265" y="357"/>
                  <a:pt x="342" y="295"/>
                  <a:pt x="342" y="171"/>
                </a:cubicBezTo>
                <a:cubicBezTo>
                  <a:pt x="342" y="78"/>
                  <a:pt x="265" y="0"/>
                  <a:pt x="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47"/>
          <p:cNvSpPr/>
          <p:nvPr/>
        </p:nvSpPr>
        <p:spPr>
          <a:xfrm>
            <a:off x="4515182" y="2296264"/>
            <a:ext cx="39997" cy="39884"/>
          </a:xfrm>
          <a:custGeom>
            <a:rect b="b" l="l" r="r" t="t"/>
            <a:pathLst>
              <a:path extrusionOk="0" h="357" w="358">
                <a:moveTo>
                  <a:pt x="187" y="124"/>
                </a:moveTo>
                <a:cubicBezTo>
                  <a:pt x="233" y="124"/>
                  <a:pt x="264" y="155"/>
                  <a:pt x="249" y="202"/>
                </a:cubicBezTo>
                <a:cubicBezTo>
                  <a:pt x="249" y="233"/>
                  <a:pt x="218" y="264"/>
                  <a:pt x="187" y="264"/>
                </a:cubicBezTo>
                <a:cubicBezTo>
                  <a:pt x="140" y="264"/>
                  <a:pt x="109" y="233"/>
                  <a:pt x="109" y="202"/>
                </a:cubicBezTo>
                <a:cubicBezTo>
                  <a:pt x="109" y="155"/>
                  <a:pt x="140" y="124"/>
                  <a:pt x="187" y="124"/>
                </a:cubicBezTo>
                <a:close/>
                <a:moveTo>
                  <a:pt x="187" y="0"/>
                </a:moveTo>
                <a:cubicBezTo>
                  <a:pt x="78" y="0"/>
                  <a:pt x="1" y="78"/>
                  <a:pt x="1" y="171"/>
                </a:cubicBezTo>
                <a:cubicBezTo>
                  <a:pt x="1" y="279"/>
                  <a:pt x="78" y="357"/>
                  <a:pt x="187" y="357"/>
                </a:cubicBezTo>
                <a:cubicBezTo>
                  <a:pt x="280" y="357"/>
                  <a:pt x="357" y="295"/>
                  <a:pt x="357" y="171"/>
                </a:cubicBezTo>
                <a:cubicBezTo>
                  <a:pt x="357" y="78"/>
                  <a:pt x="280" y="0"/>
                  <a:pt x="1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47"/>
          <p:cNvSpPr/>
          <p:nvPr/>
        </p:nvSpPr>
        <p:spPr>
          <a:xfrm>
            <a:off x="2903697" y="2743255"/>
            <a:ext cx="762506" cy="256621"/>
          </a:xfrm>
          <a:custGeom>
            <a:rect b="b" l="l" r="r" t="t"/>
            <a:pathLst>
              <a:path extrusionOk="0" h="2297" w="6825">
                <a:moveTo>
                  <a:pt x="1" y="1"/>
                </a:moveTo>
                <a:lnTo>
                  <a:pt x="1" y="78"/>
                </a:lnTo>
                <a:lnTo>
                  <a:pt x="1009" y="78"/>
                </a:lnTo>
                <a:lnTo>
                  <a:pt x="3242" y="2296"/>
                </a:lnTo>
                <a:lnTo>
                  <a:pt x="6825" y="2296"/>
                </a:lnTo>
                <a:lnTo>
                  <a:pt x="6825" y="2203"/>
                </a:lnTo>
                <a:lnTo>
                  <a:pt x="3289" y="2203"/>
                </a:lnTo>
                <a:lnTo>
                  <a:pt x="10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47"/>
          <p:cNvSpPr/>
          <p:nvPr/>
        </p:nvSpPr>
        <p:spPr>
          <a:xfrm>
            <a:off x="3660952" y="2954630"/>
            <a:ext cx="78094" cy="78092"/>
          </a:xfrm>
          <a:custGeom>
            <a:rect b="b" l="l" r="r" t="t"/>
            <a:pathLst>
              <a:path extrusionOk="0" h="699" w="699">
                <a:moveTo>
                  <a:pt x="342" y="202"/>
                </a:moveTo>
                <a:cubicBezTo>
                  <a:pt x="435" y="202"/>
                  <a:pt x="512" y="280"/>
                  <a:pt x="512" y="373"/>
                </a:cubicBezTo>
                <a:cubicBezTo>
                  <a:pt x="512" y="466"/>
                  <a:pt x="435" y="544"/>
                  <a:pt x="342" y="544"/>
                </a:cubicBezTo>
                <a:cubicBezTo>
                  <a:pt x="248" y="544"/>
                  <a:pt x="171" y="466"/>
                  <a:pt x="171" y="373"/>
                </a:cubicBezTo>
                <a:cubicBezTo>
                  <a:pt x="171" y="280"/>
                  <a:pt x="248" y="202"/>
                  <a:pt x="342" y="202"/>
                </a:cubicBezTo>
                <a:close/>
                <a:moveTo>
                  <a:pt x="342" y="1"/>
                </a:moveTo>
                <a:cubicBezTo>
                  <a:pt x="155" y="1"/>
                  <a:pt x="0" y="156"/>
                  <a:pt x="0" y="358"/>
                </a:cubicBezTo>
                <a:cubicBezTo>
                  <a:pt x="0" y="544"/>
                  <a:pt x="155" y="699"/>
                  <a:pt x="342" y="699"/>
                </a:cubicBezTo>
                <a:cubicBezTo>
                  <a:pt x="543" y="699"/>
                  <a:pt x="698" y="544"/>
                  <a:pt x="698" y="358"/>
                </a:cubicBezTo>
                <a:cubicBezTo>
                  <a:pt x="698" y="156"/>
                  <a:pt x="543" y="1"/>
                  <a:pt x="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47"/>
          <p:cNvSpPr/>
          <p:nvPr/>
        </p:nvSpPr>
        <p:spPr>
          <a:xfrm>
            <a:off x="3660952" y="2861120"/>
            <a:ext cx="78094" cy="78092"/>
          </a:xfrm>
          <a:custGeom>
            <a:rect b="b" l="l" r="r" t="t"/>
            <a:pathLst>
              <a:path extrusionOk="0" h="699" w="699">
                <a:moveTo>
                  <a:pt x="342" y="186"/>
                </a:moveTo>
                <a:cubicBezTo>
                  <a:pt x="435" y="186"/>
                  <a:pt x="512" y="264"/>
                  <a:pt x="512" y="357"/>
                </a:cubicBezTo>
                <a:cubicBezTo>
                  <a:pt x="512" y="450"/>
                  <a:pt x="435" y="528"/>
                  <a:pt x="342" y="528"/>
                </a:cubicBezTo>
                <a:cubicBezTo>
                  <a:pt x="248" y="528"/>
                  <a:pt x="171" y="450"/>
                  <a:pt x="171" y="357"/>
                </a:cubicBezTo>
                <a:cubicBezTo>
                  <a:pt x="171" y="248"/>
                  <a:pt x="248" y="186"/>
                  <a:pt x="342" y="186"/>
                </a:cubicBezTo>
                <a:close/>
                <a:moveTo>
                  <a:pt x="342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42" y="698"/>
                </a:cubicBezTo>
                <a:cubicBezTo>
                  <a:pt x="543" y="698"/>
                  <a:pt x="698" y="543"/>
                  <a:pt x="698" y="357"/>
                </a:cubicBezTo>
                <a:cubicBezTo>
                  <a:pt x="698" y="155"/>
                  <a:pt x="543" y="0"/>
                  <a:pt x="3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47"/>
          <p:cNvSpPr/>
          <p:nvPr/>
        </p:nvSpPr>
        <p:spPr>
          <a:xfrm>
            <a:off x="3660952" y="2765823"/>
            <a:ext cx="78094" cy="78092"/>
          </a:xfrm>
          <a:custGeom>
            <a:rect b="b" l="l" r="r" t="t"/>
            <a:pathLst>
              <a:path extrusionOk="0" h="699" w="699">
                <a:moveTo>
                  <a:pt x="342" y="186"/>
                </a:moveTo>
                <a:cubicBezTo>
                  <a:pt x="435" y="186"/>
                  <a:pt x="512" y="264"/>
                  <a:pt x="512" y="357"/>
                </a:cubicBezTo>
                <a:cubicBezTo>
                  <a:pt x="512" y="450"/>
                  <a:pt x="435" y="528"/>
                  <a:pt x="342" y="528"/>
                </a:cubicBezTo>
                <a:cubicBezTo>
                  <a:pt x="248" y="528"/>
                  <a:pt x="171" y="450"/>
                  <a:pt x="171" y="357"/>
                </a:cubicBezTo>
                <a:cubicBezTo>
                  <a:pt x="171" y="264"/>
                  <a:pt x="248" y="186"/>
                  <a:pt x="342" y="186"/>
                </a:cubicBezTo>
                <a:close/>
                <a:moveTo>
                  <a:pt x="342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42" y="698"/>
                </a:cubicBezTo>
                <a:cubicBezTo>
                  <a:pt x="543" y="698"/>
                  <a:pt x="698" y="543"/>
                  <a:pt x="698" y="357"/>
                </a:cubicBezTo>
                <a:cubicBezTo>
                  <a:pt x="698" y="155"/>
                  <a:pt x="543" y="0"/>
                  <a:pt x="3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47"/>
          <p:cNvSpPr/>
          <p:nvPr/>
        </p:nvSpPr>
        <p:spPr>
          <a:xfrm>
            <a:off x="3752788" y="2954630"/>
            <a:ext cx="81557" cy="78092"/>
          </a:xfrm>
          <a:custGeom>
            <a:rect b="b" l="l" r="r" t="t"/>
            <a:pathLst>
              <a:path extrusionOk="0" h="699" w="730">
                <a:moveTo>
                  <a:pt x="357" y="202"/>
                </a:moveTo>
                <a:cubicBezTo>
                  <a:pt x="450" y="202"/>
                  <a:pt x="528" y="280"/>
                  <a:pt x="528" y="373"/>
                </a:cubicBezTo>
                <a:cubicBezTo>
                  <a:pt x="528" y="466"/>
                  <a:pt x="450" y="544"/>
                  <a:pt x="357" y="544"/>
                </a:cubicBezTo>
                <a:cubicBezTo>
                  <a:pt x="264" y="544"/>
                  <a:pt x="186" y="466"/>
                  <a:pt x="186" y="373"/>
                </a:cubicBezTo>
                <a:cubicBezTo>
                  <a:pt x="186" y="280"/>
                  <a:pt x="264" y="202"/>
                  <a:pt x="357" y="202"/>
                </a:cubicBezTo>
                <a:close/>
                <a:moveTo>
                  <a:pt x="357" y="1"/>
                </a:moveTo>
                <a:cubicBezTo>
                  <a:pt x="155" y="1"/>
                  <a:pt x="0" y="156"/>
                  <a:pt x="0" y="358"/>
                </a:cubicBezTo>
                <a:cubicBezTo>
                  <a:pt x="0" y="544"/>
                  <a:pt x="155" y="699"/>
                  <a:pt x="357" y="699"/>
                </a:cubicBezTo>
                <a:cubicBezTo>
                  <a:pt x="543" y="699"/>
                  <a:pt x="729" y="544"/>
                  <a:pt x="698" y="358"/>
                </a:cubicBezTo>
                <a:cubicBezTo>
                  <a:pt x="698" y="156"/>
                  <a:pt x="543" y="1"/>
                  <a:pt x="3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47"/>
          <p:cNvSpPr/>
          <p:nvPr/>
        </p:nvSpPr>
        <p:spPr>
          <a:xfrm>
            <a:off x="3752788" y="2861120"/>
            <a:ext cx="81557" cy="78092"/>
          </a:xfrm>
          <a:custGeom>
            <a:rect b="b" l="l" r="r" t="t"/>
            <a:pathLst>
              <a:path extrusionOk="0" h="699" w="730">
                <a:moveTo>
                  <a:pt x="357" y="186"/>
                </a:moveTo>
                <a:cubicBezTo>
                  <a:pt x="450" y="186"/>
                  <a:pt x="528" y="264"/>
                  <a:pt x="528" y="357"/>
                </a:cubicBezTo>
                <a:cubicBezTo>
                  <a:pt x="528" y="450"/>
                  <a:pt x="450" y="528"/>
                  <a:pt x="357" y="528"/>
                </a:cubicBezTo>
                <a:cubicBezTo>
                  <a:pt x="264" y="528"/>
                  <a:pt x="186" y="450"/>
                  <a:pt x="186" y="357"/>
                </a:cubicBezTo>
                <a:cubicBezTo>
                  <a:pt x="186" y="248"/>
                  <a:pt x="264" y="186"/>
                  <a:pt x="357" y="186"/>
                </a:cubicBezTo>
                <a:close/>
                <a:moveTo>
                  <a:pt x="357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57" y="698"/>
                </a:cubicBezTo>
                <a:cubicBezTo>
                  <a:pt x="543" y="698"/>
                  <a:pt x="729" y="543"/>
                  <a:pt x="698" y="357"/>
                </a:cubicBezTo>
                <a:cubicBezTo>
                  <a:pt x="698" y="155"/>
                  <a:pt x="543" y="0"/>
                  <a:pt x="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47"/>
          <p:cNvSpPr/>
          <p:nvPr/>
        </p:nvSpPr>
        <p:spPr>
          <a:xfrm>
            <a:off x="3752788" y="2765823"/>
            <a:ext cx="81557" cy="78092"/>
          </a:xfrm>
          <a:custGeom>
            <a:rect b="b" l="l" r="r" t="t"/>
            <a:pathLst>
              <a:path extrusionOk="0" h="699" w="730">
                <a:moveTo>
                  <a:pt x="357" y="186"/>
                </a:moveTo>
                <a:cubicBezTo>
                  <a:pt x="450" y="186"/>
                  <a:pt x="528" y="264"/>
                  <a:pt x="528" y="357"/>
                </a:cubicBezTo>
                <a:cubicBezTo>
                  <a:pt x="528" y="450"/>
                  <a:pt x="450" y="528"/>
                  <a:pt x="357" y="528"/>
                </a:cubicBezTo>
                <a:cubicBezTo>
                  <a:pt x="264" y="528"/>
                  <a:pt x="186" y="450"/>
                  <a:pt x="186" y="357"/>
                </a:cubicBezTo>
                <a:cubicBezTo>
                  <a:pt x="186" y="264"/>
                  <a:pt x="264" y="186"/>
                  <a:pt x="357" y="186"/>
                </a:cubicBezTo>
                <a:close/>
                <a:moveTo>
                  <a:pt x="357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57" y="698"/>
                </a:cubicBezTo>
                <a:cubicBezTo>
                  <a:pt x="543" y="698"/>
                  <a:pt x="729" y="543"/>
                  <a:pt x="698" y="357"/>
                </a:cubicBezTo>
                <a:cubicBezTo>
                  <a:pt x="698" y="155"/>
                  <a:pt x="543" y="0"/>
                  <a:pt x="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47"/>
          <p:cNvSpPr/>
          <p:nvPr/>
        </p:nvSpPr>
        <p:spPr>
          <a:xfrm>
            <a:off x="3846299" y="2954630"/>
            <a:ext cx="79882" cy="78092"/>
          </a:xfrm>
          <a:custGeom>
            <a:rect b="b" l="l" r="r" t="t"/>
            <a:pathLst>
              <a:path extrusionOk="0" h="699" w="715">
                <a:moveTo>
                  <a:pt x="358" y="202"/>
                </a:moveTo>
                <a:cubicBezTo>
                  <a:pt x="451" y="202"/>
                  <a:pt x="528" y="280"/>
                  <a:pt x="528" y="373"/>
                </a:cubicBezTo>
                <a:cubicBezTo>
                  <a:pt x="528" y="466"/>
                  <a:pt x="451" y="544"/>
                  <a:pt x="358" y="544"/>
                </a:cubicBezTo>
                <a:cubicBezTo>
                  <a:pt x="249" y="544"/>
                  <a:pt x="171" y="466"/>
                  <a:pt x="171" y="373"/>
                </a:cubicBezTo>
                <a:cubicBezTo>
                  <a:pt x="171" y="280"/>
                  <a:pt x="249" y="202"/>
                  <a:pt x="358" y="202"/>
                </a:cubicBezTo>
                <a:close/>
                <a:moveTo>
                  <a:pt x="358" y="1"/>
                </a:moveTo>
                <a:cubicBezTo>
                  <a:pt x="156" y="1"/>
                  <a:pt x="1" y="156"/>
                  <a:pt x="1" y="358"/>
                </a:cubicBezTo>
                <a:cubicBezTo>
                  <a:pt x="1" y="544"/>
                  <a:pt x="156" y="699"/>
                  <a:pt x="358" y="699"/>
                </a:cubicBezTo>
                <a:cubicBezTo>
                  <a:pt x="544" y="699"/>
                  <a:pt x="714" y="544"/>
                  <a:pt x="699" y="358"/>
                </a:cubicBezTo>
                <a:cubicBezTo>
                  <a:pt x="699" y="156"/>
                  <a:pt x="544" y="1"/>
                  <a:pt x="3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47"/>
          <p:cNvSpPr/>
          <p:nvPr/>
        </p:nvSpPr>
        <p:spPr>
          <a:xfrm>
            <a:off x="3846299" y="2861120"/>
            <a:ext cx="79882" cy="78092"/>
          </a:xfrm>
          <a:custGeom>
            <a:rect b="b" l="l" r="r" t="t"/>
            <a:pathLst>
              <a:path extrusionOk="0" h="699" w="715">
                <a:moveTo>
                  <a:pt x="358" y="186"/>
                </a:moveTo>
                <a:cubicBezTo>
                  <a:pt x="451" y="186"/>
                  <a:pt x="528" y="264"/>
                  <a:pt x="528" y="357"/>
                </a:cubicBezTo>
                <a:cubicBezTo>
                  <a:pt x="528" y="450"/>
                  <a:pt x="451" y="528"/>
                  <a:pt x="358" y="528"/>
                </a:cubicBezTo>
                <a:cubicBezTo>
                  <a:pt x="249" y="528"/>
                  <a:pt x="171" y="450"/>
                  <a:pt x="171" y="357"/>
                </a:cubicBezTo>
                <a:cubicBezTo>
                  <a:pt x="171" y="248"/>
                  <a:pt x="249" y="186"/>
                  <a:pt x="358" y="186"/>
                </a:cubicBezTo>
                <a:close/>
                <a:moveTo>
                  <a:pt x="358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58" y="698"/>
                </a:cubicBezTo>
                <a:cubicBezTo>
                  <a:pt x="544" y="698"/>
                  <a:pt x="714" y="543"/>
                  <a:pt x="699" y="357"/>
                </a:cubicBezTo>
                <a:cubicBezTo>
                  <a:pt x="699" y="155"/>
                  <a:pt x="544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47"/>
          <p:cNvSpPr/>
          <p:nvPr/>
        </p:nvSpPr>
        <p:spPr>
          <a:xfrm>
            <a:off x="3846299" y="2765823"/>
            <a:ext cx="79882" cy="78092"/>
          </a:xfrm>
          <a:custGeom>
            <a:rect b="b" l="l" r="r" t="t"/>
            <a:pathLst>
              <a:path extrusionOk="0" h="699" w="715">
                <a:moveTo>
                  <a:pt x="358" y="186"/>
                </a:moveTo>
                <a:cubicBezTo>
                  <a:pt x="451" y="186"/>
                  <a:pt x="528" y="264"/>
                  <a:pt x="528" y="357"/>
                </a:cubicBezTo>
                <a:cubicBezTo>
                  <a:pt x="528" y="450"/>
                  <a:pt x="451" y="528"/>
                  <a:pt x="358" y="528"/>
                </a:cubicBezTo>
                <a:cubicBezTo>
                  <a:pt x="249" y="528"/>
                  <a:pt x="171" y="450"/>
                  <a:pt x="171" y="357"/>
                </a:cubicBezTo>
                <a:cubicBezTo>
                  <a:pt x="171" y="264"/>
                  <a:pt x="249" y="186"/>
                  <a:pt x="358" y="186"/>
                </a:cubicBezTo>
                <a:close/>
                <a:moveTo>
                  <a:pt x="358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58" y="698"/>
                </a:cubicBezTo>
                <a:cubicBezTo>
                  <a:pt x="544" y="698"/>
                  <a:pt x="714" y="543"/>
                  <a:pt x="699" y="357"/>
                </a:cubicBezTo>
                <a:cubicBezTo>
                  <a:pt x="699" y="155"/>
                  <a:pt x="544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47"/>
          <p:cNvSpPr/>
          <p:nvPr/>
        </p:nvSpPr>
        <p:spPr>
          <a:xfrm>
            <a:off x="3939923" y="2954630"/>
            <a:ext cx="79770" cy="78092"/>
          </a:xfrm>
          <a:custGeom>
            <a:rect b="b" l="l" r="r" t="t"/>
            <a:pathLst>
              <a:path extrusionOk="0" h="699" w="714">
                <a:moveTo>
                  <a:pt x="342" y="202"/>
                </a:moveTo>
                <a:cubicBezTo>
                  <a:pt x="450" y="202"/>
                  <a:pt x="528" y="280"/>
                  <a:pt x="528" y="373"/>
                </a:cubicBezTo>
                <a:cubicBezTo>
                  <a:pt x="528" y="466"/>
                  <a:pt x="450" y="544"/>
                  <a:pt x="342" y="544"/>
                </a:cubicBezTo>
                <a:cubicBezTo>
                  <a:pt x="249" y="544"/>
                  <a:pt x="171" y="466"/>
                  <a:pt x="171" y="373"/>
                </a:cubicBezTo>
                <a:cubicBezTo>
                  <a:pt x="171" y="280"/>
                  <a:pt x="249" y="202"/>
                  <a:pt x="342" y="202"/>
                </a:cubicBezTo>
                <a:close/>
                <a:moveTo>
                  <a:pt x="342" y="1"/>
                </a:moveTo>
                <a:cubicBezTo>
                  <a:pt x="155" y="1"/>
                  <a:pt x="0" y="156"/>
                  <a:pt x="0" y="358"/>
                </a:cubicBezTo>
                <a:cubicBezTo>
                  <a:pt x="0" y="544"/>
                  <a:pt x="155" y="699"/>
                  <a:pt x="342" y="699"/>
                </a:cubicBezTo>
                <a:cubicBezTo>
                  <a:pt x="559" y="699"/>
                  <a:pt x="714" y="544"/>
                  <a:pt x="698" y="358"/>
                </a:cubicBezTo>
                <a:cubicBezTo>
                  <a:pt x="698" y="156"/>
                  <a:pt x="543" y="1"/>
                  <a:pt x="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47"/>
          <p:cNvSpPr/>
          <p:nvPr/>
        </p:nvSpPr>
        <p:spPr>
          <a:xfrm>
            <a:off x="3939923" y="2861120"/>
            <a:ext cx="79770" cy="78092"/>
          </a:xfrm>
          <a:custGeom>
            <a:rect b="b" l="l" r="r" t="t"/>
            <a:pathLst>
              <a:path extrusionOk="0" h="699" w="714">
                <a:moveTo>
                  <a:pt x="342" y="186"/>
                </a:moveTo>
                <a:cubicBezTo>
                  <a:pt x="450" y="186"/>
                  <a:pt x="528" y="264"/>
                  <a:pt x="528" y="357"/>
                </a:cubicBezTo>
                <a:cubicBezTo>
                  <a:pt x="528" y="450"/>
                  <a:pt x="450" y="528"/>
                  <a:pt x="342" y="528"/>
                </a:cubicBezTo>
                <a:cubicBezTo>
                  <a:pt x="249" y="528"/>
                  <a:pt x="171" y="450"/>
                  <a:pt x="171" y="357"/>
                </a:cubicBezTo>
                <a:cubicBezTo>
                  <a:pt x="171" y="248"/>
                  <a:pt x="249" y="186"/>
                  <a:pt x="342" y="186"/>
                </a:cubicBezTo>
                <a:close/>
                <a:moveTo>
                  <a:pt x="342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42" y="698"/>
                </a:cubicBezTo>
                <a:cubicBezTo>
                  <a:pt x="543" y="698"/>
                  <a:pt x="714" y="543"/>
                  <a:pt x="698" y="357"/>
                </a:cubicBezTo>
                <a:cubicBezTo>
                  <a:pt x="698" y="155"/>
                  <a:pt x="543" y="0"/>
                  <a:pt x="3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47"/>
          <p:cNvSpPr/>
          <p:nvPr/>
        </p:nvSpPr>
        <p:spPr>
          <a:xfrm>
            <a:off x="3939923" y="2765823"/>
            <a:ext cx="79770" cy="78092"/>
          </a:xfrm>
          <a:custGeom>
            <a:rect b="b" l="l" r="r" t="t"/>
            <a:pathLst>
              <a:path extrusionOk="0" h="699" w="714">
                <a:moveTo>
                  <a:pt x="342" y="186"/>
                </a:moveTo>
                <a:cubicBezTo>
                  <a:pt x="450" y="186"/>
                  <a:pt x="528" y="264"/>
                  <a:pt x="528" y="357"/>
                </a:cubicBezTo>
                <a:cubicBezTo>
                  <a:pt x="528" y="450"/>
                  <a:pt x="450" y="528"/>
                  <a:pt x="342" y="528"/>
                </a:cubicBezTo>
                <a:cubicBezTo>
                  <a:pt x="249" y="528"/>
                  <a:pt x="171" y="450"/>
                  <a:pt x="171" y="357"/>
                </a:cubicBezTo>
                <a:cubicBezTo>
                  <a:pt x="171" y="264"/>
                  <a:pt x="249" y="186"/>
                  <a:pt x="342" y="186"/>
                </a:cubicBezTo>
                <a:close/>
                <a:moveTo>
                  <a:pt x="342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42" y="698"/>
                </a:cubicBezTo>
                <a:cubicBezTo>
                  <a:pt x="559" y="698"/>
                  <a:pt x="714" y="543"/>
                  <a:pt x="698" y="357"/>
                </a:cubicBezTo>
                <a:cubicBezTo>
                  <a:pt x="698" y="155"/>
                  <a:pt x="543" y="0"/>
                  <a:pt x="3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47"/>
          <p:cNvSpPr/>
          <p:nvPr/>
        </p:nvSpPr>
        <p:spPr>
          <a:xfrm>
            <a:off x="4033435" y="2954630"/>
            <a:ext cx="78094" cy="78092"/>
          </a:xfrm>
          <a:custGeom>
            <a:rect b="b" l="l" r="r" t="t"/>
            <a:pathLst>
              <a:path extrusionOk="0" h="699" w="699">
                <a:moveTo>
                  <a:pt x="342" y="202"/>
                </a:moveTo>
                <a:cubicBezTo>
                  <a:pt x="435" y="202"/>
                  <a:pt x="513" y="280"/>
                  <a:pt x="513" y="373"/>
                </a:cubicBezTo>
                <a:cubicBezTo>
                  <a:pt x="513" y="466"/>
                  <a:pt x="435" y="544"/>
                  <a:pt x="342" y="544"/>
                </a:cubicBezTo>
                <a:cubicBezTo>
                  <a:pt x="249" y="544"/>
                  <a:pt x="172" y="466"/>
                  <a:pt x="172" y="373"/>
                </a:cubicBezTo>
                <a:cubicBezTo>
                  <a:pt x="172" y="280"/>
                  <a:pt x="249" y="202"/>
                  <a:pt x="342" y="202"/>
                </a:cubicBezTo>
                <a:close/>
                <a:moveTo>
                  <a:pt x="342" y="1"/>
                </a:moveTo>
                <a:cubicBezTo>
                  <a:pt x="156" y="1"/>
                  <a:pt x="1" y="156"/>
                  <a:pt x="1" y="358"/>
                </a:cubicBezTo>
                <a:cubicBezTo>
                  <a:pt x="1" y="544"/>
                  <a:pt x="156" y="699"/>
                  <a:pt x="342" y="699"/>
                </a:cubicBezTo>
                <a:cubicBezTo>
                  <a:pt x="544" y="699"/>
                  <a:pt x="699" y="544"/>
                  <a:pt x="699" y="358"/>
                </a:cubicBezTo>
                <a:cubicBezTo>
                  <a:pt x="699" y="156"/>
                  <a:pt x="544" y="1"/>
                  <a:pt x="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47"/>
          <p:cNvSpPr/>
          <p:nvPr/>
        </p:nvSpPr>
        <p:spPr>
          <a:xfrm>
            <a:off x="4033435" y="2861120"/>
            <a:ext cx="78094" cy="78092"/>
          </a:xfrm>
          <a:custGeom>
            <a:rect b="b" l="l" r="r" t="t"/>
            <a:pathLst>
              <a:path extrusionOk="0" h="699" w="699">
                <a:moveTo>
                  <a:pt x="342" y="186"/>
                </a:moveTo>
                <a:cubicBezTo>
                  <a:pt x="435" y="186"/>
                  <a:pt x="513" y="264"/>
                  <a:pt x="513" y="357"/>
                </a:cubicBezTo>
                <a:cubicBezTo>
                  <a:pt x="513" y="450"/>
                  <a:pt x="435" y="528"/>
                  <a:pt x="342" y="528"/>
                </a:cubicBezTo>
                <a:cubicBezTo>
                  <a:pt x="249" y="528"/>
                  <a:pt x="172" y="450"/>
                  <a:pt x="172" y="357"/>
                </a:cubicBezTo>
                <a:cubicBezTo>
                  <a:pt x="172" y="248"/>
                  <a:pt x="249" y="186"/>
                  <a:pt x="342" y="186"/>
                </a:cubicBezTo>
                <a:close/>
                <a:moveTo>
                  <a:pt x="342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42" y="698"/>
                </a:cubicBezTo>
                <a:cubicBezTo>
                  <a:pt x="544" y="698"/>
                  <a:pt x="699" y="543"/>
                  <a:pt x="699" y="357"/>
                </a:cubicBezTo>
                <a:cubicBezTo>
                  <a:pt x="699" y="155"/>
                  <a:pt x="544" y="0"/>
                  <a:pt x="3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47"/>
          <p:cNvSpPr/>
          <p:nvPr/>
        </p:nvSpPr>
        <p:spPr>
          <a:xfrm>
            <a:off x="4033435" y="2765823"/>
            <a:ext cx="78094" cy="78092"/>
          </a:xfrm>
          <a:custGeom>
            <a:rect b="b" l="l" r="r" t="t"/>
            <a:pathLst>
              <a:path extrusionOk="0" h="699" w="699">
                <a:moveTo>
                  <a:pt x="342" y="186"/>
                </a:moveTo>
                <a:cubicBezTo>
                  <a:pt x="435" y="186"/>
                  <a:pt x="513" y="264"/>
                  <a:pt x="513" y="357"/>
                </a:cubicBezTo>
                <a:cubicBezTo>
                  <a:pt x="513" y="450"/>
                  <a:pt x="435" y="528"/>
                  <a:pt x="342" y="528"/>
                </a:cubicBezTo>
                <a:cubicBezTo>
                  <a:pt x="249" y="528"/>
                  <a:pt x="172" y="450"/>
                  <a:pt x="172" y="357"/>
                </a:cubicBezTo>
                <a:cubicBezTo>
                  <a:pt x="172" y="264"/>
                  <a:pt x="249" y="186"/>
                  <a:pt x="342" y="186"/>
                </a:cubicBezTo>
                <a:close/>
                <a:moveTo>
                  <a:pt x="342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42" y="698"/>
                </a:cubicBezTo>
                <a:cubicBezTo>
                  <a:pt x="544" y="698"/>
                  <a:pt x="699" y="543"/>
                  <a:pt x="699" y="357"/>
                </a:cubicBezTo>
                <a:cubicBezTo>
                  <a:pt x="699" y="155"/>
                  <a:pt x="544" y="0"/>
                  <a:pt x="3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47"/>
          <p:cNvSpPr/>
          <p:nvPr/>
        </p:nvSpPr>
        <p:spPr>
          <a:xfrm>
            <a:off x="4127058" y="2954630"/>
            <a:ext cx="79770" cy="78092"/>
          </a:xfrm>
          <a:custGeom>
            <a:rect b="b" l="l" r="r" t="t"/>
            <a:pathLst>
              <a:path extrusionOk="0" h="699" w="714">
                <a:moveTo>
                  <a:pt x="357" y="202"/>
                </a:moveTo>
                <a:cubicBezTo>
                  <a:pt x="435" y="202"/>
                  <a:pt x="512" y="280"/>
                  <a:pt x="528" y="373"/>
                </a:cubicBezTo>
                <a:cubicBezTo>
                  <a:pt x="528" y="466"/>
                  <a:pt x="450" y="544"/>
                  <a:pt x="357" y="544"/>
                </a:cubicBezTo>
                <a:cubicBezTo>
                  <a:pt x="264" y="544"/>
                  <a:pt x="187" y="466"/>
                  <a:pt x="187" y="373"/>
                </a:cubicBezTo>
                <a:cubicBezTo>
                  <a:pt x="187" y="280"/>
                  <a:pt x="264" y="202"/>
                  <a:pt x="357" y="202"/>
                </a:cubicBezTo>
                <a:close/>
                <a:moveTo>
                  <a:pt x="357" y="1"/>
                </a:moveTo>
                <a:cubicBezTo>
                  <a:pt x="171" y="1"/>
                  <a:pt x="0" y="156"/>
                  <a:pt x="0" y="358"/>
                </a:cubicBezTo>
                <a:cubicBezTo>
                  <a:pt x="0" y="544"/>
                  <a:pt x="171" y="699"/>
                  <a:pt x="357" y="699"/>
                </a:cubicBezTo>
                <a:cubicBezTo>
                  <a:pt x="559" y="699"/>
                  <a:pt x="714" y="544"/>
                  <a:pt x="714" y="358"/>
                </a:cubicBezTo>
                <a:cubicBezTo>
                  <a:pt x="714" y="156"/>
                  <a:pt x="559" y="1"/>
                  <a:pt x="3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47"/>
          <p:cNvSpPr/>
          <p:nvPr/>
        </p:nvSpPr>
        <p:spPr>
          <a:xfrm>
            <a:off x="4127058" y="2861120"/>
            <a:ext cx="79770" cy="78092"/>
          </a:xfrm>
          <a:custGeom>
            <a:rect b="b" l="l" r="r" t="t"/>
            <a:pathLst>
              <a:path extrusionOk="0" h="699" w="714">
                <a:moveTo>
                  <a:pt x="357" y="186"/>
                </a:moveTo>
                <a:cubicBezTo>
                  <a:pt x="435" y="186"/>
                  <a:pt x="512" y="264"/>
                  <a:pt x="528" y="357"/>
                </a:cubicBezTo>
                <a:cubicBezTo>
                  <a:pt x="528" y="450"/>
                  <a:pt x="450" y="528"/>
                  <a:pt x="357" y="528"/>
                </a:cubicBezTo>
                <a:cubicBezTo>
                  <a:pt x="264" y="528"/>
                  <a:pt x="187" y="450"/>
                  <a:pt x="187" y="357"/>
                </a:cubicBezTo>
                <a:cubicBezTo>
                  <a:pt x="187" y="248"/>
                  <a:pt x="264" y="186"/>
                  <a:pt x="357" y="186"/>
                </a:cubicBezTo>
                <a:close/>
                <a:moveTo>
                  <a:pt x="357" y="0"/>
                </a:moveTo>
                <a:cubicBezTo>
                  <a:pt x="171" y="0"/>
                  <a:pt x="0" y="155"/>
                  <a:pt x="0" y="357"/>
                </a:cubicBezTo>
                <a:cubicBezTo>
                  <a:pt x="0" y="543"/>
                  <a:pt x="171" y="698"/>
                  <a:pt x="357" y="698"/>
                </a:cubicBezTo>
                <a:cubicBezTo>
                  <a:pt x="559" y="698"/>
                  <a:pt x="714" y="543"/>
                  <a:pt x="714" y="357"/>
                </a:cubicBezTo>
                <a:cubicBezTo>
                  <a:pt x="714" y="155"/>
                  <a:pt x="559" y="0"/>
                  <a:pt x="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47"/>
          <p:cNvSpPr/>
          <p:nvPr/>
        </p:nvSpPr>
        <p:spPr>
          <a:xfrm>
            <a:off x="3326455" y="790501"/>
            <a:ext cx="78094" cy="78092"/>
          </a:xfrm>
          <a:custGeom>
            <a:rect b="b" l="l" r="r" t="t"/>
            <a:pathLst>
              <a:path extrusionOk="0" h="699" w="699">
                <a:moveTo>
                  <a:pt x="358" y="186"/>
                </a:moveTo>
                <a:cubicBezTo>
                  <a:pt x="451" y="186"/>
                  <a:pt x="528" y="264"/>
                  <a:pt x="528" y="357"/>
                </a:cubicBezTo>
                <a:cubicBezTo>
                  <a:pt x="528" y="450"/>
                  <a:pt x="451" y="528"/>
                  <a:pt x="358" y="528"/>
                </a:cubicBezTo>
                <a:cubicBezTo>
                  <a:pt x="249" y="528"/>
                  <a:pt x="172" y="450"/>
                  <a:pt x="172" y="357"/>
                </a:cubicBezTo>
                <a:cubicBezTo>
                  <a:pt x="172" y="264"/>
                  <a:pt x="249" y="186"/>
                  <a:pt x="358" y="186"/>
                </a:cubicBezTo>
                <a:close/>
                <a:moveTo>
                  <a:pt x="358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58" y="698"/>
                </a:cubicBezTo>
                <a:cubicBezTo>
                  <a:pt x="544" y="698"/>
                  <a:pt x="699" y="543"/>
                  <a:pt x="699" y="357"/>
                </a:cubicBezTo>
                <a:cubicBezTo>
                  <a:pt x="699" y="155"/>
                  <a:pt x="544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47"/>
          <p:cNvSpPr/>
          <p:nvPr/>
        </p:nvSpPr>
        <p:spPr>
          <a:xfrm>
            <a:off x="3326455" y="695204"/>
            <a:ext cx="78094" cy="78092"/>
          </a:xfrm>
          <a:custGeom>
            <a:rect b="b" l="l" r="r" t="t"/>
            <a:pathLst>
              <a:path extrusionOk="0" h="699" w="699">
                <a:moveTo>
                  <a:pt x="358" y="186"/>
                </a:moveTo>
                <a:cubicBezTo>
                  <a:pt x="451" y="186"/>
                  <a:pt x="528" y="264"/>
                  <a:pt x="528" y="357"/>
                </a:cubicBezTo>
                <a:cubicBezTo>
                  <a:pt x="528" y="450"/>
                  <a:pt x="451" y="528"/>
                  <a:pt x="358" y="528"/>
                </a:cubicBezTo>
                <a:cubicBezTo>
                  <a:pt x="249" y="528"/>
                  <a:pt x="172" y="450"/>
                  <a:pt x="172" y="357"/>
                </a:cubicBezTo>
                <a:cubicBezTo>
                  <a:pt x="172" y="248"/>
                  <a:pt x="249" y="186"/>
                  <a:pt x="358" y="186"/>
                </a:cubicBezTo>
                <a:close/>
                <a:moveTo>
                  <a:pt x="358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58" y="698"/>
                </a:cubicBezTo>
                <a:cubicBezTo>
                  <a:pt x="544" y="698"/>
                  <a:pt x="699" y="543"/>
                  <a:pt x="699" y="357"/>
                </a:cubicBezTo>
                <a:cubicBezTo>
                  <a:pt x="699" y="155"/>
                  <a:pt x="544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47"/>
          <p:cNvSpPr/>
          <p:nvPr/>
        </p:nvSpPr>
        <p:spPr>
          <a:xfrm>
            <a:off x="3420078" y="790501"/>
            <a:ext cx="78094" cy="78092"/>
          </a:xfrm>
          <a:custGeom>
            <a:rect b="b" l="l" r="r" t="t"/>
            <a:pathLst>
              <a:path extrusionOk="0" h="699" w="699">
                <a:moveTo>
                  <a:pt x="342" y="186"/>
                </a:moveTo>
                <a:cubicBezTo>
                  <a:pt x="450" y="186"/>
                  <a:pt x="528" y="264"/>
                  <a:pt x="528" y="357"/>
                </a:cubicBezTo>
                <a:cubicBezTo>
                  <a:pt x="528" y="450"/>
                  <a:pt x="450" y="528"/>
                  <a:pt x="342" y="528"/>
                </a:cubicBezTo>
                <a:cubicBezTo>
                  <a:pt x="249" y="528"/>
                  <a:pt x="171" y="450"/>
                  <a:pt x="171" y="357"/>
                </a:cubicBezTo>
                <a:cubicBezTo>
                  <a:pt x="171" y="264"/>
                  <a:pt x="249" y="186"/>
                  <a:pt x="342" y="186"/>
                </a:cubicBezTo>
                <a:close/>
                <a:moveTo>
                  <a:pt x="342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42" y="698"/>
                </a:cubicBezTo>
                <a:cubicBezTo>
                  <a:pt x="543" y="698"/>
                  <a:pt x="698" y="543"/>
                  <a:pt x="698" y="357"/>
                </a:cubicBezTo>
                <a:cubicBezTo>
                  <a:pt x="698" y="155"/>
                  <a:pt x="543" y="0"/>
                  <a:pt x="3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47"/>
          <p:cNvSpPr/>
          <p:nvPr/>
        </p:nvSpPr>
        <p:spPr>
          <a:xfrm>
            <a:off x="3420078" y="695204"/>
            <a:ext cx="78094" cy="78092"/>
          </a:xfrm>
          <a:custGeom>
            <a:rect b="b" l="l" r="r" t="t"/>
            <a:pathLst>
              <a:path extrusionOk="0" h="699" w="699">
                <a:moveTo>
                  <a:pt x="342" y="186"/>
                </a:moveTo>
                <a:cubicBezTo>
                  <a:pt x="450" y="186"/>
                  <a:pt x="528" y="264"/>
                  <a:pt x="528" y="342"/>
                </a:cubicBezTo>
                <a:cubicBezTo>
                  <a:pt x="528" y="435"/>
                  <a:pt x="466" y="512"/>
                  <a:pt x="373" y="512"/>
                </a:cubicBezTo>
                <a:cubicBezTo>
                  <a:pt x="363" y="513"/>
                  <a:pt x="354" y="514"/>
                  <a:pt x="345" y="514"/>
                </a:cubicBezTo>
                <a:cubicBezTo>
                  <a:pt x="251" y="514"/>
                  <a:pt x="187" y="442"/>
                  <a:pt x="187" y="357"/>
                </a:cubicBezTo>
                <a:cubicBezTo>
                  <a:pt x="171" y="248"/>
                  <a:pt x="249" y="186"/>
                  <a:pt x="342" y="186"/>
                </a:cubicBezTo>
                <a:close/>
                <a:moveTo>
                  <a:pt x="342" y="0"/>
                </a:moveTo>
                <a:cubicBezTo>
                  <a:pt x="156" y="0"/>
                  <a:pt x="1" y="155"/>
                  <a:pt x="1" y="357"/>
                </a:cubicBezTo>
                <a:cubicBezTo>
                  <a:pt x="1" y="543"/>
                  <a:pt x="156" y="698"/>
                  <a:pt x="342" y="698"/>
                </a:cubicBezTo>
                <a:cubicBezTo>
                  <a:pt x="543" y="698"/>
                  <a:pt x="698" y="543"/>
                  <a:pt x="698" y="357"/>
                </a:cubicBezTo>
                <a:cubicBezTo>
                  <a:pt x="698" y="155"/>
                  <a:pt x="543" y="0"/>
                  <a:pt x="3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47"/>
          <p:cNvSpPr/>
          <p:nvPr/>
        </p:nvSpPr>
        <p:spPr>
          <a:xfrm>
            <a:off x="3513702" y="790501"/>
            <a:ext cx="77982" cy="78092"/>
          </a:xfrm>
          <a:custGeom>
            <a:rect b="b" l="l" r="r" t="t"/>
            <a:pathLst>
              <a:path extrusionOk="0" h="699" w="698">
                <a:moveTo>
                  <a:pt x="341" y="186"/>
                </a:moveTo>
                <a:cubicBezTo>
                  <a:pt x="434" y="186"/>
                  <a:pt x="512" y="264"/>
                  <a:pt x="512" y="357"/>
                </a:cubicBezTo>
                <a:cubicBezTo>
                  <a:pt x="512" y="450"/>
                  <a:pt x="434" y="528"/>
                  <a:pt x="341" y="528"/>
                </a:cubicBezTo>
                <a:cubicBezTo>
                  <a:pt x="248" y="528"/>
                  <a:pt x="171" y="450"/>
                  <a:pt x="171" y="357"/>
                </a:cubicBezTo>
                <a:cubicBezTo>
                  <a:pt x="171" y="264"/>
                  <a:pt x="248" y="186"/>
                  <a:pt x="341" y="186"/>
                </a:cubicBezTo>
                <a:close/>
                <a:moveTo>
                  <a:pt x="341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41" y="698"/>
                </a:cubicBezTo>
                <a:cubicBezTo>
                  <a:pt x="543" y="698"/>
                  <a:pt x="698" y="543"/>
                  <a:pt x="698" y="357"/>
                </a:cubicBezTo>
                <a:cubicBezTo>
                  <a:pt x="698" y="155"/>
                  <a:pt x="543" y="0"/>
                  <a:pt x="3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47"/>
          <p:cNvSpPr/>
          <p:nvPr/>
        </p:nvSpPr>
        <p:spPr>
          <a:xfrm>
            <a:off x="3513702" y="695204"/>
            <a:ext cx="77982" cy="78092"/>
          </a:xfrm>
          <a:custGeom>
            <a:rect b="b" l="l" r="r" t="t"/>
            <a:pathLst>
              <a:path extrusionOk="0" h="699" w="698">
                <a:moveTo>
                  <a:pt x="341" y="186"/>
                </a:moveTo>
                <a:cubicBezTo>
                  <a:pt x="434" y="186"/>
                  <a:pt x="512" y="264"/>
                  <a:pt x="512" y="357"/>
                </a:cubicBezTo>
                <a:cubicBezTo>
                  <a:pt x="512" y="450"/>
                  <a:pt x="434" y="528"/>
                  <a:pt x="341" y="528"/>
                </a:cubicBezTo>
                <a:cubicBezTo>
                  <a:pt x="248" y="528"/>
                  <a:pt x="171" y="450"/>
                  <a:pt x="171" y="357"/>
                </a:cubicBezTo>
                <a:cubicBezTo>
                  <a:pt x="171" y="248"/>
                  <a:pt x="248" y="186"/>
                  <a:pt x="341" y="186"/>
                </a:cubicBezTo>
                <a:close/>
                <a:moveTo>
                  <a:pt x="341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41" y="698"/>
                </a:cubicBezTo>
                <a:cubicBezTo>
                  <a:pt x="543" y="698"/>
                  <a:pt x="698" y="543"/>
                  <a:pt x="698" y="357"/>
                </a:cubicBezTo>
                <a:cubicBezTo>
                  <a:pt x="698" y="155"/>
                  <a:pt x="543" y="0"/>
                  <a:pt x="3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47"/>
          <p:cNvSpPr/>
          <p:nvPr/>
        </p:nvSpPr>
        <p:spPr>
          <a:xfrm>
            <a:off x="3605537" y="790501"/>
            <a:ext cx="77982" cy="78092"/>
          </a:xfrm>
          <a:custGeom>
            <a:rect b="b" l="l" r="r" t="t"/>
            <a:pathLst>
              <a:path extrusionOk="0" h="699" w="698">
                <a:moveTo>
                  <a:pt x="357" y="186"/>
                </a:moveTo>
                <a:cubicBezTo>
                  <a:pt x="450" y="186"/>
                  <a:pt x="527" y="264"/>
                  <a:pt x="527" y="357"/>
                </a:cubicBezTo>
                <a:cubicBezTo>
                  <a:pt x="527" y="450"/>
                  <a:pt x="450" y="528"/>
                  <a:pt x="357" y="528"/>
                </a:cubicBezTo>
                <a:cubicBezTo>
                  <a:pt x="264" y="528"/>
                  <a:pt x="186" y="450"/>
                  <a:pt x="186" y="357"/>
                </a:cubicBezTo>
                <a:cubicBezTo>
                  <a:pt x="186" y="264"/>
                  <a:pt x="264" y="186"/>
                  <a:pt x="357" y="186"/>
                </a:cubicBezTo>
                <a:close/>
                <a:moveTo>
                  <a:pt x="357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57" y="698"/>
                </a:cubicBezTo>
                <a:cubicBezTo>
                  <a:pt x="543" y="698"/>
                  <a:pt x="698" y="543"/>
                  <a:pt x="698" y="357"/>
                </a:cubicBezTo>
                <a:cubicBezTo>
                  <a:pt x="698" y="155"/>
                  <a:pt x="543" y="0"/>
                  <a:pt x="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47"/>
          <p:cNvSpPr/>
          <p:nvPr/>
        </p:nvSpPr>
        <p:spPr>
          <a:xfrm>
            <a:off x="3605537" y="695204"/>
            <a:ext cx="77982" cy="78092"/>
          </a:xfrm>
          <a:custGeom>
            <a:rect b="b" l="l" r="r" t="t"/>
            <a:pathLst>
              <a:path extrusionOk="0" h="699" w="698">
                <a:moveTo>
                  <a:pt x="357" y="186"/>
                </a:moveTo>
                <a:cubicBezTo>
                  <a:pt x="450" y="186"/>
                  <a:pt x="527" y="264"/>
                  <a:pt x="527" y="357"/>
                </a:cubicBezTo>
                <a:cubicBezTo>
                  <a:pt x="527" y="450"/>
                  <a:pt x="450" y="528"/>
                  <a:pt x="357" y="528"/>
                </a:cubicBezTo>
                <a:cubicBezTo>
                  <a:pt x="264" y="528"/>
                  <a:pt x="186" y="450"/>
                  <a:pt x="186" y="357"/>
                </a:cubicBezTo>
                <a:cubicBezTo>
                  <a:pt x="186" y="248"/>
                  <a:pt x="264" y="186"/>
                  <a:pt x="357" y="186"/>
                </a:cubicBezTo>
                <a:close/>
                <a:moveTo>
                  <a:pt x="357" y="0"/>
                </a:moveTo>
                <a:cubicBezTo>
                  <a:pt x="155" y="0"/>
                  <a:pt x="0" y="155"/>
                  <a:pt x="0" y="357"/>
                </a:cubicBezTo>
                <a:cubicBezTo>
                  <a:pt x="0" y="543"/>
                  <a:pt x="155" y="698"/>
                  <a:pt x="357" y="698"/>
                </a:cubicBezTo>
                <a:cubicBezTo>
                  <a:pt x="543" y="698"/>
                  <a:pt x="698" y="543"/>
                  <a:pt x="698" y="357"/>
                </a:cubicBezTo>
                <a:cubicBezTo>
                  <a:pt x="698" y="155"/>
                  <a:pt x="543" y="0"/>
                  <a:pt x="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47"/>
          <p:cNvSpPr/>
          <p:nvPr/>
        </p:nvSpPr>
        <p:spPr>
          <a:xfrm>
            <a:off x="4127058" y="2765823"/>
            <a:ext cx="79770" cy="78092"/>
          </a:xfrm>
          <a:custGeom>
            <a:rect b="b" l="l" r="r" t="t"/>
            <a:pathLst>
              <a:path extrusionOk="0" h="699" w="714">
                <a:moveTo>
                  <a:pt x="357" y="186"/>
                </a:moveTo>
                <a:cubicBezTo>
                  <a:pt x="435" y="186"/>
                  <a:pt x="512" y="264"/>
                  <a:pt x="528" y="357"/>
                </a:cubicBezTo>
                <a:cubicBezTo>
                  <a:pt x="528" y="450"/>
                  <a:pt x="450" y="528"/>
                  <a:pt x="357" y="528"/>
                </a:cubicBezTo>
                <a:cubicBezTo>
                  <a:pt x="264" y="528"/>
                  <a:pt x="187" y="450"/>
                  <a:pt x="187" y="357"/>
                </a:cubicBezTo>
                <a:cubicBezTo>
                  <a:pt x="187" y="264"/>
                  <a:pt x="264" y="186"/>
                  <a:pt x="357" y="186"/>
                </a:cubicBezTo>
                <a:close/>
                <a:moveTo>
                  <a:pt x="357" y="0"/>
                </a:moveTo>
                <a:cubicBezTo>
                  <a:pt x="171" y="0"/>
                  <a:pt x="0" y="155"/>
                  <a:pt x="0" y="357"/>
                </a:cubicBezTo>
                <a:cubicBezTo>
                  <a:pt x="0" y="543"/>
                  <a:pt x="171" y="698"/>
                  <a:pt x="357" y="698"/>
                </a:cubicBezTo>
                <a:cubicBezTo>
                  <a:pt x="559" y="698"/>
                  <a:pt x="714" y="543"/>
                  <a:pt x="714" y="357"/>
                </a:cubicBezTo>
                <a:cubicBezTo>
                  <a:pt x="714" y="155"/>
                  <a:pt x="559" y="0"/>
                  <a:pt x="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47"/>
          <p:cNvSpPr/>
          <p:nvPr/>
        </p:nvSpPr>
        <p:spPr>
          <a:xfrm>
            <a:off x="2903697" y="2692981"/>
            <a:ext cx="767757" cy="209810"/>
          </a:xfrm>
          <a:custGeom>
            <a:rect b="b" l="l" r="r" t="t"/>
            <a:pathLst>
              <a:path extrusionOk="0" h="1878" w="6872">
                <a:moveTo>
                  <a:pt x="1" y="1"/>
                </a:moveTo>
                <a:lnTo>
                  <a:pt x="1" y="78"/>
                </a:lnTo>
                <a:lnTo>
                  <a:pt x="1536" y="78"/>
                </a:lnTo>
                <a:lnTo>
                  <a:pt x="3335" y="1878"/>
                </a:lnTo>
                <a:lnTo>
                  <a:pt x="6871" y="1878"/>
                </a:lnTo>
                <a:lnTo>
                  <a:pt x="6871" y="1800"/>
                </a:lnTo>
                <a:lnTo>
                  <a:pt x="3382" y="1800"/>
                </a:lnTo>
                <a:lnTo>
                  <a:pt x="15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47"/>
          <p:cNvSpPr/>
          <p:nvPr/>
        </p:nvSpPr>
        <p:spPr>
          <a:xfrm>
            <a:off x="2903697" y="2540595"/>
            <a:ext cx="767757" cy="268687"/>
          </a:xfrm>
          <a:custGeom>
            <a:rect b="b" l="l" r="r" t="t"/>
            <a:pathLst>
              <a:path extrusionOk="0" h="2405" w="6872">
                <a:moveTo>
                  <a:pt x="1" y="0"/>
                </a:moveTo>
                <a:lnTo>
                  <a:pt x="1" y="109"/>
                </a:lnTo>
                <a:lnTo>
                  <a:pt x="3087" y="109"/>
                </a:lnTo>
                <a:lnTo>
                  <a:pt x="5398" y="2404"/>
                </a:lnTo>
                <a:lnTo>
                  <a:pt x="6871" y="2404"/>
                </a:lnTo>
                <a:lnTo>
                  <a:pt x="6871" y="2311"/>
                </a:lnTo>
                <a:lnTo>
                  <a:pt x="5429" y="2311"/>
                </a:lnTo>
                <a:lnTo>
                  <a:pt x="31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47"/>
          <p:cNvSpPr/>
          <p:nvPr/>
        </p:nvSpPr>
        <p:spPr>
          <a:xfrm>
            <a:off x="2903697" y="2285874"/>
            <a:ext cx="176857" cy="64127"/>
          </a:xfrm>
          <a:custGeom>
            <a:rect b="b" l="l" r="r" t="t"/>
            <a:pathLst>
              <a:path extrusionOk="0" h="574" w="1583">
                <a:moveTo>
                  <a:pt x="1505" y="0"/>
                </a:moveTo>
                <a:lnTo>
                  <a:pt x="1040" y="481"/>
                </a:lnTo>
                <a:lnTo>
                  <a:pt x="1" y="481"/>
                </a:lnTo>
                <a:lnTo>
                  <a:pt x="1" y="574"/>
                </a:lnTo>
                <a:lnTo>
                  <a:pt x="1071" y="574"/>
                </a:lnTo>
                <a:lnTo>
                  <a:pt x="1583" y="78"/>
                </a:lnTo>
                <a:lnTo>
                  <a:pt x="15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47"/>
          <p:cNvSpPr/>
          <p:nvPr/>
        </p:nvSpPr>
        <p:spPr>
          <a:xfrm>
            <a:off x="2903697" y="2289337"/>
            <a:ext cx="249700" cy="110938"/>
          </a:xfrm>
          <a:custGeom>
            <a:rect b="b" l="l" r="r" t="t"/>
            <a:pathLst>
              <a:path extrusionOk="0" h="993" w="2235">
                <a:moveTo>
                  <a:pt x="2172" y="0"/>
                </a:moveTo>
                <a:lnTo>
                  <a:pt x="1288" y="900"/>
                </a:lnTo>
                <a:lnTo>
                  <a:pt x="1" y="900"/>
                </a:lnTo>
                <a:lnTo>
                  <a:pt x="1" y="993"/>
                </a:lnTo>
                <a:lnTo>
                  <a:pt x="1319" y="993"/>
                </a:lnTo>
                <a:lnTo>
                  <a:pt x="2234" y="62"/>
                </a:lnTo>
                <a:lnTo>
                  <a:pt x="21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47"/>
          <p:cNvSpPr/>
          <p:nvPr/>
        </p:nvSpPr>
        <p:spPr>
          <a:xfrm>
            <a:off x="3258974" y="1946245"/>
            <a:ext cx="759043" cy="412470"/>
          </a:xfrm>
          <a:custGeom>
            <a:rect b="b" l="l" r="r" t="t"/>
            <a:pathLst>
              <a:path extrusionOk="0" h="3692" w="6794">
                <a:moveTo>
                  <a:pt x="0" y="0"/>
                </a:moveTo>
                <a:lnTo>
                  <a:pt x="0" y="1877"/>
                </a:lnTo>
                <a:lnTo>
                  <a:pt x="1830" y="3692"/>
                </a:lnTo>
                <a:lnTo>
                  <a:pt x="6793" y="3692"/>
                </a:lnTo>
                <a:lnTo>
                  <a:pt x="6793" y="3598"/>
                </a:lnTo>
                <a:lnTo>
                  <a:pt x="1861" y="3598"/>
                </a:lnTo>
                <a:lnTo>
                  <a:pt x="109" y="1830"/>
                </a:lnTo>
                <a:lnTo>
                  <a:pt x="1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47"/>
          <p:cNvSpPr/>
          <p:nvPr/>
        </p:nvSpPr>
        <p:spPr>
          <a:xfrm>
            <a:off x="3409688" y="1946245"/>
            <a:ext cx="608329" cy="277289"/>
          </a:xfrm>
          <a:custGeom>
            <a:rect b="b" l="l" r="r" t="t"/>
            <a:pathLst>
              <a:path extrusionOk="0" h="2482" w="5445">
                <a:moveTo>
                  <a:pt x="0" y="0"/>
                </a:moveTo>
                <a:lnTo>
                  <a:pt x="0" y="1319"/>
                </a:lnTo>
                <a:lnTo>
                  <a:pt x="1164" y="2482"/>
                </a:lnTo>
                <a:lnTo>
                  <a:pt x="5444" y="2482"/>
                </a:lnTo>
                <a:lnTo>
                  <a:pt x="5444" y="2404"/>
                </a:lnTo>
                <a:lnTo>
                  <a:pt x="1195" y="2404"/>
                </a:lnTo>
                <a:lnTo>
                  <a:pt x="94" y="1272"/>
                </a:lnTo>
                <a:lnTo>
                  <a:pt x="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47"/>
          <p:cNvSpPr/>
          <p:nvPr/>
        </p:nvSpPr>
        <p:spPr>
          <a:xfrm>
            <a:off x="3461639" y="1946245"/>
            <a:ext cx="556378" cy="227015"/>
          </a:xfrm>
          <a:custGeom>
            <a:rect b="b" l="l" r="r" t="t"/>
            <a:pathLst>
              <a:path extrusionOk="0" h="2032" w="4980">
                <a:moveTo>
                  <a:pt x="1" y="0"/>
                </a:moveTo>
                <a:lnTo>
                  <a:pt x="1" y="1024"/>
                </a:lnTo>
                <a:lnTo>
                  <a:pt x="1009" y="2032"/>
                </a:lnTo>
                <a:lnTo>
                  <a:pt x="4979" y="2032"/>
                </a:lnTo>
                <a:lnTo>
                  <a:pt x="4979" y="1954"/>
                </a:lnTo>
                <a:lnTo>
                  <a:pt x="1040" y="1954"/>
                </a:lnTo>
                <a:lnTo>
                  <a:pt x="78" y="977"/>
                </a:lnTo>
                <a:lnTo>
                  <a:pt x="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47"/>
          <p:cNvSpPr/>
          <p:nvPr/>
        </p:nvSpPr>
        <p:spPr>
          <a:xfrm>
            <a:off x="3908752" y="2497248"/>
            <a:ext cx="109265" cy="277289"/>
          </a:xfrm>
          <a:custGeom>
            <a:rect b="b" l="l" r="r" t="t"/>
            <a:pathLst>
              <a:path extrusionOk="0" h="2482" w="978">
                <a:moveTo>
                  <a:pt x="528" y="0"/>
                </a:moveTo>
                <a:lnTo>
                  <a:pt x="0" y="528"/>
                </a:lnTo>
                <a:lnTo>
                  <a:pt x="0" y="1443"/>
                </a:lnTo>
                <a:lnTo>
                  <a:pt x="590" y="2017"/>
                </a:lnTo>
                <a:lnTo>
                  <a:pt x="590" y="2482"/>
                </a:lnTo>
                <a:lnTo>
                  <a:pt x="683" y="2482"/>
                </a:lnTo>
                <a:lnTo>
                  <a:pt x="683" y="1986"/>
                </a:lnTo>
                <a:lnTo>
                  <a:pt x="109" y="1396"/>
                </a:lnTo>
                <a:lnTo>
                  <a:pt x="109" y="574"/>
                </a:lnTo>
                <a:lnTo>
                  <a:pt x="574" y="109"/>
                </a:lnTo>
                <a:lnTo>
                  <a:pt x="977" y="109"/>
                </a:lnTo>
                <a:lnTo>
                  <a:pt x="9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47"/>
          <p:cNvSpPr/>
          <p:nvPr/>
        </p:nvSpPr>
        <p:spPr>
          <a:xfrm>
            <a:off x="4392176" y="2323970"/>
            <a:ext cx="140435" cy="85019"/>
          </a:xfrm>
          <a:custGeom>
            <a:rect b="b" l="l" r="r" t="t"/>
            <a:pathLst>
              <a:path extrusionOk="0" h="761" w="1257">
                <a:moveTo>
                  <a:pt x="1179" y="0"/>
                </a:moveTo>
                <a:lnTo>
                  <a:pt x="528" y="667"/>
                </a:lnTo>
                <a:lnTo>
                  <a:pt x="0" y="667"/>
                </a:lnTo>
                <a:lnTo>
                  <a:pt x="0" y="760"/>
                </a:lnTo>
                <a:lnTo>
                  <a:pt x="559" y="760"/>
                </a:lnTo>
                <a:lnTo>
                  <a:pt x="1257" y="62"/>
                </a:lnTo>
                <a:lnTo>
                  <a:pt x="11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47"/>
          <p:cNvSpPr/>
          <p:nvPr/>
        </p:nvSpPr>
        <p:spPr>
          <a:xfrm>
            <a:off x="2430664" y="2339499"/>
            <a:ext cx="123118" cy="10502"/>
          </a:xfrm>
          <a:custGeom>
            <a:rect b="b" l="l" r="r" t="t"/>
            <a:pathLst>
              <a:path extrusionOk="0" h="94" w="1102">
                <a:moveTo>
                  <a:pt x="1" y="1"/>
                </a:moveTo>
                <a:lnTo>
                  <a:pt x="1" y="94"/>
                </a:lnTo>
                <a:lnTo>
                  <a:pt x="1102" y="94"/>
                </a:lnTo>
                <a:lnTo>
                  <a:pt x="11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47"/>
          <p:cNvSpPr/>
          <p:nvPr/>
        </p:nvSpPr>
        <p:spPr>
          <a:xfrm>
            <a:off x="2373462" y="2692981"/>
            <a:ext cx="180320" cy="114513"/>
          </a:xfrm>
          <a:custGeom>
            <a:rect b="b" l="l" r="r" t="t"/>
            <a:pathLst>
              <a:path extrusionOk="0" h="1025" w="1614">
                <a:moveTo>
                  <a:pt x="947" y="1"/>
                </a:moveTo>
                <a:lnTo>
                  <a:pt x="1" y="947"/>
                </a:lnTo>
                <a:lnTo>
                  <a:pt x="63" y="1025"/>
                </a:lnTo>
                <a:lnTo>
                  <a:pt x="993" y="78"/>
                </a:lnTo>
                <a:lnTo>
                  <a:pt x="1614" y="78"/>
                </a:lnTo>
                <a:lnTo>
                  <a:pt x="16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47"/>
          <p:cNvSpPr/>
          <p:nvPr/>
        </p:nvSpPr>
        <p:spPr>
          <a:xfrm>
            <a:off x="2444517" y="2745043"/>
            <a:ext cx="109265" cy="60664"/>
          </a:xfrm>
          <a:custGeom>
            <a:rect b="b" l="l" r="r" t="t"/>
            <a:pathLst>
              <a:path extrusionOk="0" h="543" w="978">
                <a:moveTo>
                  <a:pt x="497" y="0"/>
                </a:moveTo>
                <a:lnTo>
                  <a:pt x="1" y="481"/>
                </a:lnTo>
                <a:lnTo>
                  <a:pt x="78" y="543"/>
                </a:lnTo>
                <a:lnTo>
                  <a:pt x="528" y="93"/>
                </a:lnTo>
                <a:lnTo>
                  <a:pt x="978" y="93"/>
                </a:lnTo>
                <a:lnTo>
                  <a:pt x="9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47"/>
          <p:cNvSpPr/>
          <p:nvPr/>
        </p:nvSpPr>
        <p:spPr>
          <a:xfrm>
            <a:off x="2430664" y="2590758"/>
            <a:ext cx="123118" cy="10502"/>
          </a:xfrm>
          <a:custGeom>
            <a:rect b="b" l="l" r="r" t="t"/>
            <a:pathLst>
              <a:path extrusionOk="0" h="94" w="1102">
                <a:moveTo>
                  <a:pt x="1" y="1"/>
                </a:moveTo>
                <a:lnTo>
                  <a:pt x="1" y="94"/>
                </a:lnTo>
                <a:lnTo>
                  <a:pt x="1102" y="94"/>
                </a:lnTo>
                <a:lnTo>
                  <a:pt x="11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47"/>
          <p:cNvSpPr/>
          <p:nvPr/>
        </p:nvSpPr>
        <p:spPr>
          <a:xfrm>
            <a:off x="2903697" y="2292800"/>
            <a:ext cx="320644" cy="157749"/>
          </a:xfrm>
          <a:custGeom>
            <a:rect b="b" l="l" r="r" t="t"/>
            <a:pathLst>
              <a:path extrusionOk="0" h="1412" w="2870">
                <a:moveTo>
                  <a:pt x="2792" y="0"/>
                </a:moveTo>
                <a:lnTo>
                  <a:pt x="1474" y="1334"/>
                </a:lnTo>
                <a:lnTo>
                  <a:pt x="1" y="1334"/>
                </a:lnTo>
                <a:lnTo>
                  <a:pt x="1" y="1412"/>
                </a:lnTo>
                <a:lnTo>
                  <a:pt x="1521" y="1412"/>
                </a:lnTo>
                <a:lnTo>
                  <a:pt x="2870" y="78"/>
                </a:lnTo>
                <a:lnTo>
                  <a:pt x="27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47"/>
          <p:cNvSpPr/>
          <p:nvPr/>
        </p:nvSpPr>
        <p:spPr>
          <a:xfrm>
            <a:off x="2366535" y="1551203"/>
            <a:ext cx="306790" cy="117865"/>
          </a:xfrm>
          <a:custGeom>
            <a:rect b="b" l="l" r="r" t="t"/>
            <a:pathLst>
              <a:path extrusionOk="0" h="1055" w="2746">
                <a:moveTo>
                  <a:pt x="528" y="0"/>
                </a:moveTo>
                <a:lnTo>
                  <a:pt x="1" y="527"/>
                </a:lnTo>
                <a:lnTo>
                  <a:pt x="1" y="1055"/>
                </a:lnTo>
                <a:lnTo>
                  <a:pt x="78" y="1055"/>
                </a:lnTo>
                <a:lnTo>
                  <a:pt x="78" y="558"/>
                </a:lnTo>
                <a:lnTo>
                  <a:pt x="575" y="78"/>
                </a:lnTo>
                <a:lnTo>
                  <a:pt x="2746" y="78"/>
                </a:lnTo>
                <a:lnTo>
                  <a:pt x="27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47"/>
          <p:cNvSpPr/>
          <p:nvPr/>
        </p:nvSpPr>
        <p:spPr>
          <a:xfrm>
            <a:off x="2366535" y="1871728"/>
            <a:ext cx="448901" cy="268687"/>
          </a:xfrm>
          <a:custGeom>
            <a:rect b="b" l="l" r="r" t="t"/>
            <a:pathLst>
              <a:path extrusionOk="0" h="2405" w="4018">
                <a:moveTo>
                  <a:pt x="1" y="0"/>
                </a:moveTo>
                <a:lnTo>
                  <a:pt x="1" y="512"/>
                </a:lnTo>
                <a:lnTo>
                  <a:pt x="1924" y="2404"/>
                </a:lnTo>
                <a:lnTo>
                  <a:pt x="3490" y="2404"/>
                </a:lnTo>
                <a:lnTo>
                  <a:pt x="4018" y="1877"/>
                </a:lnTo>
                <a:lnTo>
                  <a:pt x="4018" y="667"/>
                </a:lnTo>
                <a:lnTo>
                  <a:pt x="3940" y="667"/>
                </a:lnTo>
                <a:lnTo>
                  <a:pt x="3940" y="1846"/>
                </a:lnTo>
                <a:lnTo>
                  <a:pt x="3459" y="2327"/>
                </a:lnTo>
                <a:lnTo>
                  <a:pt x="1970" y="2327"/>
                </a:lnTo>
                <a:lnTo>
                  <a:pt x="78" y="466"/>
                </a:lnTo>
                <a:lnTo>
                  <a:pt x="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47"/>
          <p:cNvSpPr/>
          <p:nvPr/>
        </p:nvSpPr>
        <p:spPr>
          <a:xfrm>
            <a:off x="2366535" y="1098960"/>
            <a:ext cx="306790" cy="110938"/>
          </a:xfrm>
          <a:custGeom>
            <a:rect b="b" l="l" r="r" t="t"/>
            <a:pathLst>
              <a:path extrusionOk="0" h="993" w="2746">
                <a:moveTo>
                  <a:pt x="512" y="0"/>
                </a:moveTo>
                <a:lnTo>
                  <a:pt x="1" y="527"/>
                </a:lnTo>
                <a:lnTo>
                  <a:pt x="1" y="993"/>
                </a:lnTo>
                <a:lnTo>
                  <a:pt x="78" y="993"/>
                </a:lnTo>
                <a:lnTo>
                  <a:pt x="78" y="558"/>
                </a:lnTo>
                <a:lnTo>
                  <a:pt x="544" y="93"/>
                </a:lnTo>
                <a:lnTo>
                  <a:pt x="2746" y="93"/>
                </a:lnTo>
                <a:lnTo>
                  <a:pt x="27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47"/>
          <p:cNvSpPr/>
          <p:nvPr/>
        </p:nvSpPr>
        <p:spPr>
          <a:xfrm>
            <a:off x="2366535" y="1412558"/>
            <a:ext cx="306790" cy="97085"/>
          </a:xfrm>
          <a:custGeom>
            <a:rect b="b" l="l" r="r" t="t"/>
            <a:pathLst>
              <a:path extrusionOk="0" h="869" w="2746">
                <a:moveTo>
                  <a:pt x="1" y="0"/>
                </a:moveTo>
                <a:lnTo>
                  <a:pt x="1" y="310"/>
                </a:lnTo>
                <a:lnTo>
                  <a:pt x="575" y="869"/>
                </a:lnTo>
                <a:lnTo>
                  <a:pt x="2746" y="869"/>
                </a:lnTo>
                <a:lnTo>
                  <a:pt x="2746" y="791"/>
                </a:lnTo>
                <a:lnTo>
                  <a:pt x="606" y="791"/>
                </a:lnTo>
                <a:lnTo>
                  <a:pt x="78" y="279"/>
                </a:lnTo>
                <a:lnTo>
                  <a:pt x="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47"/>
          <p:cNvSpPr/>
          <p:nvPr/>
        </p:nvSpPr>
        <p:spPr>
          <a:xfrm>
            <a:off x="2545068" y="1802350"/>
            <a:ext cx="128257" cy="10613"/>
          </a:xfrm>
          <a:custGeom>
            <a:rect b="b" l="l" r="r" t="t"/>
            <a:pathLst>
              <a:path extrusionOk="0" h="95" w="1148">
                <a:moveTo>
                  <a:pt x="0" y="1"/>
                </a:moveTo>
                <a:lnTo>
                  <a:pt x="0" y="94"/>
                </a:lnTo>
                <a:lnTo>
                  <a:pt x="1148" y="94"/>
                </a:lnTo>
                <a:lnTo>
                  <a:pt x="11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47"/>
          <p:cNvSpPr/>
          <p:nvPr/>
        </p:nvSpPr>
        <p:spPr>
          <a:xfrm>
            <a:off x="2543280" y="1852624"/>
            <a:ext cx="130045" cy="53849"/>
          </a:xfrm>
          <a:custGeom>
            <a:rect b="b" l="l" r="r" t="t"/>
            <a:pathLst>
              <a:path extrusionOk="0" h="482" w="1164">
                <a:moveTo>
                  <a:pt x="419" y="1"/>
                </a:moveTo>
                <a:lnTo>
                  <a:pt x="1" y="419"/>
                </a:lnTo>
                <a:lnTo>
                  <a:pt x="47" y="482"/>
                </a:lnTo>
                <a:lnTo>
                  <a:pt x="435" y="94"/>
                </a:lnTo>
                <a:lnTo>
                  <a:pt x="1164" y="94"/>
                </a:lnTo>
                <a:lnTo>
                  <a:pt x="11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47"/>
          <p:cNvSpPr/>
          <p:nvPr/>
        </p:nvSpPr>
        <p:spPr>
          <a:xfrm>
            <a:off x="2849958" y="1946245"/>
            <a:ext cx="117979" cy="246119"/>
          </a:xfrm>
          <a:custGeom>
            <a:rect b="b" l="l" r="r" t="t"/>
            <a:pathLst>
              <a:path extrusionOk="0" h="2203" w="1056">
                <a:moveTo>
                  <a:pt x="978" y="0"/>
                </a:moveTo>
                <a:lnTo>
                  <a:pt x="978" y="1194"/>
                </a:lnTo>
                <a:lnTo>
                  <a:pt x="1" y="2141"/>
                </a:lnTo>
                <a:lnTo>
                  <a:pt x="78" y="2203"/>
                </a:lnTo>
                <a:lnTo>
                  <a:pt x="1056" y="1241"/>
                </a:lnTo>
                <a:lnTo>
                  <a:pt x="10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47"/>
          <p:cNvSpPr/>
          <p:nvPr/>
        </p:nvSpPr>
        <p:spPr>
          <a:xfrm>
            <a:off x="2945258" y="1946245"/>
            <a:ext cx="71167" cy="246119"/>
          </a:xfrm>
          <a:custGeom>
            <a:rect b="b" l="l" r="r" t="t"/>
            <a:pathLst>
              <a:path extrusionOk="0" h="2203" w="637">
                <a:moveTo>
                  <a:pt x="559" y="0"/>
                </a:moveTo>
                <a:lnTo>
                  <a:pt x="559" y="1582"/>
                </a:lnTo>
                <a:lnTo>
                  <a:pt x="1" y="2141"/>
                </a:lnTo>
                <a:lnTo>
                  <a:pt x="78" y="2203"/>
                </a:lnTo>
                <a:lnTo>
                  <a:pt x="637" y="1629"/>
                </a:lnTo>
                <a:lnTo>
                  <a:pt x="6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47"/>
          <p:cNvSpPr/>
          <p:nvPr/>
        </p:nvSpPr>
        <p:spPr>
          <a:xfrm>
            <a:off x="4263918" y="1230567"/>
            <a:ext cx="256627" cy="190706"/>
          </a:xfrm>
          <a:custGeom>
            <a:rect b="b" l="l" r="r" t="t"/>
            <a:pathLst>
              <a:path extrusionOk="0" h="1707" w="2297">
                <a:moveTo>
                  <a:pt x="1148" y="1"/>
                </a:moveTo>
                <a:lnTo>
                  <a:pt x="1148" y="78"/>
                </a:lnTo>
                <a:lnTo>
                  <a:pt x="1474" y="78"/>
                </a:lnTo>
                <a:lnTo>
                  <a:pt x="2203" y="792"/>
                </a:lnTo>
                <a:lnTo>
                  <a:pt x="2203" y="1102"/>
                </a:lnTo>
                <a:lnTo>
                  <a:pt x="1676" y="1614"/>
                </a:lnTo>
                <a:lnTo>
                  <a:pt x="1" y="1614"/>
                </a:lnTo>
                <a:lnTo>
                  <a:pt x="1" y="1707"/>
                </a:lnTo>
                <a:lnTo>
                  <a:pt x="1707" y="1707"/>
                </a:lnTo>
                <a:lnTo>
                  <a:pt x="2296" y="1133"/>
                </a:lnTo>
                <a:lnTo>
                  <a:pt x="2296" y="776"/>
                </a:lnTo>
                <a:lnTo>
                  <a:pt x="15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47"/>
          <p:cNvSpPr/>
          <p:nvPr/>
        </p:nvSpPr>
        <p:spPr>
          <a:xfrm>
            <a:off x="4392176" y="1178617"/>
            <a:ext cx="123118" cy="10502"/>
          </a:xfrm>
          <a:custGeom>
            <a:rect b="b" l="l" r="r" t="t"/>
            <a:pathLst>
              <a:path extrusionOk="0" h="94" w="1102">
                <a:moveTo>
                  <a:pt x="0" y="1"/>
                </a:moveTo>
                <a:lnTo>
                  <a:pt x="0" y="94"/>
                </a:lnTo>
                <a:lnTo>
                  <a:pt x="1102" y="94"/>
                </a:lnTo>
                <a:lnTo>
                  <a:pt x="11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47"/>
          <p:cNvSpPr/>
          <p:nvPr/>
        </p:nvSpPr>
        <p:spPr>
          <a:xfrm>
            <a:off x="4392176" y="1046899"/>
            <a:ext cx="124906" cy="93733"/>
          </a:xfrm>
          <a:custGeom>
            <a:rect b="b" l="l" r="r" t="t"/>
            <a:pathLst>
              <a:path extrusionOk="0" h="839" w="1118">
                <a:moveTo>
                  <a:pt x="1071" y="1"/>
                </a:moveTo>
                <a:lnTo>
                  <a:pt x="357" y="730"/>
                </a:lnTo>
                <a:lnTo>
                  <a:pt x="0" y="730"/>
                </a:lnTo>
                <a:lnTo>
                  <a:pt x="0" y="838"/>
                </a:lnTo>
                <a:lnTo>
                  <a:pt x="373" y="838"/>
                </a:lnTo>
                <a:lnTo>
                  <a:pt x="1117" y="78"/>
                </a:lnTo>
                <a:lnTo>
                  <a:pt x="107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47"/>
          <p:cNvSpPr/>
          <p:nvPr/>
        </p:nvSpPr>
        <p:spPr>
          <a:xfrm>
            <a:off x="4263918" y="1776430"/>
            <a:ext cx="216742" cy="396829"/>
          </a:xfrm>
          <a:custGeom>
            <a:rect b="b" l="l" r="r" t="t"/>
            <a:pathLst>
              <a:path extrusionOk="0" h="3552" w="1940">
                <a:moveTo>
                  <a:pt x="1" y="0"/>
                </a:moveTo>
                <a:lnTo>
                  <a:pt x="1" y="78"/>
                </a:lnTo>
                <a:lnTo>
                  <a:pt x="1133" y="78"/>
                </a:lnTo>
                <a:lnTo>
                  <a:pt x="1846" y="791"/>
                </a:lnTo>
                <a:lnTo>
                  <a:pt x="1846" y="3242"/>
                </a:lnTo>
                <a:lnTo>
                  <a:pt x="1614" y="3474"/>
                </a:lnTo>
                <a:lnTo>
                  <a:pt x="1148" y="3474"/>
                </a:lnTo>
                <a:lnTo>
                  <a:pt x="1148" y="3552"/>
                </a:lnTo>
                <a:lnTo>
                  <a:pt x="1660" y="3552"/>
                </a:lnTo>
                <a:lnTo>
                  <a:pt x="1939" y="3273"/>
                </a:lnTo>
                <a:lnTo>
                  <a:pt x="1939" y="760"/>
                </a:lnTo>
                <a:lnTo>
                  <a:pt x="11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47"/>
          <p:cNvSpPr/>
          <p:nvPr/>
        </p:nvSpPr>
        <p:spPr>
          <a:xfrm>
            <a:off x="4269169" y="1682809"/>
            <a:ext cx="258302" cy="540725"/>
          </a:xfrm>
          <a:custGeom>
            <a:rect b="b" l="l" r="r" t="t"/>
            <a:pathLst>
              <a:path extrusionOk="0" h="4840" w="2312">
                <a:moveTo>
                  <a:pt x="0" y="1"/>
                </a:moveTo>
                <a:lnTo>
                  <a:pt x="0" y="109"/>
                </a:lnTo>
                <a:lnTo>
                  <a:pt x="838" y="109"/>
                </a:lnTo>
                <a:lnTo>
                  <a:pt x="2203" y="1474"/>
                </a:lnTo>
                <a:lnTo>
                  <a:pt x="2203" y="4157"/>
                </a:lnTo>
                <a:lnTo>
                  <a:pt x="1629" y="4762"/>
                </a:lnTo>
                <a:lnTo>
                  <a:pt x="1101" y="4762"/>
                </a:lnTo>
                <a:lnTo>
                  <a:pt x="1101" y="4840"/>
                </a:lnTo>
                <a:lnTo>
                  <a:pt x="1660" y="4840"/>
                </a:lnTo>
                <a:lnTo>
                  <a:pt x="2311" y="4188"/>
                </a:lnTo>
                <a:lnTo>
                  <a:pt x="2311" y="1459"/>
                </a:lnTo>
                <a:lnTo>
                  <a:pt x="86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47"/>
          <p:cNvSpPr/>
          <p:nvPr/>
        </p:nvSpPr>
        <p:spPr>
          <a:xfrm>
            <a:off x="4194650" y="2893966"/>
            <a:ext cx="246125" cy="59100"/>
          </a:xfrm>
          <a:custGeom>
            <a:rect b="b" l="l" r="r" t="t"/>
            <a:pathLst>
              <a:path extrusionOk="0" h="529" w="2203">
                <a:moveTo>
                  <a:pt x="0" y="1"/>
                </a:moveTo>
                <a:lnTo>
                  <a:pt x="0" y="94"/>
                </a:lnTo>
                <a:lnTo>
                  <a:pt x="683" y="94"/>
                </a:lnTo>
                <a:lnTo>
                  <a:pt x="1117" y="528"/>
                </a:lnTo>
                <a:lnTo>
                  <a:pt x="2203" y="528"/>
                </a:lnTo>
                <a:lnTo>
                  <a:pt x="2203" y="435"/>
                </a:lnTo>
                <a:lnTo>
                  <a:pt x="1148" y="435"/>
                </a:lnTo>
                <a:lnTo>
                  <a:pt x="72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47"/>
          <p:cNvSpPr/>
          <p:nvPr/>
        </p:nvSpPr>
        <p:spPr>
          <a:xfrm>
            <a:off x="4203253" y="2989375"/>
            <a:ext cx="234059" cy="10502"/>
          </a:xfrm>
          <a:custGeom>
            <a:rect b="b" l="l" r="r" t="t"/>
            <a:pathLst>
              <a:path extrusionOk="0" h="94" w="2095">
                <a:moveTo>
                  <a:pt x="1" y="0"/>
                </a:moveTo>
                <a:lnTo>
                  <a:pt x="1" y="93"/>
                </a:lnTo>
                <a:lnTo>
                  <a:pt x="2095" y="93"/>
                </a:lnTo>
                <a:lnTo>
                  <a:pt x="2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47"/>
          <p:cNvSpPr/>
          <p:nvPr/>
        </p:nvSpPr>
        <p:spPr>
          <a:xfrm>
            <a:off x="4068180" y="2497248"/>
            <a:ext cx="419406" cy="277289"/>
          </a:xfrm>
          <a:custGeom>
            <a:rect b="b" l="l" r="r" t="t"/>
            <a:pathLst>
              <a:path extrusionOk="0" h="2482" w="3754">
                <a:moveTo>
                  <a:pt x="2900" y="0"/>
                </a:moveTo>
                <a:lnTo>
                  <a:pt x="2900" y="109"/>
                </a:lnTo>
                <a:lnTo>
                  <a:pt x="3412" y="109"/>
                </a:lnTo>
                <a:lnTo>
                  <a:pt x="3660" y="357"/>
                </a:lnTo>
                <a:lnTo>
                  <a:pt x="3660" y="807"/>
                </a:lnTo>
                <a:lnTo>
                  <a:pt x="3273" y="1210"/>
                </a:lnTo>
                <a:lnTo>
                  <a:pt x="791" y="1210"/>
                </a:lnTo>
                <a:lnTo>
                  <a:pt x="0" y="2001"/>
                </a:lnTo>
                <a:lnTo>
                  <a:pt x="0" y="2482"/>
                </a:lnTo>
                <a:lnTo>
                  <a:pt x="93" y="2482"/>
                </a:lnTo>
                <a:lnTo>
                  <a:pt x="93" y="2048"/>
                </a:lnTo>
                <a:lnTo>
                  <a:pt x="822" y="1303"/>
                </a:lnTo>
                <a:lnTo>
                  <a:pt x="3304" y="1303"/>
                </a:lnTo>
                <a:lnTo>
                  <a:pt x="3753" y="838"/>
                </a:lnTo>
                <a:lnTo>
                  <a:pt x="3753" y="310"/>
                </a:lnTo>
                <a:lnTo>
                  <a:pt x="34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47"/>
          <p:cNvSpPr/>
          <p:nvPr/>
        </p:nvSpPr>
        <p:spPr>
          <a:xfrm>
            <a:off x="4194650" y="2800456"/>
            <a:ext cx="246125" cy="104123"/>
          </a:xfrm>
          <a:custGeom>
            <a:rect b="b" l="l" r="r" t="t"/>
            <a:pathLst>
              <a:path extrusionOk="0" h="932" w="2203">
                <a:moveTo>
                  <a:pt x="0" y="0"/>
                </a:moveTo>
                <a:lnTo>
                  <a:pt x="0" y="78"/>
                </a:lnTo>
                <a:lnTo>
                  <a:pt x="528" y="78"/>
                </a:lnTo>
                <a:lnTo>
                  <a:pt x="1381" y="931"/>
                </a:lnTo>
                <a:lnTo>
                  <a:pt x="2203" y="931"/>
                </a:lnTo>
                <a:lnTo>
                  <a:pt x="2203" y="838"/>
                </a:lnTo>
                <a:lnTo>
                  <a:pt x="1427" y="838"/>
                </a:lnTo>
                <a:lnTo>
                  <a:pt x="5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47"/>
          <p:cNvSpPr/>
          <p:nvPr/>
        </p:nvSpPr>
        <p:spPr>
          <a:xfrm>
            <a:off x="4624335" y="887474"/>
            <a:ext cx="10502" cy="38320"/>
          </a:xfrm>
          <a:custGeom>
            <a:rect b="b" l="l" r="r" t="t"/>
            <a:pathLst>
              <a:path extrusionOk="0" h="343" w="94">
                <a:moveTo>
                  <a:pt x="1" y="1"/>
                </a:moveTo>
                <a:lnTo>
                  <a:pt x="1" y="342"/>
                </a:lnTo>
                <a:lnTo>
                  <a:pt x="94" y="342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47"/>
          <p:cNvSpPr/>
          <p:nvPr/>
        </p:nvSpPr>
        <p:spPr>
          <a:xfrm>
            <a:off x="4561994" y="918756"/>
            <a:ext cx="38209" cy="39884"/>
          </a:xfrm>
          <a:custGeom>
            <a:rect b="b" l="l" r="r" t="t"/>
            <a:pathLst>
              <a:path extrusionOk="0" h="357" w="342">
                <a:moveTo>
                  <a:pt x="171" y="93"/>
                </a:moveTo>
                <a:cubicBezTo>
                  <a:pt x="202" y="93"/>
                  <a:pt x="248" y="140"/>
                  <a:pt x="248" y="171"/>
                </a:cubicBezTo>
                <a:cubicBezTo>
                  <a:pt x="248" y="217"/>
                  <a:pt x="202" y="248"/>
                  <a:pt x="171" y="248"/>
                </a:cubicBezTo>
                <a:cubicBezTo>
                  <a:pt x="124" y="248"/>
                  <a:pt x="93" y="217"/>
                  <a:pt x="93" y="171"/>
                </a:cubicBezTo>
                <a:cubicBezTo>
                  <a:pt x="93" y="140"/>
                  <a:pt x="124" y="93"/>
                  <a:pt x="171" y="93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79"/>
                  <a:pt x="78" y="357"/>
                  <a:pt x="171" y="357"/>
                </a:cubicBezTo>
                <a:cubicBezTo>
                  <a:pt x="264" y="357"/>
                  <a:pt x="326" y="279"/>
                  <a:pt x="342" y="171"/>
                </a:cubicBezTo>
                <a:cubicBezTo>
                  <a:pt x="342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47"/>
          <p:cNvSpPr/>
          <p:nvPr/>
        </p:nvSpPr>
        <p:spPr>
          <a:xfrm>
            <a:off x="4574060" y="887474"/>
            <a:ext cx="10502" cy="38320"/>
          </a:xfrm>
          <a:custGeom>
            <a:rect b="b" l="l" r="r" t="t"/>
            <a:pathLst>
              <a:path extrusionOk="0" h="343" w="94">
                <a:moveTo>
                  <a:pt x="1" y="1"/>
                </a:moveTo>
                <a:lnTo>
                  <a:pt x="1" y="342"/>
                </a:lnTo>
                <a:lnTo>
                  <a:pt x="94" y="342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47"/>
          <p:cNvSpPr/>
          <p:nvPr/>
        </p:nvSpPr>
        <p:spPr>
          <a:xfrm>
            <a:off x="4130522" y="918756"/>
            <a:ext cx="38209" cy="39884"/>
          </a:xfrm>
          <a:custGeom>
            <a:rect b="b" l="l" r="r" t="t"/>
            <a:pathLst>
              <a:path extrusionOk="0" h="357" w="342">
                <a:moveTo>
                  <a:pt x="171" y="93"/>
                </a:moveTo>
                <a:cubicBezTo>
                  <a:pt x="218" y="93"/>
                  <a:pt x="249" y="140"/>
                  <a:pt x="249" y="171"/>
                </a:cubicBezTo>
                <a:cubicBezTo>
                  <a:pt x="249" y="217"/>
                  <a:pt x="218" y="248"/>
                  <a:pt x="171" y="248"/>
                </a:cubicBezTo>
                <a:cubicBezTo>
                  <a:pt x="140" y="248"/>
                  <a:pt x="93" y="217"/>
                  <a:pt x="93" y="171"/>
                </a:cubicBezTo>
                <a:cubicBezTo>
                  <a:pt x="93" y="140"/>
                  <a:pt x="140" y="93"/>
                  <a:pt x="171" y="93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79"/>
                  <a:pt x="78" y="357"/>
                  <a:pt x="171" y="357"/>
                </a:cubicBezTo>
                <a:cubicBezTo>
                  <a:pt x="249" y="357"/>
                  <a:pt x="326" y="279"/>
                  <a:pt x="342" y="171"/>
                </a:cubicBezTo>
                <a:cubicBezTo>
                  <a:pt x="342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47"/>
          <p:cNvSpPr/>
          <p:nvPr/>
        </p:nvSpPr>
        <p:spPr>
          <a:xfrm>
            <a:off x="4142699" y="887474"/>
            <a:ext cx="12178" cy="38320"/>
          </a:xfrm>
          <a:custGeom>
            <a:rect b="b" l="l" r="r" t="t"/>
            <a:pathLst>
              <a:path extrusionOk="0" h="343" w="109">
                <a:moveTo>
                  <a:pt x="0" y="1"/>
                </a:moveTo>
                <a:lnTo>
                  <a:pt x="0" y="342"/>
                </a:lnTo>
                <a:lnTo>
                  <a:pt x="109" y="342"/>
                </a:lnTo>
                <a:lnTo>
                  <a:pt x="1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47"/>
          <p:cNvSpPr/>
          <p:nvPr/>
        </p:nvSpPr>
        <p:spPr>
          <a:xfrm>
            <a:off x="2527751" y="2796993"/>
            <a:ext cx="38209" cy="38208"/>
          </a:xfrm>
          <a:custGeom>
            <a:rect b="b" l="l" r="r" t="t"/>
            <a:pathLst>
              <a:path extrusionOk="0" h="342" w="342">
                <a:moveTo>
                  <a:pt x="171" y="94"/>
                </a:moveTo>
                <a:cubicBezTo>
                  <a:pt x="217" y="94"/>
                  <a:pt x="248" y="140"/>
                  <a:pt x="248" y="171"/>
                </a:cubicBezTo>
                <a:cubicBezTo>
                  <a:pt x="248" y="218"/>
                  <a:pt x="217" y="249"/>
                  <a:pt x="171" y="249"/>
                </a:cubicBezTo>
                <a:cubicBezTo>
                  <a:pt x="140" y="249"/>
                  <a:pt x="93" y="218"/>
                  <a:pt x="93" y="171"/>
                </a:cubicBezTo>
                <a:cubicBezTo>
                  <a:pt x="93" y="140"/>
                  <a:pt x="140" y="94"/>
                  <a:pt x="171" y="94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64"/>
                  <a:pt x="78" y="342"/>
                  <a:pt x="171" y="342"/>
                </a:cubicBezTo>
                <a:cubicBezTo>
                  <a:pt x="248" y="342"/>
                  <a:pt x="326" y="264"/>
                  <a:pt x="341" y="171"/>
                </a:cubicBezTo>
                <a:cubicBezTo>
                  <a:pt x="341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47"/>
          <p:cNvSpPr/>
          <p:nvPr/>
        </p:nvSpPr>
        <p:spPr>
          <a:xfrm>
            <a:off x="2539817" y="2831626"/>
            <a:ext cx="12289" cy="36532"/>
          </a:xfrm>
          <a:custGeom>
            <a:rect b="b" l="l" r="r" t="t"/>
            <a:pathLst>
              <a:path extrusionOk="0" h="327" w="110">
                <a:moveTo>
                  <a:pt x="1" y="1"/>
                </a:moveTo>
                <a:lnTo>
                  <a:pt x="1" y="326"/>
                </a:lnTo>
                <a:lnTo>
                  <a:pt x="109" y="326"/>
                </a:lnTo>
                <a:lnTo>
                  <a:pt x="1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47"/>
          <p:cNvSpPr/>
          <p:nvPr/>
        </p:nvSpPr>
        <p:spPr>
          <a:xfrm>
            <a:off x="2574451" y="2796993"/>
            <a:ext cx="39997" cy="38208"/>
          </a:xfrm>
          <a:custGeom>
            <a:rect b="b" l="l" r="r" t="t"/>
            <a:pathLst>
              <a:path extrusionOk="0" h="342" w="358">
                <a:moveTo>
                  <a:pt x="187" y="94"/>
                </a:moveTo>
                <a:cubicBezTo>
                  <a:pt x="218" y="94"/>
                  <a:pt x="264" y="140"/>
                  <a:pt x="264" y="171"/>
                </a:cubicBezTo>
                <a:cubicBezTo>
                  <a:pt x="264" y="218"/>
                  <a:pt x="218" y="249"/>
                  <a:pt x="187" y="249"/>
                </a:cubicBezTo>
                <a:cubicBezTo>
                  <a:pt x="140" y="249"/>
                  <a:pt x="109" y="218"/>
                  <a:pt x="109" y="171"/>
                </a:cubicBezTo>
                <a:cubicBezTo>
                  <a:pt x="109" y="140"/>
                  <a:pt x="140" y="94"/>
                  <a:pt x="187" y="94"/>
                </a:cubicBezTo>
                <a:close/>
                <a:moveTo>
                  <a:pt x="187" y="0"/>
                </a:moveTo>
                <a:cubicBezTo>
                  <a:pt x="78" y="0"/>
                  <a:pt x="1" y="78"/>
                  <a:pt x="1" y="171"/>
                </a:cubicBezTo>
                <a:cubicBezTo>
                  <a:pt x="1" y="264"/>
                  <a:pt x="78" y="342"/>
                  <a:pt x="187" y="342"/>
                </a:cubicBezTo>
                <a:cubicBezTo>
                  <a:pt x="264" y="342"/>
                  <a:pt x="342" y="264"/>
                  <a:pt x="358" y="171"/>
                </a:cubicBezTo>
                <a:cubicBezTo>
                  <a:pt x="358" y="78"/>
                  <a:pt x="280" y="0"/>
                  <a:pt x="1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47"/>
          <p:cNvSpPr/>
          <p:nvPr/>
        </p:nvSpPr>
        <p:spPr>
          <a:xfrm>
            <a:off x="2588304" y="2831626"/>
            <a:ext cx="10502" cy="36532"/>
          </a:xfrm>
          <a:custGeom>
            <a:rect b="b" l="l" r="r" t="t"/>
            <a:pathLst>
              <a:path extrusionOk="0" h="327" w="94">
                <a:moveTo>
                  <a:pt x="1" y="1"/>
                </a:moveTo>
                <a:lnTo>
                  <a:pt x="1" y="326"/>
                </a:lnTo>
                <a:lnTo>
                  <a:pt x="94" y="326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47"/>
          <p:cNvSpPr/>
          <p:nvPr/>
        </p:nvSpPr>
        <p:spPr>
          <a:xfrm>
            <a:off x="2623050" y="2796993"/>
            <a:ext cx="38209" cy="38208"/>
          </a:xfrm>
          <a:custGeom>
            <a:rect b="b" l="l" r="r" t="t"/>
            <a:pathLst>
              <a:path extrusionOk="0" h="342" w="342">
                <a:moveTo>
                  <a:pt x="171" y="94"/>
                </a:moveTo>
                <a:cubicBezTo>
                  <a:pt x="217" y="94"/>
                  <a:pt x="248" y="140"/>
                  <a:pt x="248" y="171"/>
                </a:cubicBezTo>
                <a:cubicBezTo>
                  <a:pt x="248" y="218"/>
                  <a:pt x="217" y="249"/>
                  <a:pt x="171" y="249"/>
                </a:cubicBezTo>
                <a:cubicBezTo>
                  <a:pt x="140" y="249"/>
                  <a:pt x="93" y="218"/>
                  <a:pt x="93" y="171"/>
                </a:cubicBezTo>
                <a:cubicBezTo>
                  <a:pt x="93" y="140"/>
                  <a:pt x="140" y="94"/>
                  <a:pt x="171" y="94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64"/>
                  <a:pt x="78" y="342"/>
                  <a:pt x="171" y="342"/>
                </a:cubicBezTo>
                <a:cubicBezTo>
                  <a:pt x="248" y="342"/>
                  <a:pt x="326" y="264"/>
                  <a:pt x="341" y="171"/>
                </a:cubicBezTo>
                <a:cubicBezTo>
                  <a:pt x="341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47"/>
          <p:cNvSpPr/>
          <p:nvPr/>
        </p:nvSpPr>
        <p:spPr>
          <a:xfrm>
            <a:off x="2638579" y="2831626"/>
            <a:ext cx="10502" cy="36532"/>
          </a:xfrm>
          <a:custGeom>
            <a:rect b="b" l="l" r="r" t="t"/>
            <a:pathLst>
              <a:path extrusionOk="0" h="327" w="94">
                <a:moveTo>
                  <a:pt x="1" y="1"/>
                </a:moveTo>
                <a:lnTo>
                  <a:pt x="1" y="326"/>
                </a:lnTo>
                <a:lnTo>
                  <a:pt x="94" y="326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47"/>
          <p:cNvSpPr/>
          <p:nvPr/>
        </p:nvSpPr>
        <p:spPr>
          <a:xfrm>
            <a:off x="2669750" y="2796993"/>
            <a:ext cx="39997" cy="38208"/>
          </a:xfrm>
          <a:custGeom>
            <a:rect b="b" l="l" r="r" t="t"/>
            <a:pathLst>
              <a:path extrusionOk="0" h="342" w="358">
                <a:moveTo>
                  <a:pt x="187" y="94"/>
                </a:moveTo>
                <a:cubicBezTo>
                  <a:pt x="218" y="94"/>
                  <a:pt x="265" y="140"/>
                  <a:pt x="265" y="171"/>
                </a:cubicBezTo>
                <a:cubicBezTo>
                  <a:pt x="265" y="218"/>
                  <a:pt x="218" y="249"/>
                  <a:pt x="187" y="249"/>
                </a:cubicBezTo>
                <a:cubicBezTo>
                  <a:pt x="140" y="249"/>
                  <a:pt x="109" y="218"/>
                  <a:pt x="109" y="171"/>
                </a:cubicBezTo>
                <a:cubicBezTo>
                  <a:pt x="109" y="140"/>
                  <a:pt x="140" y="94"/>
                  <a:pt x="187" y="94"/>
                </a:cubicBezTo>
                <a:close/>
                <a:moveTo>
                  <a:pt x="187" y="0"/>
                </a:moveTo>
                <a:cubicBezTo>
                  <a:pt x="78" y="0"/>
                  <a:pt x="1" y="78"/>
                  <a:pt x="1" y="171"/>
                </a:cubicBezTo>
                <a:cubicBezTo>
                  <a:pt x="1" y="264"/>
                  <a:pt x="78" y="342"/>
                  <a:pt x="187" y="342"/>
                </a:cubicBezTo>
                <a:cubicBezTo>
                  <a:pt x="280" y="342"/>
                  <a:pt x="358" y="264"/>
                  <a:pt x="358" y="171"/>
                </a:cubicBezTo>
                <a:cubicBezTo>
                  <a:pt x="358" y="78"/>
                  <a:pt x="280" y="0"/>
                  <a:pt x="1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47"/>
          <p:cNvSpPr/>
          <p:nvPr/>
        </p:nvSpPr>
        <p:spPr>
          <a:xfrm>
            <a:off x="2685391" y="2831626"/>
            <a:ext cx="10502" cy="36532"/>
          </a:xfrm>
          <a:custGeom>
            <a:rect b="b" l="l" r="r" t="t"/>
            <a:pathLst>
              <a:path extrusionOk="0" h="327" w="94">
                <a:moveTo>
                  <a:pt x="0" y="1"/>
                </a:moveTo>
                <a:lnTo>
                  <a:pt x="0" y="326"/>
                </a:lnTo>
                <a:lnTo>
                  <a:pt x="94" y="326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47"/>
          <p:cNvSpPr/>
          <p:nvPr/>
        </p:nvSpPr>
        <p:spPr>
          <a:xfrm>
            <a:off x="2718349" y="2796993"/>
            <a:ext cx="38209" cy="38208"/>
          </a:xfrm>
          <a:custGeom>
            <a:rect b="b" l="l" r="r" t="t"/>
            <a:pathLst>
              <a:path extrusionOk="0" h="342" w="342">
                <a:moveTo>
                  <a:pt x="171" y="94"/>
                </a:moveTo>
                <a:cubicBezTo>
                  <a:pt x="217" y="94"/>
                  <a:pt x="248" y="140"/>
                  <a:pt x="248" y="171"/>
                </a:cubicBezTo>
                <a:cubicBezTo>
                  <a:pt x="248" y="218"/>
                  <a:pt x="217" y="249"/>
                  <a:pt x="171" y="249"/>
                </a:cubicBezTo>
                <a:cubicBezTo>
                  <a:pt x="124" y="249"/>
                  <a:pt x="93" y="218"/>
                  <a:pt x="93" y="171"/>
                </a:cubicBezTo>
                <a:cubicBezTo>
                  <a:pt x="93" y="140"/>
                  <a:pt x="140" y="94"/>
                  <a:pt x="171" y="94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64"/>
                  <a:pt x="78" y="342"/>
                  <a:pt x="171" y="342"/>
                </a:cubicBezTo>
                <a:cubicBezTo>
                  <a:pt x="264" y="342"/>
                  <a:pt x="341" y="264"/>
                  <a:pt x="341" y="171"/>
                </a:cubicBezTo>
                <a:cubicBezTo>
                  <a:pt x="341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47"/>
          <p:cNvSpPr/>
          <p:nvPr/>
        </p:nvSpPr>
        <p:spPr>
          <a:xfrm>
            <a:off x="2733879" y="2831626"/>
            <a:ext cx="10502" cy="36532"/>
          </a:xfrm>
          <a:custGeom>
            <a:rect b="b" l="l" r="r" t="t"/>
            <a:pathLst>
              <a:path extrusionOk="0" h="327" w="94">
                <a:moveTo>
                  <a:pt x="1" y="1"/>
                </a:moveTo>
                <a:lnTo>
                  <a:pt x="1" y="326"/>
                </a:lnTo>
                <a:lnTo>
                  <a:pt x="94" y="326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47"/>
          <p:cNvSpPr/>
          <p:nvPr/>
        </p:nvSpPr>
        <p:spPr>
          <a:xfrm>
            <a:off x="2765049" y="2796993"/>
            <a:ext cx="39997" cy="38208"/>
          </a:xfrm>
          <a:custGeom>
            <a:rect b="b" l="l" r="r" t="t"/>
            <a:pathLst>
              <a:path extrusionOk="0" h="342" w="358">
                <a:moveTo>
                  <a:pt x="187" y="94"/>
                </a:moveTo>
                <a:cubicBezTo>
                  <a:pt x="218" y="94"/>
                  <a:pt x="265" y="140"/>
                  <a:pt x="265" y="171"/>
                </a:cubicBezTo>
                <a:cubicBezTo>
                  <a:pt x="265" y="218"/>
                  <a:pt x="218" y="249"/>
                  <a:pt x="187" y="249"/>
                </a:cubicBezTo>
                <a:cubicBezTo>
                  <a:pt x="140" y="249"/>
                  <a:pt x="109" y="218"/>
                  <a:pt x="109" y="171"/>
                </a:cubicBezTo>
                <a:cubicBezTo>
                  <a:pt x="109" y="140"/>
                  <a:pt x="140" y="94"/>
                  <a:pt x="187" y="94"/>
                </a:cubicBezTo>
                <a:close/>
                <a:moveTo>
                  <a:pt x="187" y="0"/>
                </a:moveTo>
                <a:cubicBezTo>
                  <a:pt x="78" y="0"/>
                  <a:pt x="1" y="78"/>
                  <a:pt x="1" y="171"/>
                </a:cubicBezTo>
                <a:cubicBezTo>
                  <a:pt x="1" y="264"/>
                  <a:pt x="78" y="342"/>
                  <a:pt x="187" y="342"/>
                </a:cubicBezTo>
                <a:cubicBezTo>
                  <a:pt x="280" y="342"/>
                  <a:pt x="358" y="264"/>
                  <a:pt x="358" y="171"/>
                </a:cubicBezTo>
                <a:cubicBezTo>
                  <a:pt x="358" y="78"/>
                  <a:pt x="280" y="0"/>
                  <a:pt x="1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47"/>
          <p:cNvSpPr/>
          <p:nvPr/>
        </p:nvSpPr>
        <p:spPr>
          <a:xfrm>
            <a:off x="2780690" y="2831626"/>
            <a:ext cx="10502" cy="36532"/>
          </a:xfrm>
          <a:custGeom>
            <a:rect b="b" l="l" r="r" t="t"/>
            <a:pathLst>
              <a:path extrusionOk="0" h="327" w="94">
                <a:moveTo>
                  <a:pt x="0" y="1"/>
                </a:moveTo>
                <a:lnTo>
                  <a:pt x="0" y="326"/>
                </a:lnTo>
                <a:lnTo>
                  <a:pt x="94" y="326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47"/>
          <p:cNvSpPr/>
          <p:nvPr/>
        </p:nvSpPr>
        <p:spPr>
          <a:xfrm>
            <a:off x="4080246" y="918756"/>
            <a:ext cx="39997" cy="39884"/>
          </a:xfrm>
          <a:custGeom>
            <a:rect b="b" l="l" r="r" t="t"/>
            <a:pathLst>
              <a:path extrusionOk="0" h="357" w="358">
                <a:moveTo>
                  <a:pt x="171" y="93"/>
                </a:moveTo>
                <a:cubicBezTo>
                  <a:pt x="233" y="93"/>
                  <a:pt x="280" y="140"/>
                  <a:pt x="249" y="171"/>
                </a:cubicBezTo>
                <a:cubicBezTo>
                  <a:pt x="249" y="217"/>
                  <a:pt x="218" y="248"/>
                  <a:pt x="171" y="248"/>
                </a:cubicBezTo>
                <a:cubicBezTo>
                  <a:pt x="140" y="248"/>
                  <a:pt x="94" y="217"/>
                  <a:pt x="94" y="171"/>
                </a:cubicBezTo>
                <a:cubicBezTo>
                  <a:pt x="94" y="140"/>
                  <a:pt x="140" y="93"/>
                  <a:pt x="171" y="93"/>
                </a:cubicBezTo>
                <a:close/>
                <a:moveTo>
                  <a:pt x="171" y="0"/>
                </a:moveTo>
                <a:cubicBezTo>
                  <a:pt x="78" y="0"/>
                  <a:pt x="1" y="78"/>
                  <a:pt x="1" y="171"/>
                </a:cubicBezTo>
                <a:cubicBezTo>
                  <a:pt x="1" y="279"/>
                  <a:pt x="78" y="357"/>
                  <a:pt x="171" y="357"/>
                </a:cubicBezTo>
                <a:cubicBezTo>
                  <a:pt x="280" y="357"/>
                  <a:pt x="357" y="279"/>
                  <a:pt x="357" y="171"/>
                </a:cubicBezTo>
                <a:cubicBezTo>
                  <a:pt x="357" y="78"/>
                  <a:pt x="280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47"/>
          <p:cNvSpPr/>
          <p:nvPr/>
        </p:nvSpPr>
        <p:spPr>
          <a:xfrm>
            <a:off x="4095888" y="887474"/>
            <a:ext cx="10502" cy="38320"/>
          </a:xfrm>
          <a:custGeom>
            <a:rect b="b" l="l" r="r" t="t"/>
            <a:pathLst>
              <a:path extrusionOk="0" h="343" w="94">
                <a:moveTo>
                  <a:pt x="0" y="1"/>
                </a:moveTo>
                <a:lnTo>
                  <a:pt x="0" y="342"/>
                </a:lnTo>
                <a:lnTo>
                  <a:pt x="93" y="342"/>
                </a:lnTo>
                <a:lnTo>
                  <a:pt x="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47"/>
          <p:cNvSpPr/>
          <p:nvPr/>
        </p:nvSpPr>
        <p:spPr>
          <a:xfrm>
            <a:off x="4033435" y="918756"/>
            <a:ext cx="38321" cy="39884"/>
          </a:xfrm>
          <a:custGeom>
            <a:rect b="b" l="l" r="r" t="t"/>
            <a:pathLst>
              <a:path extrusionOk="0" h="357" w="343">
                <a:moveTo>
                  <a:pt x="172" y="93"/>
                </a:moveTo>
                <a:cubicBezTo>
                  <a:pt x="234" y="93"/>
                  <a:pt x="249" y="140"/>
                  <a:pt x="249" y="171"/>
                </a:cubicBezTo>
                <a:cubicBezTo>
                  <a:pt x="249" y="217"/>
                  <a:pt x="203" y="248"/>
                  <a:pt x="172" y="248"/>
                </a:cubicBezTo>
                <a:cubicBezTo>
                  <a:pt x="125" y="248"/>
                  <a:pt x="94" y="217"/>
                  <a:pt x="94" y="171"/>
                </a:cubicBezTo>
                <a:cubicBezTo>
                  <a:pt x="94" y="140"/>
                  <a:pt x="125" y="93"/>
                  <a:pt x="172" y="93"/>
                </a:cubicBezTo>
                <a:close/>
                <a:moveTo>
                  <a:pt x="172" y="0"/>
                </a:moveTo>
                <a:cubicBezTo>
                  <a:pt x="78" y="0"/>
                  <a:pt x="1" y="78"/>
                  <a:pt x="1" y="171"/>
                </a:cubicBezTo>
                <a:cubicBezTo>
                  <a:pt x="1" y="279"/>
                  <a:pt x="78" y="357"/>
                  <a:pt x="172" y="357"/>
                </a:cubicBezTo>
                <a:cubicBezTo>
                  <a:pt x="265" y="357"/>
                  <a:pt x="342" y="279"/>
                  <a:pt x="342" y="171"/>
                </a:cubicBezTo>
                <a:cubicBezTo>
                  <a:pt x="342" y="78"/>
                  <a:pt x="265" y="0"/>
                  <a:pt x="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47"/>
          <p:cNvSpPr/>
          <p:nvPr/>
        </p:nvSpPr>
        <p:spPr>
          <a:xfrm>
            <a:off x="4047288" y="887474"/>
            <a:ext cx="10614" cy="38320"/>
          </a:xfrm>
          <a:custGeom>
            <a:rect b="b" l="l" r="r" t="t"/>
            <a:pathLst>
              <a:path extrusionOk="0" h="343" w="95">
                <a:moveTo>
                  <a:pt x="1" y="1"/>
                </a:moveTo>
                <a:lnTo>
                  <a:pt x="1" y="342"/>
                </a:lnTo>
                <a:lnTo>
                  <a:pt x="94" y="342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47"/>
          <p:cNvSpPr/>
          <p:nvPr/>
        </p:nvSpPr>
        <p:spPr>
          <a:xfrm>
            <a:off x="3984947" y="918756"/>
            <a:ext cx="39997" cy="39884"/>
          </a:xfrm>
          <a:custGeom>
            <a:rect b="b" l="l" r="r" t="t"/>
            <a:pathLst>
              <a:path extrusionOk="0" h="357" w="358">
                <a:moveTo>
                  <a:pt x="171" y="93"/>
                </a:moveTo>
                <a:cubicBezTo>
                  <a:pt x="218" y="93"/>
                  <a:pt x="249" y="140"/>
                  <a:pt x="249" y="171"/>
                </a:cubicBezTo>
                <a:cubicBezTo>
                  <a:pt x="249" y="217"/>
                  <a:pt x="218" y="248"/>
                  <a:pt x="171" y="248"/>
                </a:cubicBezTo>
                <a:cubicBezTo>
                  <a:pt x="140" y="248"/>
                  <a:pt x="94" y="217"/>
                  <a:pt x="94" y="171"/>
                </a:cubicBezTo>
                <a:cubicBezTo>
                  <a:pt x="94" y="140"/>
                  <a:pt x="140" y="93"/>
                  <a:pt x="171" y="93"/>
                </a:cubicBezTo>
                <a:close/>
                <a:moveTo>
                  <a:pt x="171" y="0"/>
                </a:moveTo>
                <a:cubicBezTo>
                  <a:pt x="78" y="0"/>
                  <a:pt x="1" y="78"/>
                  <a:pt x="1" y="171"/>
                </a:cubicBezTo>
                <a:cubicBezTo>
                  <a:pt x="1" y="279"/>
                  <a:pt x="78" y="357"/>
                  <a:pt x="171" y="357"/>
                </a:cubicBezTo>
                <a:cubicBezTo>
                  <a:pt x="280" y="357"/>
                  <a:pt x="357" y="279"/>
                  <a:pt x="357" y="171"/>
                </a:cubicBezTo>
                <a:cubicBezTo>
                  <a:pt x="357" y="78"/>
                  <a:pt x="280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47"/>
          <p:cNvSpPr/>
          <p:nvPr/>
        </p:nvSpPr>
        <p:spPr>
          <a:xfrm>
            <a:off x="4000588" y="887474"/>
            <a:ext cx="10502" cy="38320"/>
          </a:xfrm>
          <a:custGeom>
            <a:rect b="b" l="l" r="r" t="t"/>
            <a:pathLst>
              <a:path extrusionOk="0" h="343" w="94">
                <a:moveTo>
                  <a:pt x="0" y="1"/>
                </a:moveTo>
                <a:lnTo>
                  <a:pt x="0" y="342"/>
                </a:lnTo>
                <a:lnTo>
                  <a:pt x="93" y="342"/>
                </a:lnTo>
                <a:lnTo>
                  <a:pt x="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47"/>
          <p:cNvSpPr/>
          <p:nvPr/>
        </p:nvSpPr>
        <p:spPr>
          <a:xfrm>
            <a:off x="4416419" y="918756"/>
            <a:ext cx="38209" cy="39884"/>
          </a:xfrm>
          <a:custGeom>
            <a:rect b="b" l="l" r="r" t="t"/>
            <a:pathLst>
              <a:path extrusionOk="0" h="357" w="342">
                <a:moveTo>
                  <a:pt x="171" y="93"/>
                </a:moveTo>
                <a:cubicBezTo>
                  <a:pt x="233" y="93"/>
                  <a:pt x="249" y="140"/>
                  <a:pt x="249" y="171"/>
                </a:cubicBezTo>
                <a:cubicBezTo>
                  <a:pt x="249" y="217"/>
                  <a:pt x="218" y="248"/>
                  <a:pt x="171" y="248"/>
                </a:cubicBezTo>
                <a:cubicBezTo>
                  <a:pt x="125" y="248"/>
                  <a:pt x="94" y="217"/>
                  <a:pt x="94" y="171"/>
                </a:cubicBezTo>
                <a:cubicBezTo>
                  <a:pt x="94" y="140"/>
                  <a:pt x="140" y="93"/>
                  <a:pt x="171" y="93"/>
                </a:cubicBezTo>
                <a:close/>
                <a:moveTo>
                  <a:pt x="171" y="0"/>
                </a:moveTo>
                <a:cubicBezTo>
                  <a:pt x="78" y="0"/>
                  <a:pt x="1" y="78"/>
                  <a:pt x="1" y="171"/>
                </a:cubicBezTo>
                <a:cubicBezTo>
                  <a:pt x="1" y="279"/>
                  <a:pt x="78" y="357"/>
                  <a:pt x="171" y="357"/>
                </a:cubicBezTo>
                <a:cubicBezTo>
                  <a:pt x="264" y="357"/>
                  <a:pt x="342" y="279"/>
                  <a:pt x="342" y="171"/>
                </a:cubicBezTo>
                <a:cubicBezTo>
                  <a:pt x="342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47"/>
          <p:cNvSpPr/>
          <p:nvPr/>
        </p:nvSpPr>
        <p:spPr>
          <a:xfrm>
            <a:off x="4430273" y="887474"/>
            <a:ext cx="12289" cy="38320"/>
          </a:xfrm>
          <a:custGeom>
            <a:rect b="b" l="l" r="r" t="t"/>
            <a:pathLst>
              <a:path extrusionOk="0" h="343" w="110">
                <a:moveTo>
                  <a:pt x="1" y="1"/>
                </a:moveTo>
                <a:lnTo>
                  <a:pt x="1" y="342"/>
                </a:lnTo>
                <a:lnTo>
                  <a:pt x="109" y="342"/>
                </a:lnTo>
                <a:lnTo>
                  <a:pt x="1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47"/>
          <p:cNvSpPr/>
          <p:nvPr/>
        </p:nvSpPr>
        <p:spPr>
          <a:xfrm>
            <a:off x="4367932" y="918756"/>
            <a:ext cx="39885" cy="39884"/>
          </a:xfrm>
          <a:custGeom>
            <a:rect b="b" l="l" r="r" t="t"/>
            <a:pathLst>
              <a:path extrusionOk="0" h="357" w="357">
                <a:moveTo>
                  <a:pt x="186" y="93"/>
                </a:moveTo>
                <a:cubicBezTo>
                  <a:pt x="217" y="93"/>
                  <a:pt x="264" y="140"/>
                  <a:pt x="264" y="171"/>
                </a:cubicBezTo>
                <a:cubicBezTo>
                  <a:pt x="264" y="217"/>
                  <a:pt x="217" y="248"/>
                  <a:pt x="186" y="248"/>
                </a:cubicBezTo>
                <a:cubicBezTo>
                  <a:pt x="140" y="248"/>
                  <a:pt x="109" y="217"/>
                  <a:pt x="109" y="171"/>
                </a:cubicBezTo>
                <a:cubicBezTo>
                  <a:pt x="109" y="140"/>
                  <a:pt x="140" y="93"/>
                  <a:pt x="186" y="93"/>
                </a:cubicBezTo>
                <a:close/>
                <a:moveTo>
                  <a:pt x="186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79"/>
                  <a:pt x="78" y="357"/>
                  <a:pt x="186" y="357"/>
                </a:cubicBezTo>
                <a:cubicBezTo>
                  <a:pt x="279" y="357"/>
                  <a:pt x="357" y="279"/>
                  <a:pt x="357" y="171"/>
                </a:cubicBezTo>
                <a:cubicBezTo>
                  <a:pt x="357" y="78"/>
                  <a:pt x="279" y="0"/>
                  <a:pt x="1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47"/>
          <p:cNvSpPr/>
          <p:nvPr/>
        </p:nvSpPr>
        <p:spPr>
          <a:xfrm>
            <a:off x="4383461" y="887474"/>
            <a:ext cx="10502" cy="38320"/>
          </a:xfrm>
          <a:custGeom>
            <a:rect b="b" l="l" r="r" t="t"/>
            <a:pathLst>
              <a:path extrusionOk="0" h="343" w="94">
                <a:moveTo>
                  <a:pt x="1" y="1"/>
                </a:moveTo>
                <a:lnTo>
                  <a:pt x="1" y="342"/>
                </a:lnTo>
                <a:lnTo>
                  <a:pt x="94" y="342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47"/>
          <p:cNvSpPr/>
          <p:nvPr/>
        </p:nvSpPr>
        <p:spPr>
          <a:xfrm>
            <a:off x="4321120" y="918756"/>
            <a:ext cx="38209" cy="39884"/>
          </a:xfrm>
          <a:custGeom>
            <a:rect b="b" l="l" r="r" t="t"/>
            <a:pathLst>
              <a:path extrusionOk="0" h="357" w="342">
                <a:moveTo>
                  <a:pt x="171" y="93"/>
                </a:moveTo>
                <a:cubicBezTo>
                  <a:pt x="218" y="93"/>
                  <a:pt x="249" y="140"/>
                  <a:pt x="249" y="171"/>
                </a:cubicBezTo>
                <a:cubicBezTo>
                  <a:pt x="249" y="217"/>
                  <a:pt x="202" y="248"/>
                  <a:pt x="171" y="248"/>
                </a:cubicBezTo>
                <a:cubicBezTo>
                  <a:pt x="125" y="248"/>
                  <a:pt x="94" y="217"/>
                  <a:pt x="94" y="171"/>
                </a:cubicBezTo>
                <a:cubicBezTo>
                  <a:pt x="94" y="140"/>
                  <a:pt x="140" y="93"/>
                  <a:pt x="171" y="93"/>
                </a:cubicBezTo>
                <a:close/>
                <a:moveTo>
                  <a:pt x="171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79"/>
                  <a:pt x="78" y="357"/>
                  <a:pt x="171" y="357"/>
                </a:cubicBezTo>
                <a:cubicBezTo>
                  <a:pt x="264" y="357"/>
                  <a:pt x="342" y="279"/>
                  <a:pt x="342" y="171"/>
                </a:cubicBezTo>
                <a:cubicBezTo>
                  <a:pt x="342" y="78"/>
                  <a:pt x="264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47"/>
          <p:cNvSpPr/>
          <p:nvPr/>
        </p:nvSpPr>
        <p:spPr>
          <a:xfrm>
            <a:off x="4336761" y="887474"/>
            <a:ext cx="10502" cy="38320"/>
          </a:xfrm>
          <a:custGeom>
            <a:rect b="b" l="l" r="r" t="t"/>
            <a:pathLst>
              <a:path extrusionOk="0" h="343" w="94">
                <a:moveTo>
                  <a:pt x="0" y="1"/>
                </a:moveTo>
                <a:lnTo>
                  <a:pt x="0" y="342"/>
                </a:lnTo>
                <a:lnTo>
                  <a:pt x="93" y="342"/>
                </a:lnTo>
                <a:lnTo>
                  <a:pt x="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47"/>
          <p:cNvSpPr/>
          <p:nvPr/>
        </p:nvSpPr>
        <p:spPr>
          <a:xfrm>
            <a:off x="4272633" y="918756"/>
            <a:ext cx="39885" cy="39884"/>
          </a:xfrm>
          <a:custGeom>
            <a:rect b="b" l="l" r="r" t="t"/>
            <a:pathLst>
              <a:path extrusionOk="0" h="357" w="357">
                <a:moveTo>
                  <a:pt x="186" y="93"/>
                </a:moveTo>
                <a:cubicBezTo>
                  <a:pt x="217" y="93"/>
                  <a:pt x="264" y="140"/>
                  <a:pt x="264" y="171"/>
                </a:cubicBezTo>
                <a:cubicBezTo>
                  <a:pt x="264" y="217"/>
                  <a:pt x="217" y="248"/>
                  <a:pt x="186" y="248"/>
                </a:cubicBezTo>
                <a:cubicBezTo>
                  <a:pt x="140" y="248"/>
                  <a:pt x="109" y="217"/>
                  <a:pt x="109" y="171"/>
                </a:cubicBezTo>
                <a:cubicBezTo>
                  <a:pt x="109" y="140"/>
                  <a:pt x="140" y="93"/>
                  <a:pt x="186" y="93"/>
                </a:cubicBezTo>
                <a:close/>
                <a:moveTo>
                  <a:pt x="186" y="0"/>
                </a:moveTo>
                <a:cubicBezTo>
                  <a:pt x="78" y="0"/>
                  <a:pt x="0" y="78"/>
                  <a:pt x="0" y="171"/>
                </a:cubicBezTo>
                <a:cubicBezTo>
                  <a:pt x="0" y="279"/>
                  <a:pt x="78" y="357"/>
                  <a:pt x="186" y="357"/>
                </a:cubicBezTo>
                <a:cubicBezTo>
                  <a:pt x="279" y="357"/>
                  <a:pt x="357" y="279"/>
                  <a:pt x="357" y="171"/>
                </a:cubicBezTo>
                <a:cubicBezTo>
                  <a:pt x="357" y="78"/>
                  <a:pt x="279" y="0"/>
                  <a:pt x="1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47"/>
          <p:cNvSpPr/>
          <p:nvPr/>
        </p:nvSpPr>
        <p:spPr>
          <a:xfrm>
            <a:off x="4288162" y="887474"/>
            <a:ext cx="10502" cy="38320"/>
          </a:xfrm>
          <a:custGeom>
            <a:rect b="b" l="l" r="r" t="t"/>
            <a:pathLst>
              <a:path extrusionOk="0" h="343" w="94">
                <a:moveTo>
                  <a:pt x="1" y="1"/>
                </a:moveTo>
                <a:lnTo>
                  <a:pt x="1" y="342"/>
                </a:lnTo>
                <a:lnTo>
                  <a:pt x="94" y="342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47"/>
          <p:cNvSpPr/>
          <p:nvPr/>
        </p:nvSpPr>
        <p:spPr>
          <a:xfrm>
            <a:off x="4225821" y="920208"/>
            <a:ext cx="38209" cy="38432"/>
          </a:xfrm>
          <a:custGeom>
            <a:rect b="b" l="l" r="r" t="t"/>
            <a:pathLst>
              <a:path extrusionOk="0" h="344" w="342">
                <a:moveTo>
                  <a:pt x="171" y="80"/>
                </a:moveTo>
                <a:cubicBezTo>
                  <a:pt x="218" y="80"/>
                  <a:pt x="249" y="127"/>
                  <a:pt x="249" y="158"/>
                </a:cubicBezTo>
                <a:cubicBezTo>
                  <a:pt x="249" y="204"/>
                  <a:pt x="218" y="235"/>
                  <a:pt x="171" y="235"/>
                </a:cubicBezTo>
                <a:cubicBezTo>
                  <a:pt x="140" y="235"/>
                  <a:pt x="94" y="204"/>
                  <a:pt x="94" y="158"/>
                </a:cubicBezTo>
                <a:cubicBezTo>
                  <a:pt x="94" y="127"/>
                  <a:pt x="140" y="80"/>
                  <a:pt x="171" y="80"/>
                </a:cubicBezTo>
                <a:close/>
                <a:moveTo>
                  <a:pt x="163" y="1"/>
                </a:moveTo>
                <a:cubicBezTo>
                  <a:pt x="81" y="1"/>
                  <a:pt x="16" y="73"/>
                  <a:pt x="16" y="158"/>
                </a:cubicBezTo>
                <a:cubicBezTo>
                  <a:pt x="0" y="266"/>
                  <a:pt x="78" y="344"/>
                  <a:pt x="171" y="344"/>
                </a:cubicBezTo>
                <a:cubicBezTo>
                  <a:pt x="264" y="344"/>
                  <a:pt x="342" y="266"/>
                  <a:pt x="342" y="189"/>
                </a:cubicBezTo>
                <a:cubicBezTo>
                  <a:pt x="342" y="80"/>
                  <a:pt x="295" y="3"/>
                  <a:pt x="187" y="3"/>
                </a:cubicBezTo>
                <a:cubicBezTo>
                  <a:pt x="179" y="1"/>
                  <a:pt x="171" y="1"/>
                  <a:pt x="1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47"/>
          <p:cNvSpPr/>
          <p:nvPr/>
        </p:nvSpPr>
        <p:spPr>
          <a:xfrm>
            <a:off x="4241462" y="887474"/>
            <a:ext cx="10502" cy="38320"/>
          </a:xfrm>
          <a:custGeom>
            <a:rect b="b" l="l" r="r" t="t"/>
            <a:pathLst>
              <a:path extrusionOk="0" h="343" w="94">
                <a:moveTo>
                  <a:pt x="0" y="1"/>
                </a:moveTo>
                <a:lnTo>
                  <a:pt x="0" y="342"/>
                </a:lnTo>
                <a:lnTo>
                  <a:pt x="93" y="342"/>
                </a:lnTo>
                <a:lnTo>
                  <a:pt x="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47"/>
          <p:cNvSpPr/>
          <p:nvPr/>
        </p:nvSpPr>
        <p:spPr>
          <a:xfrm>
            <a:off x="2458371" y="781787"/>
            <a:ext cx="561517" cy="234053"/>
          </a:xfrm>
          <a:custGeom>
            <a:rect b="b" l="l" r="r" t="t"/>
            <a:pathLst>
              <a:path extrusionOk="0" h="2095" w="5026">
                <a:moveTo>
                  <a:pt x="1" y="1"/>
                </a:moveTo>
                <a:lnTo>
                  <a:pt x="1" y="109"/>
                </a:lnTo>
                <a:lnTo>
                  <a:pt x="3956" y="109"/>
                </a:lnTo>
                <a:lnTo>
                  <a:pt x="4917" y="1055"/>
                </a:lnTo>
                <a:lnTo>
                  <a:pt x="4917" y="2095"/>
                </a:lnTo>
                <a:lnTo>
                  <a:pt x="5026" y="2095"/>
                </a:lnTo>
                <a:lnTo>
                  <a:pt x="5026" y="1009"/>
                </a:lnTo>
                <a:lnTo>
                  <a:pt x="39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47"/>
          <p:cNvSpPr/>
          <p:nvPr/>
        </p:nvSpPr>
        <p:spPr>
          <a:xfrm>
            <a:off x="4390388" y="889262"/>
            <a:ext cx="147474" cy="149146"/>
          </a:xfrm>
          <a:custGeom>
            <a:rect b="b" l="l" r="r" t="t"/>
            <a:pathLst>
              <a:path extrusionOk="0" h="1335" w="1320">
                <a:moveTo>
                  <a:pt x="1226" y="0"/>
                </a:moveTo>
                <a:lnTo>
                  <a:pt x="1226" y="729"/>
                </a:lnTo>
                <a:lnTo>
                  <a:pt x="699" y="1257"/>
                </a:lnTo>
                <a:lnTo>
                  <a:pt x="1" y="1257"/>
                </a:lnTo>
                <a:lnTo>
                  <a:pt x="1" y="1334"/>
                </a:lnTo>
                <a:lnTo>
                  <a:pt x="730" y="1334"/>
                </a:lnTo>
                <a:lnTo>
                  <a:pt x="1319" y="776"/>
                </a:lnTo>
                <a:lnTo>
                  <a:pt x="1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47"/>
          <p:cNvSpPr/>
          <p:nvPr/>
        </p:nvSpPr>
        <p:spPr>
          <a:xfrm>
            <a:off x="2458371" y="925683"/>
            <a:ext cx="306790" cy="90158"/>
          </a:xfrm>
          <a:custGeom>
            <a:rect b="b" l="l" r="r" t="t"/>
            <a:pathLst>
              <a:path extrusionOk="0" h="807" w="2746">
                <a:moveTo>
                  <a:pt x="1" y="0"/>
                </a:moveTo>
                <a:lnTo>
                  <a:pt x="1" y="93"/>
                </a:lnTo>
                <a:lnTo>
                  <a:pt x="2265" y="93"/>
                </a:lnTo>
                <a:lnTo>
                  <a:pt x="2668" y="496"/>
                </a:lnTo>
                <a:lnTo>
                  <a:pt x="2668" y="807"/>
                </a:lnTo>
                <a:lnTo>
                  <a:pt x="2746" y="807"/>
                </a:lnTo>
                <a:lnTo>
                  <a:pt x="2746" y="465"/>
                </a:lnTo>
                <a:lnTo>
                  <a:pt x="23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47"/>
          <p:cNvSpPr/>
          <p:nvPr/>
        </p:nvSpPr>
        <p:spPr>
          <a:xfrm>
            <a:off x="2458371" y="877084"/>
            <a:ext cx="358853" cy="138756"/>
          </a:xfrm>
          <a:custGeom>
            <a:rect b="b" l="l" r="r" t="t"/>
            <a:pathLst>
              <a:path extrusionOk="0" h="1242" w="3212">
                <a:moveTo>
                  <a:pt x="1" y="1"/>
                </a:moveTo>
                <a:lnTo>
                  <a:pt x="1" y="109"/>
                </a:lnTo>
                <a:lnTo>
                  <a:pt x="2327" y="109"/>
                </a:lnTo>
                <a:lnTo>
                  <a:pt x="3118" y="885"/>
                </a:lnTo>
                <a:lnTo>
                  <a:pt x="3118" y="1242"/>
                </a:lnTo>
                <a:lnTo>
                  <a:pt x="3211" y="1242"/>
                </a:lnTo>
                <a:lnTo>
                  <a:pt x="3211" y="838"/>
                </a:lnTo>
                <a:lnTo>
                  <a:pt x="23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47"/>
          <p:cNvSpPr/>
          <p:nvPr/>
        </p:nvSpPr>
        <p:spPr>
          <a:xfrm>
            <a:off x="2458371" y="830386"/>
            <a:ext cx="509566" cy="185455"/>
          </a:xfrm>
          <a:custGeom>
            <a:rect b="b" l="l" r="r" t="t"/>
            <a:pathLst>
              <a:path extrusionOk="0" h="1660" w="4561">
                <a:moveTo>
                  <a:pt x="1" y="0"/>
                </a:moveTo>
                <a:lnTo>
                  <a:pt x="1" y="78"/>
                </a:lnTo>
                <a:lnTo>
                  <a:pt x="3630" y="78"/>
                </a:lnTo>
                <a:lnTo>
                  <a:pt x="4483" y="931"/>
                </a:lnTo>
                <a:lnTo>
                  <a:pt x="4483" y="1660"/>
                </a:lnTo>
                <a:lnTo>
                  <a:pt x="4561" y="1660"/>
                </a:lnTo>
                <a:lnTo>
                  <a:pt x="4561" y="884"/>
                </a:lnTo>
                <a:lnTo>
                  <a:pt x="36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47"/>
          <p:cNvSpPr/>
          <p:nvPr/>
        </p:nvSpPr>
        <p:spPr>
          <a:xfrm>
            <a:off x="2458371" y="735088"/>
            <a:ext cx="710555" cy="280752"/>
          </a:xfrm>
          <a:custGeom>
            <a:rect b="b" l="l" r="r" t="t"/>
            <a:pathLst>
              <a:path extrusionOk="0" h="2513" w="6360">
                <a:moveTo>
                  <a:pt x="1" y="0"/>
                </a:moveTo>
                <a:lnTo>
                  <a:pt x="1" y="78"/>
                </a:lnTo>
                <a:lnTo>
                  <a:pt x="4793" y="78"/>
                </a:lnTo>
                <a:lnTo>
                  <a:pt x="6267" y="1567"/>
                </a:lnTo>
                <a:lnTo>
                  <a:pt x="6267" y="2513"/>
                </a:lnTo>
                <a:lnTo>
                  <a:pt x="6360" y="2513"/>
                </a:lnTo>
                <a:lnTo>
                  <a:pt x="6360" y="1535"/>
                </a:lnTo>
                <a:lnTo>
                  <a:pt x="48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47"/>
          <p:cNvSpPr/>
          <p:nvPr/>
        </p:nvSpPr>
        <p:spPr>
          <a:xfrm>
            <a:off x="2458371" y="686490"/>
            <a:ext cx="760830" cy="329351"/>
          </a:xfrm>
          <a:custGeom>
            <a:rect b="b" l="l" r="r" t="t"/>
            <a:pathLst>
              <a:path extrusionOk="0" h="2948" w="6810">
                <a:moveTo>
                  <a:pt x="1" y="1"/>
                </a:moveTo>
                <a:lnTo>
                  <a:pt x="1" y="78"/>
                </a:lnTo>
                <a:lnTo>
                  <a:pt x="4917" y="125"/>
                </a:lnTo>
                <a:lnTo>
                  <a:pt x="6732" y="1924"/>
                </a:lnTo>
                <a:lnTo>
                  <a:pt x="6732" y="2948"/>
                </a:lnTo>
                <a:lnTo>
                  <a:pt x="6809" y="2948"/>
                </a:lnTo>
                <a:lnTo>
                  <a:pt x="6809" y="1893"/>
                </a:lnTo>
                <a:lnTo>
                  <a:pt x="4964" y="32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47"/>
          <p:cNvSpPr/>
          <p:nvPr/>
        </p:nvSpPr>
        <p:spPr>
          <a:xfrm>
            <a:off x="3359413" y="858092"/>
            <a:ext cx="10502" cy="157749"/>
          </a:xfrm>
          <a:custGeom>
            <a:rect b="b" l="l" r="r" t="t"/>
            <a:pathLst>
              <a:path extrusionOk="0" h="1412" w="94">
                <a:moveTo>
                  <a:pt x="1" y="0"/>
                </a:moveTo>
                <a:lnTo>
                  <a:pt x="1" y="1412"/>
                </a:lnTo>
                <a:lnTo>
                  <a:pt x="94" y="1412"/>
                </a:lnTo>
                <a:lnTo>
                  <a:pt x="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47"/>
          <p:cNvSpPr/>
          <p:nvPr/>
        </p:nvSpPr>
        <p:spPr>
          <a:xfrm>
            <a:off x="3510238" y="858092"/>
            <a:ext cx="46812" cy="157749"/>
          </a:xfrm>
          <a:custGeom>
            <a:rect b="b" l="l" r="r" t="t"/>
            <a:pathLst>
              <a:path extrusionOk="0" h="1412" w="419">
                <a:moveTo>
                  <a:pt x="341" y="0"/>
                </a:moveTo>
                <a:lnTo>
                  <a:pt x="341" y="621"/>
                </a:lnTo>
                <a:lnTo>
                  <a:pt x="0" y="931"/>
                </a:lnTo>
                <a:lnTo>
                  <a:pt x="0" y="1412"/>
                </a:lnTo>
                <a:lnTo>
                  <a:pt x="78" y="1412"/>
                </a:lnTo>
                <a:lnTo>
                  <a:pt x="78" y="977"/>
                </a:lnTo>
                <a:lnTo>
                  <a:pt x="419" y="636"/>
                </a:lnTo>
                <a:lnTo>
                  <a:pt x="4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47"/>
          <p:cNvSpPr/>
          <p:nvPr/>
        </p:nvSpPr>
        <p:spPr>
          <a:xfrm>
            <a:off x="3409688" y="856305"/>
            <a:ext cx="55526" cy="159536"/>
          </a:xfrm>
          <a:custGeom>
            <a:rect b="b" l="l" r="r" t="t"/>
            <a:pathLst>
              <a:path extrusionOk="0" h="1428" w="497">
                <a:moveTo>
                  <a:pt x="404" y="1"/>
                </a:moveTo>
                <a:lnTo>
                  <a:pt x="404" y="544"/>
                </a:lnTo>
                <a:lnTo>
                  <a:pt x="0" y="931"/>
                </a:lnTo>
                <a:lnTo>
                  <a:pt x="0" y="1428"/>
                </a:lnTo>
                <a:lnTo>
                  <a:pt x="94" y="1428"/>
                </a:lnTo>
                <a:lnTo>
                  <a:pt x="94" y="962"/>
                </a:lnTo>
                <a:lnTo>
                  <a:pt x="497" y="575"/>
                </a:lnTo>
                <a:lnTo>
                  <a:pt x="4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47"/>
          <p:cNvSpPr/>
          <p:nvPr/>
        </p:nvSpPr>
        <p:spPr>
          <a:xfrm>
            <a:off x="3603750" y="729838"/>
            <a:ext cx="313717" cy="480061"/>
          </a:xfrm>
          <a:custGeom>
            <a:rect b="b" l="l" r="r" t="t"/>
            <a:pathLst>
              <a:path extrusionOk="0" h="4297" w="2808">
                <a:moveTo>
                  <a:pt x="621" y="1"/>
                </a:moveTo>
                <a:lnTo>
                  <a:pt x="621" y="78"/>
                </a:lnTo>
                <a:lnTo>
                  <a:pt x="1474" y="78"/>
                </a:lnTo>
                <a:lnTo>
                  <a:pt x="2715" y="1350"/>
                </a:lnTo>
                <a:lnTo>
                  <a:pt x="2715" y="3289"/>
                </a:lnTo>
                <a:lnTo>
                  <a:pt x="1800" y="4188"/>
                </a:lnTo>
                <a:lnTo>
                  <a:pt x="1" y="4188"/>
                </a:lnTo>
                <a:lnTo>
                  <a:pt x="1" y="4297"/>
                </a:lnTo>
                <a:lnTo>
                  <a:pt x="1846" y="4297"/>
                </a:lnTo>
                <a:lnTo>
                  <a:pt x="2808" y="3320"/>
                </a:lnTo>
                <a:lnTo>
                  <a:pt x="2808" y="1303"/>
                </a:lnTo>
                <a:lnTo>
                  <a:pt x="15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47"/>
          <p:cNvSpPr/>
          <p:nvPr/>
        </p:nvSpPr>
        <p:spPr>
          <a:xfrm>
            <a:off x="4485687" y="2978873"/>
            <a:ext cx="166467" cy="29606"/>
          </a:xfrm>
          <a:custGeom>
            <a:rect b="b" l="l" r="r" t="t"/>
            <a:pathLst>
              <a:path extrusionOk="0" h="265" w="1490">
                <a:moveTo>
                  <a:pt x="1" y="1"/>
                </a:moveTo>
                <a:lnTo>
                  <a:pt x="1" y="265"/>
                </a:lnTo>
                <a:lnTo>
                  <a:pt x="1490" y="265"/>
                </a:lnTo>
                <a:lnTo>
                  <a:pt x="14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47"/>
          <p:cNvSpPr/>
          <p:nvPr/>
        </p:nvSpPr>
        <p:spPr>
          <a:xfrm>
            <a:off x="4440663" y="2989375"/>
            <a:ext cx="46923" cy="12177"/>
          </a:xfrm>
          <a:custGeom>
            <a:rect b="b" l="l" r="r" t="t"/>
            <a:pathLst>
              <a:path extrusionOk="0" h="109" w="420">
                <a:moveTo>
                  <a:pt x="1" y="0"/>
                </a:moveTo>
                <a:lnTo>
                  <a:pt x="1" y="109"/>
                </a:lnTo>
                <a:lnTo>
                  <a:pt x="419" y="109"/>
                </a:lnTo>
                <a:lnTo>
                  <a:pt x="4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47"/>
          <p:cNvSpPr/>
          <p:nvPr/>
        </p:nvSpPr>
        <p:spPr>
          <a:xfrm>
            <a:off x="4485687" y="2930386"/>
            <a:ext cx="166467" cy="31282"/>
          </a:xfrm>
          <a:custGeom>
            <a:rect b="b" l="l" r="r" t="t"/>
            <a:pathLst>
              <a:path extrusionOk="0" h="280" w="1490">
                <a:moveTo>
                  <a:pt x="1" y="1"/>
                </a:moveTo>
                <a:lnTo>
                  <a:pt x="1" y="280"/>
                </a:lnTo>
                <a:lnTo>
                  <a:pt x="1490" y="280"/>
                </a:lnTo>
                <a:lnTo>
                  <a:pt x="14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47"/>
          <p:cNvSpPr/>
          <p:nvPr/>
        </p:nvSpPr>
        <p:spPr>
          <a:xfrm>
            <a:off x="4440663" y="2942564"/>
            <a:ext cx="46923" cy="12177"/>
          </a:xfrm>
          <a:custGeom>
            <a:rect b="b" l="l" r="r" t="t"/>
            <a:pathLst>
              <a:path extrusionOk="0" h="109" w="420">
                <a:moveTo>
                  <a:pt x="1" y="0"/>
                </a:moveTo>
                <a:lnTo>
                  <a:pt x="1" y="109"/>
                </a:lnTo>
                <a:lnTo>
                  <a:pt x="419" y="109"/>
                </a:lnTo>
                <a:lnTo>
                  <a:pt x="4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47"/>
          <p:cNvSpPr/>
          <p:nvPr/>
        </p:nvSpPr>
        <p:spPr>
          <a:xfrm>
            <a:off x="4485687" y="2883576"/>
            <a:ext cx="166467" cy="29606"/>
          </a:xfrm>
          <a:custGeom>
            <a:rect b="b" l="l" r="r" t="t"/>
            <a:pathLst>
              <a:path extrusionOk="0" h="265" w="1490">
                <a:moveTo>
                  <a:pt x="1" y="1"/>
                </a:moveTo>
                <a:lnTo>
                  <a:pt x="1" y="265"/>
                </a:lnTo>
                <a:lnTo>
                  <a:pt x="1490" y="265"/>
                </a:lnTo>
                <a:lnTo>
                  <a:pt x="14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47"/>
          <p:cNvSpPr/>
          <p:nvPr/>
        </p:nvSpPr>
        <p:spPr>
          <a:xfrm>
            <a:off x="4440663" y="2892290"/>
            <a:ext cx="46923" cy="12289"/>
          </a:xfrm>
          <a:custGeom>
            <a:rect b="b" l="l" r="r" t="t"/>
            <a:pathLst>
              <a:path extrusionOk="0" h="110" w="420">
                <a:moveTo>
                  <a:pt x="1" y="0"/>
                </a:moveTo>
                <a:lnTo>
                  <a:pt x="1" y="109"/>
                </a:lnTo>
                <a:lnTo>
                  <a:pt x="419" y="109"/>
                </a:lnTo>
                <a:lnTo>
                  <a:pt x="4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47"/>
          <p:cNvSpPr/>
          <p:nvPr/>
        </p:nvSpPr>
        <p:spPr>
          <a:xfrm>
            <a:off x="2245316" y="915293"/>
            <a:ext cx="166355" cy="29494"/>
          </a:xfrm>
          <a:custGeom>
            <a:rect b="b" l="l" r="r" t="t"/>
            <a:pathLst>
              <a:path extrusionOk="0" h="264" w="1489">
                <a:moveTo>
                  <a:pt x="0" y="0"/>
                </a:moveTo>
                <a:lnTo>
                  <a:pt x="0" y="264"/>
                </a:lnTo>
                <a:lnTo>
                  <a:pt x="1489" y="264"/>
                </a:lnTo>
                <a:lnTo>
                  <a:pt x="14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47"/>
          <p:cNvSpPr/>
          <p:nvPr/>
        </p:nvSpPr>
        <p:spPr>
          <a:xfrm>
            <a:off x="2411559" y="925683"/>
            <a:ext cx="48711" cy="12177"/>
          </a:xfrm>
          <a:custGeom>
            <a:rect b="b" l="l" r="r" t="t"/>
            <a:pathLst>
              <a:path extrusionOk="0" h="109" w="436">
                <a:moveTo>
                  <a:pt x="1" y="0"/>
                </a:moveTo>
                <a:lnTo>
                  <a:pt x="1" y="109"/>
                </a:lnTo>
                <a:lnTo>
                  <a:pt x="435" y="109"/>
                </a:lnTo>
                <a:lnTo>
                  <a:pt x="4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47"/>
          <p:cNvSpPr/>
          <p:nvPr/>
        </p:nvSpPr>
        <p:spPr>
          <a:xfrm>
            <a:off x="2245316" y="866695"/>
            <a:ext cx="166355" cy="29606"/>
          </a:xfrm>
          <a:custGeom>
            <a:rect b="b" l="l" r="r" t="t"/>
            <a:pathLst>
              <a:path extrusionOk="0" h="265" w="1489">
                <a:moveTo>
                  <a:pt x="0" y="1"/>
                </a:moveTo>
                <a:lnTo>
                  <a:pt x="0" y="264"/>
                </a:lnTo>
                <a:lnTo>
                  <a:pt x="1489" y="264"/>
                </a:lnTo>
                <a:lnTo>
                  <a:pt x="14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47"/>
          <p:cNvSpPr/>
          <p:nvPr/>
        </p:nvSpPr>
        <p:spPr>
          <a:xfrm>
            <a:off x="2411559" y="877084"/>
            <a:ext cx="48711" cy="13965"/>
          </a:xfrm>
          <a:custGeom>
            <a:rect b="b" l="l" r="r" t="t"/>
            <a:pathLst>
              <a:path extrusionOk="0" h="125" w="436">
                <a:moveTo>
                  <a:pt x="1" y="1"/>
                </a:moveTo>
                <a:lnTo>
                  <a:pt x="1" y="125"/>
                </a:lnTo>
                <a:lnTo>
                  <a:pt x="435" y="125"/>
                </a:lnTo>
                <a:lnTo>
                  <a:pt x="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47"/>
          <p:cNvSpPr/>
          <p:nvPr/>
        </p:nvSpPr>
        <p:spPr>
          <a:xfrm>
            <a:off x="2245316" y="819996"/>
            <a:ext cx="166355" cy="29494"/>
          </a:xfrm>
          <a:custGeom>
            <a:rect b="b" l="l" r="r" t="t"/>
            <a:pathLst>
              <a:path extrusionOk="0" h="264" w="1489">
                <a:moveTo>
                  <a:pt x="0" y="0"/>
                </a:moveTo>
                <a:lnTo>
                  <a:pt x="0" y="264"/>
                </a:lnTo>
                <a:lnTo>
                  <a:pt x="1489" y="264"/>
                </a:lnTo>
                <a:lnTo>
                  <a:pt x="14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47"/>
          <p:cNvSpPr/>
          <p:nvPr/>
        </p:nvSpPr>
        <p:spPr>
          <a:xfrm>
            <a:off x="2411559" y="830386"/>
            <a:ext cx="48711" cy="12177"/>
          </a:xfrm>
          <a:custGeom>
            <a:rect b="b" l="l" r="r" t="t"/>
            <a:pathLst>
              <a:path extrusionOk="0" h="109" w="436">
                <a:moveTo>
                  <a:pt x="1" y="0"/>
                </a:moveTo>
                <a:lnTo>
                  <a:pt x="1" y="109"/>
                </a:lnTo>
                <a:lnTo>
                  <a:pt x="435" y="109"/>
                </a:lnTo>
                <a:lnTo>
                  <a:pt x="4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47"/>
          <p:cNvSpPr/>
          <p:nvPr/>
        </p:nvSpPr>
        <p:spPr>
          <a:xfrm>
            <a:off x="2245316" y="771397"/>
            <a:ext cx="166355" cy="29606"/>
          </a:xfrm>
          <a:custGeom>
            <a:rect b="b" l="l" r="r" t="t"/>
            <a:pathLst>
              <a:path extrusionOk="0" h="265" w="1489">
                <a:moveTo>
                  <a:pt x="0" y="1"/>
                </a:moveTo>
                <a:lnTo>
                  <a:pt x="0" y="264"/>
                </a:lnTo>
                <a:lnTo>
                  <a:pt x="1489" y="264"/>
                </a:lnTo>
                <a:lnTo>
                  <a:pt x="14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47"/>
          <p:cNvSpPr/>
          <p:nvPr/>
        </p:nvSpPr>
        <p:spPr>
          <a:xfrm>
            <a:off x="2411559" y="780112"/>
            <a:ext cx="48711" cy="12177"/>
          </a:xfrm>
          <a:custGeom>
            <a:rect b="b" l="l" r="r" t="t"/>
            <a:pathLst>
              <a:path extrusionOk="0" h="109" w="436">
                <a:moveTo>
                  <a:pt x="1" y="0"/>
                </a:moveTo>
                <a:lnTo>
                  <a:pt x="1" y="109"/>
                </a:lnTo>
                <a:lnTo>
                  <a:pt x="435" y="109"/>
                </a:lnTo>
                <a:lnTo>
                  <a:pt x="4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47"/>
          <p:cNvSpPr/>
          <p:nvPr/>
        </p:nvSpPr>
        <p:spPr>
          <a:xfrm>
            <a:off x="2245316" y="722911"/>
            <a:ext cx="166355" cy="31282"/>
          </a:xfrm>
          <a:custGeom>
            <a:rect b="b" l="l" r="r" t="t"/>
            <a:pathLst>
              <a:path extrusionOk="0" h="280" w="1489">
                <a:moveTo>
                  <a:pt x="0" y="0"/>
                </a:moveTo>
                <a:lnTo>
                  <a:pt x="0" y="280"/>
                </a:lnTo>
                <a:lnTo>
                  <a:pt x="1489" y="280"/>
                </a:lnTo>
                <a:lnTo>
                  <a:pt x="14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47"/>
          <p:cNvSpPr/>
          <p:nvPr/>
        </p:nvSpPr>
        <p:spPr>
          <a:xfrm>
            <a:off x="2411559" y="733301"/>
            <a:ext cx="48711" cy="12289"/>
          </a:xfrm>
          <a:custGeom>
            <a:rect b="b" l="l" r="r" t="t"/>
            <a:pathLst>
              <a:path extrusionOk="0" h="110" w="436">
                <a:moveTo>
                  <a:pt x="1" y="1"/>
                </a:moveTo>
                <a:lnTo>
                  <a:pt x="1" y="109"/>
                </a:lnTo>
                <a:lnTo>
                  <a:pt x="435" y="109"/>
                </a:lnTo>
                <a:lnTo>
                  <a:pt x="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47"/>
          <p:cNvSpPr/>
          <p:nvPr/>
        </p:nvSpPr>
        <p:spPr>
          <a:xfrm>
            <a:off x="2245316" y="676100"/>
            <a:ext cx="166355" cy="31282"/>
          </a:xfrm>
          <a:custGeom>
            <a:rect b="b" l="l" r="r" t="t"/>
            <a:pathLst>
              <a:path extrusionOk="0" h="280" w="1489">
                <a:moveTo>
                  <a:pt x="0" y="1"/>
                </a:moveTo>
                <a:lnTo>
                  <a:pt x="0" y="280"/>
                </a:lnTo>
                <a:lnTo>
                  <a:pt x="1489" y="280"/>
                </a:lnTo>
                <a:lnTo>
                  <a:pt x="14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47"/>
          <p:cNvSpPr/>
          <p:nvPr/>
        </p:nvSpPr>
        <p:spPr>
          <a:xfrm>
            <a:off x="2411559" y="684814"/>
            <a:ext cx="48711" cy="13965"/>
          </a:xfrm>
          <a:custGeom>
            <a:rect b="b" l="l" r="r" t="t"/>
            <a:pathLst>
              <a:path extrusionOk="0" h="125" w="436">
                <a:moveTo>
                  <a:pt x="1" y="0"/>
                </a:moveTo>
                <a:lnTo>
                  <a:pt x="1" y="124"/>
                </a:lnTo>
                <a:lnTo>
                  <a:pt x="435" y="124"/>
                </a:lnTo>
                <a:lnTo>
                  <a:pt x="4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47"/>
          <p:cNvSpPr/>
          <p:nvPr/>
        </p:nvSpPr>
        <p:spPr>
          <a:xfrm>
            <a:off x="2529426" y="2913070"/>
            <a:ext cx="31282" cy="166463"/>
          </a:xfrm>
          <a:custGeom>
            <a:rect b="b" l="l" r="r" t="t"/>
            <a:pathLst>
              <a:path extrusionOk="0" h="1490" w="280">
                <a:moveTo>
                  <a:pt x="1" y="1"/>
                </a:moveTo>
                <a:lnTo>
                  <a:pt x="1" y="1490"/>
                </a:lnTo>
                <a:lnTo>
                  <a:pt x="280" y="1490"/>
                </a:lnTo>
                <a:lnTo>
                  <a:pt x="2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47"/>
          <p:cNvSpPr/>
          <p:nvPr/>
        </p:nvSpPr>
        <p:spPr>
          <a:xfrm>
            <a:off x="2539817" y="2868047"/>
            <a:ext cx="13965" cy="46922"/>
          </a:xfrm>
          <a:custGeom>
            <a:rect b="b" l="l" r="r" t="t"/>
            <a:pathLst>
              <a:path extrusionOk="0" h="420" w="125">
                <a:moveTo>
                  <a:pt x="1" y="0"/>
                </a:moveTo>
                <a:lnTo>
                  <a:pt x="1" y="419"/>
                </a:lnTo>
                <a:lnTo>
                  <a:pt x="125" y="419"/>
                </a:lnTo>
                <a:lnTo>
                  <a:pt x="1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47"/>
          <p:cNvSpPr/>
          <p:nvPr/>
        </p:nvSpPr>
        <p:spPr>
          <a:xfrm>
            <a:off x="2579701" y="2913070"/>
            <a:ext cx="29606" cy="166463"/>
          </a:xfrm>
          <a:custGeom>
            <a:rect b="b" l="l" r="r" t="t"/>
            <a:pathLst>
              <a:path extrusionOk="0" h="1490" w="265">
                <a:moveTo>
                  <a:pt x="0" y="1"/>
                </a:moveTo>
                <a:lnTo>
                  <a:pt x="0" y="1490"/>
                </a:lnTo>
                <a:lnTo>
                  <a:pt x="264" y="1490"/>
                </a:lnTo>
                <a:lnTo>
                  <a:pt x="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47"/>
          <p:cNvSpPr/>
          <p:nvPr/>
        </p:nvSpPr>
        <p:spPr>
          <a:xfrm>
            <a:off x="2588304" y="2868047"/>
            <a:ext cx="12289" cy="46922"/>
          </a:xfrm>
          <a:custGeom>
            <a:rect b="b" l="l" r="r" t="t"/>
            <a:pathLst>
              <a:path extrusionOk="0" h="420" w="110">
                <a:moveTo>
                  <a:pt x="1" y="0"/>
                </a:moveTo>
                <a:lnTo>
                  <a:pt x="1" y="419"/>
                </a:lnTo>
                <a:lnTo>
                  <a:pt x="109" y="419"/>
                </a:lnTo>
                <a:lnTo>
                  <a:pt x="1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47"/>
          <p:cNvSpPr/>
          <p:nvPr/>
        </p:nvSpPr>
        <p:spPr>
          <a:xfrm>
            <a:off x="2626513" y="2913070"/>
            <a:ext cx="31282" cy="166463"/>
          </a:xfrm>
          <a:custGeom>
            <a:rect b="b" l="l" r="r" t="t"/>
            <a:pathLst>
              <a:path extrusionOk="0" h="1490" w="280">
                <a:moveTo>
                  <a:pt x="0" y="1"/>
                </a:moveTo>
                <a:lnTo>
                  <a:pt x="0" y="1490"/>
                </a:lnTo>
                <a:lnTo>
                  <a:pt x="279" y="1490"/>
                </a:lnTo>
                <a:lnTo>
                  <a:pt x="27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47"/>
          <p:cNvSpPr/>
          <p:nvPr/>
        </p:nvSpPr>
        <p:spPr>
          <a:xfrm>
            <a:off x="2635116" y="2868047"/>
            <a:ext cx="13965" cy="46922"/>
          </a:xfrm>
          <a:custGeom>
            <a:rect b="b" l="l" r="r" t="t"/>
            <a:pathLst>
              <a:path extrusionOk="0" h="420" w="125">
                <a:moveTo>
                  <a:pt x="1" y="0"/>
                </a:moveTo>
                <a:lnTo>
                  <a:pt x="1" y="419"/>
                </a:lnTo>
                <a:lnTo>
                  <a:pt x="125" y="419"/>
                </a:lnTo>
                <a:lnTo>
                  <a:pt x="1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47"/>
          <p:cNvSpPr/>
          <p:nvPr/>
        </p:nvSpPr>
        <p:spPr>
          <a:xfrm>
            <a:off x="2675001" y="2913070"/>
            <a:ext cx="29606" cy="166463"/>
          </a:xfrm>
          <a:custGeom>
            <a:rect b="b" l="l" r="r" t="t"/>
            <a:pathLst>
              <a:path extrusionOk="0" h="1490" w="265">
                <a:moveTo>
                  <a:pt x="0" y="1"/>
                </a:moveTo>
                <a:lnTo>
                  <a:pt x="0" y="1490"/>
                </a:lnTo>
                <a:lnTo>
                  <a:pt x="264" y="1490"/>
                </a:lnTo>
                <a:lnTo>
                  <a:pt x="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47"/>
          <p:cNvSpPr/>
          <p:nvPr/>
        </p:nvSpPr>
        <p:spPr>
          <a:xfrm>
            <a:off x="2683603" y="2868047"/>
            <a:ext cx="12289" cy="46922"/>
          </a:xfrm>
          <a:custGeom>
            <a:rect b="b" l="l" r="r" t="t"/>
            <a:pathLst>
              <a:path extrusionOk="0" h="420" w="110">
                <a:moveTo>
                  <a:pt x="1" y="0"/>
                </a:moveTo>
                <a:lnTo>
                  <a:pt x="1" y="419"/>
                </a:lnTo>
                <a:lnTo>
                  <a:pt x="110" y="419"/>
                </a:lnTo>
                <a:lnTo>
                  <a:pt x="1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47"/>
          <p:cNvSpPr/>
          <p:nvPr/>
        </p:nvSpPr>
        <p:spPr>
          <a:xfrm>
            <a:off x="2721813" y="2913070"/>
            <a:ext cx="31282" cy="166463"/>
          </a:xfrm>
          <a:custGeom>
            <a:rect b="b" l="l" r="r" t="t"/>
            <a:pathLst>
              <a:path extrusionOk="0" h="1490" w="280">
                <a:moveTo>
                  <a:pt x="0" y="1"/>
                </a:moveTo>
                <a:lnTo>
                  <a:pt x="0" y="1490"/>
                </a:lnTo>
                <a:lnTo>
                  <a:pt x="279" y="1490"/>
                </a:lnTo>
                <a:lnTo>
                  <a:pt x="27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47"/>
          <p:cNvSpPr/>
          <p:nvPr/>
        </p:nvSpPr>
        <p:spPr>
          <a:xfrm>
            <a:off x="2730415" y="2868047"/>
            <a:ext cx="13965" cy="46922"/>
          </a:xfrm>
          <a:custGeom>
            <a:rect b="b" l="l" r="r" t="t"/>
            <a:pathLst>
              <a:path extrusionOk="0" h="420" w="125">
                <a:moveTo>
                  <a:pt x="1" y="0"/>
                </a:moveTo>
                <a:lnTo>
                  <a:pt x="1" y="419"/>
                </a:lnTo>
                <a:lnTo>
                  <a:pt x="125" y="419"/>
                </a:lnTo>
                <a:lnTo>
                  <a:pt x="1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47"/>
          <p:cNvSpPr/>
          <p:nvPr/>
        </p:nvSpPr>
        <p:spPr>
          <a:xfrm>
            <a:off x="2770300" y="2913070"/>
            <a:ext cx="29606" cy="166463"/>
          </a:xfrm>
          <a:custGeom>
            <a:rect b="b" l="l" r="r" t="t"/>
            <a:pathLst>
              <a:path extrusionOk="0" h="1490" w="265">
                <a:moveTo>
                  <a:pt x="0" y="1"/>
                </a:moveTo>
                <a:lnTo>
                  <a:pt x="0" y="1490"/>
                </a:lnTo>
                <a:lnTo>
                  <a:pt x="264" y="1490"/>
                </a:lnTo>
                <a:lnTo>
                  <a:pt x="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47"/>
          <p:cNvSpPr/>
          <p:nvPr/>
        </p:nvSpPr>
        <p:spPr>
          <a:xfrm>
            <a:off x="2778903" y="2868047"/>
            <a:ext cx="12289" cy="46922"/>
          </a:xfrm>
          <a:custGeom>
            <a:rect b="b" l="l" r="r" t="t"/>
            <a:pathLst>
              <a:path extrusionOk="0" h="420" w="110">
                <a:moveTo>
                  <a:pt x="1" y="0"/>
                </a:moveTo>
                <a:lnTo>
                  <a:pt x="1" y="419"/>
                </a:lnTo>
                <a:lnTo>
                  <a:pt x="110" y="419"/>
                </a:lnTo>
                <a:lnTo>
                  <a:pt x="1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47"/>
          <p:cNvSpPr/>
          <p:nvPr/>
        </p:nvSpPr>
        <p:spPr>
          <a:xfrm>
            <a:off x="2292016" y="2913070"/>
            <a:ext cx="29606" cy="166463"/>
          </a:xfrm>
          <a:custGeom>
            <a:rect b="b" l="l" r="r" t="t"/>
            <a:pathLst>
              <a:path extrusionOk="0" h="1490" w="265">
                <a:moveTo>
                  <a:pt x="1" y="1"/>
                </a:moveTo>
                <a:lnTo>
                  <a:pt x="1" y="1490"/>
                </a:lnTo>
                <a:lnTo>
                  <a:pt x="264" y="1490"/>
                </a:lnTo>
                <a:lnTo>
                  <a:pt x="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47"/>
          <p:cNvSpPr/>
          <p:nvPr/>
        </p:nvSpPr>
        <p:spPr>
          <a:xfrm>
            <a:off x="2300730" y="2868047"/>
            <a:ext cx="12178" cy="46922"/>
          </a:xfrm>
          <a:custGeom>
            <a:rect b="b" l="l" r="r" t="t"/>
            <a:pathLst>
              <a:path extrusionOk="0" h="420" w="109">
                <a:moveTo>
                  <a:pt x="0" y="0"/>
                </a:moveTo>
                <a:lnTo>
                  <a:pt x="0" y="419"/>
                </a:lnTo>
                <a:lnTo>
                  <a:pt x="109" y="419"/>
                </a:lnTo>
                <a:lnTo>
                  <a:pt x="1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47"/>
          <p:cNvSpPr/>
          <p:nvPr/>
        </p:nvSpPr>
        <p:spPr>
          <a:xfrm>
            <a:off x="2243528" y="2913070"/>
            <a:ext cx="29606" cy="166463"/>
          </a:xfrm>
          <a:custGeom>
            <a:rect b="b" l="l" r="r" t="t"/>
            <a:pathLst>
              <a:path extrusionOk="0" h="1490" w="265">
                <a:moveTo>
                  <a:pt x="1" y="1"/>
                </a:moveTo>
                <a:lnTo>
                  <a:pt x="1" y="1490"/>
                </a:lnTo>
                <a:lnTo>
                  <a:pt x="264" y="1490"/>
                </a:lnTo>
                <a:lnTo>
                  <a:pt x="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47"/>
          <p:cNvSpPr/>
          <p:nvPr/>
        </p:nvSpPr>
        <p:spPr>
          <a:xfrm>
            <a:off x="2252243" y="2868047"/>
            <a:ext cx="13965" cy="46922"/>
          </a:xfrm>
          <a:custGeom>
            <a:rect b="b" l="l" r="r" t="t"/>
            <a:pathLst>
              <a:path extrusionOk="0" h="420" w="125">
                <a:moveTo>
                  <a:pt x="0" y="0"/>
                </a:moveTo>
                <a:lnTo>
                  <a:pt x="0" y="419"/>
                </a:lnTo>
                <a:lnTo>
                  <a:pt x="124" y="419"/>
                </a:lnTo>
                <a:lnTo>
                  <a:pt x="1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47"/>
          <p:cNvSpPr/>
          <p:nvPr/>
        </p:nvSpPr>
        <p:spPr>
          <a:xfrm>
            <a:off x="4324583" y="674424"/>
            <a:ext cx="31282" cy="166463"/>
          </a:xfrm>
          <a:custGeom>
            <a:rect b="b" l="l" r="r" t="t"/>
            <a:pathLst>
              <a:path extrusionOk="0" h="1490" w="280">
                <a:moveTo>
                  <a:pt x="1" y="0"/>
                </a:moveTo>
                <a:lnTo>
                  <a:pt x="1" y="1489"/>
                </a:lnTo>
                <a:lnTo>
                  <a:pt x="280" y="1489"/>
                </a:lnTo>
                <a:lnTo>
                  <a:pt x="2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47"/>
          <p:cNvSpPr/>
          <p:nvPr/>
        </p:nvSpPr>
        <p:spPr>
          <a:xfrm>
            <a:off x="4333298" y="840775"/>
            <a:ext cx="13965" cy="48598"/>
          </a:xfrm>
          <a:custGeom>
            <a:rect b="b" l="l" r="r" t="t"/>
            <a:pathLst>
              <a:path extrusionOk="0" h="435" w="125">
                <a:moveTo>
                  <a:pt x="0" y="0"/>
                </a:moveTo>
                <a:lnTo>
                  <a:pt x="0" y="434"/>
                </a:lnTo>
                <a:lnTo>
                  <a:pt x="124" y="434"/>
                </a:lnTo>
                <a:lnTo>
                  <a:pt x="1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47"/>
          <p:cNvSpPr/>
          <p:nvPr/>
        </p:nvSpPr>
        <p:spPr>
          <a:xfrm>
            <a:off x="4277772" y="674424"/>
            <a:ext cx="29606" cy="166463"/>
          </a:xfrm>
          <a:custGeom>
            <a:rect b="b" l="l" r="r" t="t"/>
            <a:pathLst>
              <a:path extrusionOk="0" h="1490" w="265">
                <a:moveTo>
                  <a:pt x="1" y="0"/>
                </a:moveTo>
                <a:lnTo>
                  <a:pt x="1" y="1489"/>
                </a:lnTo>
                <a:lnTo>
                  <a:pt x="264" y="1489"/>
                </a:lnTo>
                <a:lnTo>
                  <a:pt x="2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47"/>
          <p:cNvSpPr/>
          <p:nvPr/>
        </p:nvSpPr>
        <p:spPr>
          <a:xfrm>
            <a:off x="4286486" y="840775"/>
            <a:ext cx="12178" cy="48598"/>
          </a:xfrm>
          <a:custGeom>
            <a:rect b="b" l="l" r="r" t="t"/>
            <a:pathLst>
              <a:path extrusionOk="0" h="435" w="109">
                <a:moveTo>
                  <a:pt x="0" y="0"/>
                </a:moveTo>
                <a:lnTo>
                  <a:pt x="0" y="434"/>
                </a:lnTo>
                <a:lnTo>
                  <a:pt x="109" y="434"/>
                </a:lnTo>
                <a:lnTo>
                  <a:pt x="1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47"/>
          <p:cNvSpPr/>
          <p:nvPr/>
        </p:nvSpPr>
        <p:spPr>
          <a:xfrm>
            <a:off x="4229284" y="674424"/>
            <a:ext cx="31282" cy="166463"/>
          </a:xfrm>
          <a:custGeom>
            <a:rect b="b" l="l" r="r" t="t"/>
            <a:pathLst>
              <a:path extrusionOk="0" h="1490" w="280">
                <a:moveTo>
                  <a:pt x="0" y="0"/>
                </a:moveTo>
                <a:lnTo>
                  <a:pt x="0" y="1489"/>
                </a:lnTo>
                <a:lnTo>
                  <a:pt x="280" y="1489"/>
                </a:lnTo>
                <a:lnTo>
                  <a:pt x="2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47"/>
          <p:cNvSpPr/>
          <p:nvPr/>
        </p:nvSpPr>
        <p:spPr>
          <a:xfrm>
            <a:off x="4237999" y="840775"/>
            <a:ext cx="13965" cy="48598"/>
          </a:xfrm>
          <a:custGeom>
            <a:rect b="b" l="l" r="r" t="t"/>
            <a:pathLst>
              <a:path extrusionOk="0" h="435" w="125">
                <a:moveTo>
                  <a:pt x="0" y="0"/>
                </a:moveTo>
                <a:lnTo>
                  <a:pt x="0" y="434"/>
                </a:lnTo>
                <a:lnTo>
                  <a:pt x="124" y="434"/>
                </a:lnTo>
                <a:lnTo>
                  <a:pt x="1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47"/>
          <p:cNvSpPr/>
          <p:nvPr/>
        </p:nvSpPr>
        <p:spPr>
          <a:xfrm>
            <a:off x="4132197" y="674424"/>
            <a:ext cx="31394" cy="166463"/>
          </a:xfrm>
          <a:custGeom>
            <a:rect b="b" l="l" r="r" t="t"/>
            <a:pathLst>
              <a:path extrusionOk="0" h="1490" w="281">
                <a:moveTo>
                  <a:pt x="1" y="0"/>
                </a:moveTo>
                <a:lnTo>
                  <a:pt x="1" y="1489"/>
                </a:lnTo>
                <a:lnTo>
                  <a:pt x="280" y="1489"/>
                </a:lnTo>
                <a:lnTo>
                  <a:pt x="2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47"/>
          <p:cNvSpPr/>
          <p:nvPr/>
        </p:nvSpPr>
        <p:spPr>
          <a:xfrm>
            <a:off x="4142699" y="840775"/>
            <a:ext cx="13965" cy="48598"/>
          </a:xfrm>
          <a:custGeom>
            <a:rect b="b" l="l" r="r" t="t"/>
            <a:pathLst>
              <a:path extrusionOk="0" h="435" w="125">
                <a:moveTo>
                  <a:pt x="0" y="0"/>
                </a:moveTo>
                <a:lnTo>
                  <a:pt x="0" y="434"/>
                </a:lnTo>
                <a:lnTo>
                  <a:pt x="124" y="434"/>
                </a:lnTo>
                <a:lnTo>
                  <a:pt x="1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47"/>
          <p:cNvSpPr/>
          <p:nvPr/>
        </p:nvSpPr>
        <p:spPr>
          <a:xfrm>
            <a:off x="4083710" y="674424"/>
            <a:ext cx="31282" cy="166463"/>
          </a:xfrm>
          <a:custGeom>
            <a:rect b="b" l="l" r="r" t="t"/>
            <a:pathLst>
              <a:path extrusionOk="0" h="1490" w="280">
                <a:moveTo>
                  <a:pt x="1" y="0"/>
                </a:moveTo>
                <a:lnTo>
                  <a:pt x="1" y="1489"/>
                </a:lnTo>
                <a:lnTo>
                  <a:pt x="280" y="1489"/>
                </a:lnTo>
                <a:lnTo>
                  <a:pt x="2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47"/>
          <p:cNvSpPr/>
          <p:nvPr/>
        </p:nvSpPr>
        <p:spPr>
          <a:xfrm>
            <a:off x="4095888" y="840775"/>
            <a:ext cx="12178" cy="48598"/>
          </a:xfrm>
          <a:custGeom>
            <a:rect b="b" l="l" r="r" t="t"/>
            <a:pathLst>
              <a:path extrusionOk="0" h="435" w="109">
                <a:moveTo>
                  <a:pt x="0" y="0"/>
                </a:moveTo>
                <a:lnTo>
                  <a:pt x="0" y="434"/>
                </a:lnTo>
                <a:lnTo>
                  <a:pt x="109" y="434"/>
                </a:lnTo>
                <a:lnTo>
                  <a:pt x="1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47"/>
          <p:cNvSpPr/>
          <p:nvPr/>
        </p:nvSpPr>
        <p:spPr>
          <a:xfrm>
            <a:off x="4036898" y="674424"/>
            <a:ext cx="29606" cy="166463"/>
          </a:xfrm>
          <a:custGeom>
            <a:rect b="b" l="l" r="r" t="t"/>
            <a:pathLst>
              <a:path extrusionOk="0" h="1490" w="265">
                <a:moveTo>
                  <a:pt x="1" y="0"/>
                </a:moveTo>
                <a:lnTo>
                  <a:pt x="1" y="1489"/>
                </a:lnTo>
                <a:lnTo>
                  <a:pt x="265" y="1489"/>
                </a:lnTo>
                <a:lnTo>
                  <a:pt x="2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47"/>
          <p:cNvSpPr/>
          <p:nvPr/>
        </p:nvSpPr>
        <p:spPr>
          <a:xfrm>
            <a:off x="4047288" y="840775"/>
            <a:ext cx="14077" cy="48598"/>
          </a:xfrm>
          <a:custGeom>
            <a:rect b="b" l="l" r="r" t="t"/>
            <a:pathLst>
              <a:path extrusionOk="0" h="435" w="126">
                <a:moveTo>
                  <a:pt x="1" y="0"/>
                </a:moveTo>
                <a:lnTo>
                  <a:pt x="1" y="434"/>
                </a:lnTo>
                <a:lnTo>
                  <a:pt x="125" y="434"/>
                </a:lnTo>
                <a:lnTo>
                  <a:pt x="1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47"/>
          <p:cNvSpPr/>
          <p:nvPr/>
        </p:nvSpPr>
        <p:spPr>
          <a:xfrm>
            <a:off x="3990198" y="674424"/>
            <a:ext cx="29495" cy="166463"/>
          </a:xfrm>
          <a:custGeom>
            <a:rect b="b" l="l" r="r" t="t"/>
            <a:pathLst>
              <a:path extrusionOk="0" h="1490" w="264">
                <a:moveTo>
                  <a:pt x="0" y="0"/>
                </a:moveTo>
                <a:lnTo>
                  <a:pt x="0" y="1489"/>
                </a:lnTo>
                <a:lnTo>
                  <a:pt x="264" y="1489"/>
                </a:lnTo>
                <a:lnTo>
                  <a:pt x="2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47"/>
          <p:cNvSpPr/>
          <p:nvPr/>
        </p:nvSpPr>
        <p:spPr>
          <a:xfrm>
            <a:off x="3997125" y="840775"/>
            <a:ext cx="13965" cy="48598"/>
          </a:xfrm>
          <a:custGeom>
            <a:rect b="b" l="l" r="r" t="t"/>
            <a:pathLst>
              <a:path extrusionOk="0" h="435" w="125">
                <a:moveTo>
                  <a:pt x="0" y="0"/>
                </a:moveTo>
                <a:lnTo>
                  <a:pt x="0" y="434"/>
                </a:lnTo>
                <a:lnTo>
                  <a:pt x="124" y="434"/>
                </a:lnTo>
                <a:lnTo>
                  <a:pt x="1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47"/>
          <p:cNvSpPr/>
          <p:nvPr/>
        </p:nvSpPr>
        <p:spPr>
          <a:xfrm>
            <a:off x="4373071" y="674424"/>
            <a:ext cx="29606" cy="166463"/>
          </a:xfrm>
          <a:custGeom>
            <a:rect b="b" l="l" r="r" t="t"/>
            <a:pathLst>
              <a:path extrusionOk="0" h="1490" w="265">
                <a:moveTo>
                  <a:pt x="1" y="0"/>
                </a:moveTo>
                <a:lnTo>
                  <a:pt x="1" y="1489"/>
                </a:lnTo>
                <a:lnTo>
                  <a:pt x="264" y="1489"/>
                </a:lnTo>
                <a:lnTo>
                  <a:pt x="2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47"/>
          <p:cNvSpPr/>
          <p:nvPr/>
        </p:nvSpPr>
        <p:spPr>
          <a:xfrm>
            <a:off x="4381785" y="840775"/>
            <a:ext cx="12178" cy="48598"/>
          </a:xfrm>
          <a:custGeom>
            <a:rect b="b" l="l" r="r" t="t"/>
            <a:pathLst>
              <a:path extrusionOk="0" h="435" w="109">
                <a:moveTo>
                  <a:pt x="0" y="0"/>
                </a:moveTo>
                <a:lnTo>
                  <a:pt x="0" y="434"/>
                </a:lnTo>
                <a:lnTo>
                  <a:pt x="109" y="434"/>
                </a:lnTo>
                <a:lnTo>
                  <a:pt x="1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47"/>
          <p:cNvSpPr/>
          <p:nvPr/>
        </p:nvSpPr>
        <p:spPr>
          <a:xfrm>
            <a:off x="4419883" y="674424"/>
            <a:ext cx="31282" cy="166463"/>
          </a:xfrm>
          <a:custGeom>
            <a:rect b="b" l="l" r="r" t="t"/>
            <a:pathLst>
              <a:path extrusionOk="0" h="1490" w="280">
                <a:moveTo>
                  <a:pt x="1" y="0"/>
                </a:moveTo>
                <a:lnTo>
                  <a:pt x="1" y="1489"/>
                </a:lnTo>
                <a:lnTo>
                  <a:pt x="280" y="1489"/>
                </a:lnTo>
                <a:lnTo>
                  <a:pt x="2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47"/>
          <p:cNvSpPr/>
          <p:nvPr/>
        </p:nvSpPr>
        <p:spPr>
          <a:xfrm>
            <a:off x="4430273" y="840775"/>
            <a:ext cx="13965" cy="48598"/>
          </a:xfrm>
          <a:custGeom>
            <a:rect b="b" l="l" r="r" t="t"/>
            <a:pathLst>
              <a:path extrusionOk="0" h="435" w="125">
                <a:moveTo>
                  <a:pt x="1" y="0"/>
                </a:moveTo>
                <a:lnTo>
                  <a:pt x="1" y="434"/>
                </a:lnTo>
                <a:lnTo>
                  <a:pt x="125" y="434"/>
                </a:lnTo>
                <a:lnTo>
                  <a:pt x="1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47"/>
          <p:cNvSpPr/>
          <p:nvPr/>
        </p:nvSpPr>
        <p:spPr>
          <a:xfrm>
            <a:off x="4515182" y="674424"/>
            <a:ext cx="31282" cy="166463"/>
          </a:xfrm>
          <a:custGeom>
            <a:rect b="b" l="l" r="r" t="t"/>
            <a:pathLst>
              <a:path extrusionOk="0" h="1490" w="280">
                <a:moveTo>
                  <a:pt x="1" y="0"/>
                </a:moveTo>
                <a:lnTo>
                  <a:pt x="1" y="1489"/>
                </a:lnTo>
                <a:lnTo>
                  <a:pt x="280" y="1489"/>
                </a:lnTo>
                <a:lnTo>
                  <a:pt x="2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47"/>
          <p:cNvSpPr/>
          <p:nvPr/>
        </p:nvSpPr>
        <p:spPr>
          <a:xfrm>
            <a:off x="4525572" y="840775"/>
            <a:ext cx="13965" cy="48598"/>
          </a:xfrm>
          <a:custGeom>
            <a:rect b="b" l="l" r="r" t="t"/>
            <a:pathLst>
              <a:path extrusionOk="0" h="435" w="125">
                <a:moveTo>
                  <a:pt x="1" y="0"/>
                </a:moveTo>
                <a:lnTo>
                  <a:pt x="1" y="434"/>
                </a:lnTo>
                <a:lnTo>
                  <a:pt x="125" y="434"/>
                </a:lnTo>
                <a:lnTo>
                  <a:pt x="1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47"/>
          <p:cNvSpPr/>
          <p:nvPr/>
        </p:nvSpPr>
        <p:spPr>
          <a:xfrm>
            <a:off x="4565457" y="674424"/>
            <a:ext cx="31282" cy="166463"/>
          </a:xfrm>
          <a:custGeom>
            <a:rect b="b" l="l" r="r" t="t"/>
            <a:pathLst>
              <a:path extrusionOk="0" h="1490" w="280">
                <a:moveTo>
                  <a:pt x="0" y="0"/>
                </a:moveTo>
                <a:lnTo>
                  <a:pt x="0" y="1489"/>
                </a:lnTo>
                <a:lnTo>
                  <a:pt x="280" y="1489"/>
                </a:lnTo>
                <a:lnTo>
                  <a:pt x="2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47"/>
          <p:cNvSpPr/>
          <p:nvPr/>
        </p:nvSpPr>
        <p:spPr>
          <a:xfrm>
            <a:off x="4574060" y="840775"/>
            <a:ext cx="13965" cy="48598"/>
          </a:xfrm>
          <a:custGeom>
            <a:rect b="b" l="l" r="r" t="t"/>
            <a:pathLst>
              <a:path extrusionOk="0" h="435" w="125">
                <a:moveTo>
                  <a:pt x="1" y="0"/>
                </a:moveTo>
                <a:lnTo>
                  <a:pt x="1" y="434"/>
                </a:lnTo>
                <a:lnTo>
                  <a:pt x="125" y="434"/>
                </a:lnTo>
                <a:lnTo>
                  <a:pt x="1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47"/>
          <p:cNvSpPr/>
          <p:nvPr/>
        </p:nvSpPr>
        <p:spPr>
          <a:xfrm>
            <a:off x="4612269" y="674424"/>
            <a:ext cx="31282" cy="166463"/>
          </a:xfrm>
          <a:custGeom>
            <a:rect b="b" l="l" r="r" t="t"/>
            <a:pathLst>
              <a:path extrusionOk="0" h="1490" w="280">
                <a:moveTo>
                  <a:pt x="0" y="0"/>
                </a:moveTo>
                <a:lnTo>
                  <a:pt x="0" y="1489"/>
                </a:lnTo>
                <a:lnTo>
                  <a:pt x="279" y="1489"/>
                </a:lnTo>
                <a:lnTo>
                  <a:pt x="2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47"/>
          <p:cNvSpPr/>
          <p:nvPr/>
        </p:nvSpPr>
        <p:spPr>
          <a:xfrm>
            <a:off x="4622659" y="840775"/>
            <a:ext cx="12178" cy="48598"/>
          </a:xfrm>
          <a:custGeom>
            <a:rect b="b" l="l" r="r" t="t"/>
            <a:pathLst>
              <a:path extrusionOk="0" h="435" w="109">
                <a:moveTo>
                  <a:pt x="0" y="0"/>
                </a:moveTo>
                <a:lnTo>
                  <a:pt x="0" y="434"/>
                </a:lnTo>
                <a:lnTo>
                  <a:pt x="109" y="434"/>
                </a:lnTo>
                <a:lnTo>
                  <a:pt x="1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47"/>
          <p:cNvSpPr/>
          <p:nvPr/>
        </p:nvSpPr>
        <p:spPr>
          <a:xfrm>
            <a:off x="2253919" y="2389773"/>
            <a:ext cx="299863" cy="478385"/>
          </a:xfrm>
          <a:custGeom>
            <a:rect b="b" l="l" r="r" t="t"/>
            <a:pathLst>
              <a:path extrusionOk="0" h="4282" w="2684">
                <a:moveTo>
                  <a:pt x="1520" y="1"/>
                </a:moveTo>
                <a:lnTo>
                  <a:pt x="1" y="1505"/>
                </a:lnTo>
                <a:lnTo>
                  <a:pt x="1" y="4281"/>
                </a:lnTo>
                <a:lnTo>
                  <a:pt x="109" y="4281"/>
                </a:lnTo>
                <a:lnTo>
                  <a:pt x="109" y="1552"/>
                </a:lnTo>
                <a:lnTo>
                  <a:pt x="1552" y="94"/>
                </a:lnTo>
                <a:lnTo>
                  <a:pt x="2684" y="94"/>
                </a:lnTo>
                <a:lnTo>
                  <a:pt x="26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47"/>
          <p:cNvSpPr/>
          <p:nvPr/>
        </p:nvSpPr>
        <p:spPr>
          <a:xfrm>
            <a:off x="2302406" y="2440047"/>
            <a:ext cx="251376" cy="428111"/>
          </a:xfrm>
          <a:custGeom>
            <a:rect b="b" l="l" r="r" t="t"/>
            <a:pathLst>
              <a:path extrusionOk="0" h="3832" w="2250">
                <a:moveTo>
                  <a:pt x="1195" y="0"/>
                </a:moveTo>
                <a:lnTo>
                  <a:pt x="1" y="1210"/>
                </a:lnTo>
                <a:lnTo>
                  <a:pt x="1" y="3831"/>
                </a:lnTo>
                <a:lnTo>
                  <a:pt x="94" y="3831"/>
                </a:lnTo>
                <a:lnTo>
                  <a:pt x="94" y="1257"/>
                </a:lnTo>
                <a:lnTo>
                  <a:pt x="1242" y="94"/>
                </a:lnTo>
                <a:lnTo>
                  <a:pt x="2250" y="94"/>
                </a:lnTo>
                <a:lnTo>
                  <a:pt x="22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47"/>
          <p:cNvSpPr/>
          <p:nvPr/>
        </p:nvSpPr>
        <p:spPr>
          <a:xfrm>
            <a:off x="3822056" y="2448761"/>
            <a:ext cx="195961" cy="62451"/>
          </a:xfrm>
          <a:custGeom>
            <a:rect b="b" l="l" r="r" t="t"/>
            <a:pathLst>
              <a:path extrusionOk="0" h="559" w="1754">
                <a:moveTo>
                  <a:pt x="497" y="0"/>
                </a:moveTo>
                <a:lnTo>
                  <a:pt x="1" y="496"/>
                </a:lnTo>
                <a:lnTo>
                  <a:pt x="63" y="558"/>
                </a:lnTo>
                <a:lnTo>
                  <a:pt x="528" y="93"/>
                </a:lnTo>
                <a:lnTo>
                  <a:pt x="1753" y="93"/>
                </a:lnTo>
                <a:lnTo>
                  <a:pt x="17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47"/>
          <p:cNvSpPr/>
          <p:nvPr/>
        </p:nvSpPr>
        <p:spPr>
          <a:xfrm>
            <a:off x="3695586" y="2578692"/>
            <a:ext cx="60777" cy="195845"/>
          </a:xfrm>
          <a:custGeom>
            <a:rect b="b" l="l" r="r" t="t"/>
            <a:pathLst>
              <a:path extrusionOk="0" h="1753" w="544">
                <a:moveTo>
                  <a:pt x="466" y="0"/>
                </a:moveTo>
                <a:lnTo>
                  <a:pt x="1" y="466"/>
                </a:lnTo>
                <a:lnTo>
                  <a:pt x="1" y="1753"/>
                </a:lnTo>
                <a:lnTo>
                  <a:pt x="94" y="1753"/>
                </a:lnTo>
                <a:lnTo>
                  <a:pt x="94" y="497"/>
                </a:lnTo>
                <a:lnTo>
                  <a:pt x="543" y="47"/>
                </a:lnTo>
                <a:lnTo>
                  <a:pt x="4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47"/>
          <p:cNvSpPr/>
          <p:nvPr/>
        </p:nvSpPr>
        <p:spPr>
          <a:xfrm>
            <a:off x="2889843" y="2980660"/>
            <a:ext cx="112" cy="7038"/>
          </a:xfrm>
          <a:custGeom>
            <a:rect b="b" l="l" r="r" t="t"/>
            <a:pathLst>
              <a:path extrusionOk="0" h="63" w="1">
                <a:moveTo>
                  <a:pt x="1" y="0"/>
                </a:moveTo>
                <a:lnTo>
                  <a:pt x="1" y="63"/>
                </a:lnTo>
                <a:lnTo>
                  <a:pt x="1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47"/>
          <p:cNvSpPr/>
          <p:nvPr/>
        </p:nvSpPr>
        <p:spPr>
          <a:xfrm>
            <a:off x="2253919" y="2249453"/>
            <a:ext cx="104125" cy="104011"/>
          </a:xfrm>
          <a:custGeom>
            <a:rect b="b" l="l" r="r" t="t"/>
            <a:pathLst>
              <a:path extrusionOk="0" h="931" w="932">
                <a:moveTo>
                  <a:pt x="466" y="264"/>
                </a:moveTo>
                <a:cubicBezTo>
                  <a:pt x="590" y="264"/>
                  <a:pt x="667" y="357"/>
                  <a:pt x="667" y="466"/>
                </a:cubicBezTo>
                <a:cubicBezTo>
                  <a:pt x="667" y="574"/>
                  <a:pt x="574" y="652"/>
                  <a:pt x="466" y="652"/>
                </a:cubicBezTo>
                <a:cubicBezTo>
                  <a:pt x="357" y="652"/>
                  <a:pt x="280" y="574"/>
                  <a:pt x="280" y="466"/>
                </a:cubicBezTo>
                <a:cubicBezTo>
                  <a:pt x="280" y="342"/>
                  <a:pt x="373" y="264"/>
                  <a:pt x="466" y="264"/>
                </a:cubicBezTo>
                <a:close/>
                <a:moveTo>
                  <a:pt x="466" y="0"/>
                </a:moveTo>
                <a:cubicBezTo>
                  <a:pt x="218" y="0"/>
                  <a:pt x="1" y="202"/>
                  <a:pt x="1" y="466"/>
                </a:cubicBezTo>
                <a:cubicBezTo>
                  <a:pt x="1" y="714"/>
                  <a:pt x="218" y="931"/>
                  <a:pt x="466" y="931"/>
                </a:cubicBezTo>
                <a:cubicBezTo>
                  <a:pt x="730" y="931"/>
                  <a:pt x="931" y="714"/>
                  <a:pt x="931" y="466"/>
                </a:cubicBezTo>
                <a:cubicBezTo>
                  <a:pt x="931" y="202"/>
                  <a:pt x="730" y="0"/>
                  <a:pt x="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47"/>
          <p:cNvSpPr/>
          <p:nvPr/>
        </p:nvSpPr>
        <p:spPr>
          <a:xfrm>
            <a:off x="2253919" y="2122986"/>
            <a:ext cx="104125" cy="104011"/>
          </a:xfrm>
          <a:custGeom>
            <a:rect b="b" l="l" r="r" t="t"/>
            <a:pathLst>
              <a:path extrusionOk="0" h="931" w="932">
                <a:moveTo>
                  <a:pt x="466" y="295"/>
                </a:moveTo>
                <a:cubicBezTo>
                  <a:pt x="574" y="295"/>
                  <a:pt x="667" y="372"/>
                  <a:pt x="667" y="481"/>
                </a:cubicBezTo>
                <a:cubicBezTo>
                  <a:pt x="667" y="605"/>
                  <a:pt x="574" y="683"/>
                  <a:pt x="466" y="683"/>
                </a:cubicBezTo>
                <a:cubicBezTo>
                  <a:pt x="357" y="683"/>
                  <a:pt x="280" y="590"/>
                  <a:pt x="280" y="481"/>
                </a:cubicBezTo>
                <a:cubicBezTo>
                  <a:pt x="280" y="372"/>
                  <a:pt x="373" y="295"/>
                  <a:pt x="466" y="295"/>
                </a:cubicBezTo>
                <a:close/>
                <a:moveTo>
                  <a:pt x="466" y="0"/>
                </a:moveTo>
                <a:cubicBezTo>
                  <a:pt x="218" y="0"/>
                  <a:pt x="1" y="217"/>
                  <a:pt x="1" y="466"/>
                </a:cubicBezTo>
                <a:cubicBezTo>
                  <a:pt x="1" y="714"/>
                  <a:pt x="218" y="931"/>
                  <a:pt x="466" y="931"/>
                </a:cubicBezTo>
                <a:cubicBezTo>
                  <a:pt x="730" y="931"/>
                  <a:pt x="931" y="745"/>
                  <a:pt x="931" y="466"/>
                </a:cubicBezTo>
                <a:cubicBezTo>
                  <a:pt x="931" y="217"/>
                  <a:pt x="730" y="0"/>
                  <a:pt x="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47"/>
          <p:cNvSpPr/>
          <p:nvPr/>
        </p:nvSpPr>
        <p:spPr>
          <a:xfrm>
            <a:off x="4513506" y="2722475"/>
            <a:ext cx="104014" cy="104123"/>
          </a:xfrm>
          <a:custGeom>
            <a:rect b="b" l="l" r="r" t="t"/>
            <a:pathLst>
              <a:path extrusionOk="0" h="932" w="931">
                <a:moveTo>
                  <a:pt x="465" y="295"/>
                </a:moveTo>
                <a:cubicBezTo>
                  <a:pt x="589" y="295"/>
                  <a:pt x="667" y="373"/>
                  <a:pt x="667" y="497"/>
                </a:cubicBezTo>
                <a:cubicBezTo>
                  <a:pt x="667" y="605"/>
                  <a:pt x="589" y="683"/>
                  <a:pt x="465" y="683"/>
                </a:cubicBezTo>
                <a:cubicBezTo>
                  <a:pt x="357" y="683"/>
                  <a:pt x="279" y="590"/>
                  <a:pt x="279" y="497"/>
                </a:cubicBezTo>
                <a:cubicBezTo>
                  <a:pt x="279" y="373"/>
                  <a:pt x="372" y="295"/>
                  <a:pt x="465" y="295"/>
                </a:cubicBezTo>
                <a:close/>
                <a:moveTo>
                  <a:pt x="465" y="1"/>
                </a:moveTo>
                <a:cubicBezTo>
                  <a:pt x="217" y="1"/>
                  <a:pt x="0" y="218"/>
                  <a:pt x="0" y="466"/>
                </a:cubicBezTo>
                <a:cubicBezTo>
                  <a:pt x="0" y="714"/>
                  <a:pt x="217" y="931"/>
                  <a:pt x="465" y="931"/>
                </a:cubicBezTo>
                <a:cubicBezTo>
                  <a:pt x="713" y="931"/>
                  <a:pt x="931" y="729"/>
                  <a:pt x="931" y="466"/>
                </a:cubicBezTo>
                <a:cubicBezTo>
                  <a:pt x="931" y="218"/>
                  <a:pt x="713" y="1"/>
                  <a:pt x="4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47"/>
          <p:cNvSpPr/>
          <p:nvPr/>
        </p:nvSpPr>
        <p:spPr>
          <a:xfrm>
            <a:off x="2253919" y="1999982"/>
            <a:ext cx="104125" cy="104011"/>
          </a:xfrm>
          <a:custGeom>
            <a:rect b="b" l="l" r="r" t="t"/>
            <a:pathLst>
              <a:path extrusionOk="0" h="931" w="932">
                <a:moveTo>
                  <a:pt x="466" y="295"/>
                </a:moveTo>
                <a:cubicBezTo>
                  <a:pt x="574" y="295"/>
                  <a:pt x="667" y="372"/>
                  <a:pt x="667" y="481"/>
                </a:cubicBezTo>
                <a:cubicBezTo>
                  <a:pt x="667" y="605"/>
                  <a:pt x="574" y="682"/>
                  <a:pt x="466" y="682"/>
                </a:cubicBezTo>
                <a:cubicBezTo>
                  <a:pt x="357" y="682"/>
                  <a:pt x="280" y="574"/>
                  <a:pt x="280" y="481"/>
                </a:cubicBezTo>
                <a:cubicBezTo>
                  <a:pt x="280" y="372"/>
                  <a:pt x="373" y="295"/>
                  <a:pt x="466" y="295"/>
                </a:cubicBezTo>
                <a:close/>
                <a:moveTo>
                  <a:pt x="466" y="0"/>
                </a:moveTo>
                <a:cubicBezTo>
                  <a:pt x="218" y="0"/>
                  <a:pt x="1" y="217"/>
                  <a:pt x="1" y="465"/>
                </a:cubicBezTo>
                <a:cubicBezTo>
                  <a:pt x="1" y="713"/>
                  <a:pt x="218" y="931"/>
                  <a:pt x="466" y="931"/>
                </a:cubicBezTo>
                <a:cubicBezTo>
                  <a:pt x="730" y="931"/>
                  <a:pt x="931" y="713"/>
                  <a:pt x="931" y="465"/>
                </a:cubicBezTo>
                <a:cubicBezTo>
                  <a:pt x="931" y="217"/>
                  <a:pt x="730" y="0"/>
                  <a:pt x="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47"/>
          <p:cNvSpPr/>
          <p:nvPr/>
        </p:nvSpPr>
        <p:spPr>
          <a:xfrm>
            <a:off x="1614196" y="2881453"/>
            <a:ext cx="1581320" cy="1629548"/>
          </a:xfrm>
          <a:custGeom>
            <a:rect b="b" l="l" r="r" t="t"/>
            <a:pathLst>
              <a:path extrusionOk="0" h="14586" w="14154">
                <a:moveTo>
                  <a:pt x="712" y="0"/>
                </a:moveTo>
                <a:cubicBezTo>
                  <a:pt x="242" y="0"/>
                  <a:pt x="1" y="600"/>
                  <a:pt x="221" y="1881"/>
                </a:cubicBezTo>
                <a:cubicBezTo>
                  <a:pt x="934" y="5929"/>
                  <a:pt x="2609" y="10861"/>
                  <a:pt x="3385" y="11668"/>
                </a:cubicBezTo>
                <a:cubicBezTo>
                  <a:pt x="4377" y="12722"/>
                  <a:pt x="10736" y="14537"/>
                  <a:pt x="11062" y="14583"/>
                </a:cubicBezTo>
                <a:cubicBezTo>
                  <a:pt x="11072" y="14585"/>
                  <a:pt x="11082" y="14586"/>
                  <a:pt x="11092" y="14586"/>
                </a:cubicBezTo>
                <a:cubicBezTo>
                  <a:pt x="11952" y="14586"/>
                  <a:pt x="14153" y="9494"/>
                  <a:pt x="13280" y="9326"/>
                </a:cubicBezTo>
                <a:cubicBezTo>
                  <a:pt x="11915" y="9047"/>
                  <a:pt x="7045" y="8100"/>
                  <a:pt x="6781" y="7790"/>
                </a:cubicBezTo>
                <a:cubicBezTo>
                  <a:pt x="6487" y="7465"/>
                  <a:pt x="4532" y="4704"/>
                  <a:pt x="2516" y="1633"/>
                </a:cubicBezTo>
                <a:cubicBezTo>
                  <a:pt x="1843" y="569"/>
                  <a:pt x="1169" y="0"/>
                  <a:pt x="712" y="0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47"/>
          <p:cNvSpPr/>
          <p:nvPr/>
        </p:nvSpPr>
        <p:spPr>
          <a:xfrm>
            <a:off x="2799795" y="3906037"/>
            <a:ext cx="1083038" cy="688754"/>
          </a:xfrm>
          <a:custGeom>
            <a:rect b="b" l="l" r="r" t="t"/>
            <a:pathLst>
              <a:path extrusionOk="0" h="6165" w="9694">
                <a:moveTo>
                  <a:pt x="3581" y="1"/>
                </a:moveTo>
                <a:cubicBezTo>
                  <a:pt x="2069" y="1"/>
                  <a:pt x="931" y="155"/>
                  <a:pt x="931" y="155"/>
                </a:cubicBezTo>
                <a:cubicBezTo>
                  <a:pt x="47" y="1023"/>
                  <a:pt x="0" y="5304"/>
                  <a:pt x="0" y="5304"/>
                </a:cubicBezTo>
                <a:cubicBezTo>
                  <a:pt x="109" y="5350"/>
                  <a:pt x="1380" y="5847"/>
                  <a:pt x="2156" y="6002"/>
                </a:cubicBezTo>
                <a:cubicBezTo>
                  <a:pt x="2457" y="6065"/>
                  <a:pt x="3036" y="6165"/>
                  <a:pt x="3558" y="6165"/>
                </a:cubicBezTo>
                <a:cubicBezTo>
                  <a:pt x="4059" y="6165"/>
                  <a:pt x="4508" y="6073"/>
                  <a:pt x="4606" y="5769"/>
                </a:cubicBezTo>
                <a:cubicBezTo>
                  <a:pt x="4731" y="5350"/>
                  <a:pt x="3769" y="5056"/>
                  <a:pt x="3086" y="4839"/>
                </a:cubicBezTo>
                <a:cubicBezTo>
                  <a:pt x="2714" y="4730"/>
                  <a:pt x="2280" y="4420"/>
                  <a:pt x="2342" y="4187"/>
                </a:cubicBezTo>
                <a:cubicBezTo>
                  <a:pt x="2390" y="4048"/>
                  <a:pt x="2532" y="3994"/>
                  <a:pt x="2723" y="3994"/>
                </a:cubicBezTo>
                <a:cubicBezTo>
                  <a:pt x="3086" y="3994"/>
                  <a:pt x="3626" y="4190"/>
                  <a:pt x="4033" y="4373"/>
                </a:cubicBezTo>
                <a:cubicBezTo>
                  <a:pt x="4951" y="4820"/>
                  <a:pt x="6132" y="5550"/>
                  <a:pt x="6911" y="5550"/>
                </a:cubicBezTo>
                <a:cubicBezTo>
                  <a:pt x="7131" y="5550"/>
                  <a:pt x="7320" y="5491"/>
                  <a:pt x="7460" y="5350"/>
                </a:cubicBezTo>
                <a:cubicBezTo>
                  <a:pt x="7693" y="5118"/>
                  <a:pt x="7367" y="4746"/>
                  <a:pt x="6886" y="4404"/>
                </a:cubicBezTo>
                <a:lnTo>
                  <a:pt x="6886" y="4404"/>
                </a:lnTo>
                <a:cubicBezTo>
                  <a:pt x="7447" y="4690"/>
                  <a:pt x="8024" y="4917"/>
                  <a:pt x="8407" y="4917"/>
                </a:cubicBezTo>
                <a:cubicBezTo>
                  <a:pt x="8543" y="4917"/>
                  <a:pt x="8655" y="4888"/>
                  <a:pt x="8732" y="4823"/>
                </a:cubicBezTo>
                <a:cubicBezTo>
                  <a:pt x="8887" y="4668"/>
                  <a:pt x="8887" y="4497"/>
                  <a:pt x="8763" y="4296"/>
                </a:cubicBezTo>
                <a:lnTo>
                  <a:pt x="8763" y="4296"/>
                </a:lnTo>
                <a:cubicBezTo>
                  <a:pt x="8837" y="4315"/>
                  <a:pt x="8907" y="4326"/>
                  <a:pt x="8973" y="4326"/>
                </a:cubicBezTo>
                <a:cubicBezTo>
                  <a:pt x="9114" y="4326"/>
                  <a:pt x="9232" y="4278"/>
                  <a:pt x="9306" y="4172"/>
                </a:cubicBezTo>
                <a:cubicBezTo>
                  <a:pt x="9523" y="3892"/>
                  <a:pt x="9368" y="3551"/>
                  <a:pt x="9073" y="3195"/>
                </a:cubicBezTo>
                <a:cubicBezTo>
                  <a:pt x="9166" y="3179"/>
                  <a:pt x="9228" y="3117"/>
                  <a:pt x="9275" y="3039"/>
                </a:cubicBezTo>
                <a:cubicBezTo>
                  <a:pt x="9694" y="2248"/>
                  <a:pt x="7026" y="310"/>
                  <a:pt x="6142" y="170"/>
                </a:cubicBezTo>
                <a:cubicBezTo>
                  <a:pt x="5259" y="43"/>
                  <a:pt x="4369" y="1"/>
                  <a:pt x="3581" y="1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47"/>
          <p:cNvSpPr/>
          <p:nvPr/>
        </p:nvSpPr>
        <p:spPr>
          <a:xfrm>
            <a:off x="3193058" y="4202207"/>
            <a:ext cx="389018" cy="200091"/>
          </a:xfrm>
          <a:custGeom>
            <a:rect b="b" l="l" r="r" t="t"/>
            <a:pathLst>
              <a:path extrusionOk="0" h="1791" w="3482">
                <a:moveTo>
                  <a:pt x="1" y="1"/>
                </a:moveTo>
                <a:lnTo>
                  <a:pt x="1" y="1"/>
                </a:lnTo>
                <a:cubicBezTo>
                  <a:pt x="621" y="78"/>
                  <a:pt x="1195" y="264"/>
                  <a:pt x="1738" y="606"/>
                </a:cubicBezTo>
                <a:cubicBezTo>
                  <a:pt x="2033" y="776"/>
                  <a:pt x="3180" y="1567"/>
                  <a:pt x="3444" y="1784"/>
                </a:cubicBezTo>
                <a:cubicBezTo>
                  <a:pt x="3448" y="1789"/>
                  <a:pt x="3454" y="1791"/>
                  <a:pt x="3460" y="1791"/>
                </a:cubicBezTo>
                <a:cubicBezTo>
                  <a:pt x="3472" y="1791"/>
                  <a:pt x="3481" y="1780"/>
                  <a:pt x="3459" y="1769"/>
                </a:cubicBezTo>
                <a:cubicBezTo>
                  <a:pt x="2886" y="1319"/>
                  <a:pt x="2420" y="869"/>
                  <a:pt x="1738" y="513"/>
                </a:cubicBezTo>
                <a:cubicBezTo>
                  <a:pt x="1195" y="218"/>
                  <a:pt x="590" y="47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47"/>
          <p:cNvSpPr/>
          <p:nvPr/>
        </p:nvSpPr>
        <p:spPr>
          <a:xfrm>
            <a:off x="3232943" y="4077527"/>
            <a:ext cx="545429" cy="303990"/>
          </a:xfrm>
          <a:custGeom>
            <a:rect b="b" l="l" r="r" t="t"/>
            <a:pathLst>
              <a:path extrusionOk="0" h="2721" w="4882">
                <a:moveTo>
                  <a:pt x="0" y="0"/>
                </a:moveTo>
                <a:lnTo>
                  <a:pt x="0" y="0"/>
                </a:lnTo>
                <a:cubicBezTo>
                  <a:pt x="388" y="93"/>
                  <a:pt x="807" y="171"/>
                  <a:pt x="1210" y="264"/>
                </a:cubicBezTo>
                <a:cubicBezTo>
                  <a:pt x="1893" y="465"/>
                  <a:pt x="2529" y="791"/>
                  <a:pt x="3087" y="1241"/>
                </a:cubicBezTo>
                <a:cubicBezTo>
                  <a:pt x="3692" y="1706"/>
                  <a:pt x="4266" y="2202"/>
                  <a:pt x="4855" y="2714"/>
                </a:cubicBezTo>
                <a:cubicBezTo>
                  <a:pt x="4859" y="2718"/>
                  <a:pt x="4863" y="2720"/>
                  <a:pt x="4867" y="2720"/>
                </a:cubicBezTo>
                <a:cubicBezTo>
                  <a:pt x="4877" y="2720"/>
                  <a:pt x="4882" y="2706"/>
                  <a:pt x="4870" y="2683"/>
                </a:cubicBezTo>
                <a:cubicBezTo>
                  <a:pt x="4545" y="2373"/>
                  <a:pt x="4219" y="2063"/>
                  <a:pt x="3862" y="1784"/>
                </a:cubicBezTo>
                <a:cubicBezTo>
                  <a:pt x="3304" y="1287"/>
                  <a:pt x="2715" y="791"/>
                  <a:pt x="2017" y="496"/>
                </a:cubicBezTo>
                <a:cubicBezTo>
                  <a:pt x="1381" y="248"/>
                  <a:pt x="683" y="109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47"/>
          <p:cNvSpPr/>
          <p:nvPr/>
        </p:nvSpPr>
        <p:spPr>
          <a:xfrm>
            <a:off x="3302211" y="3966589"/>
            <a:ext cx="517722" cy="295388"/>
          </a:xfrm>
          <a:custGeom>
            <a:rect b="b" l="l" r="r" t="t"/>
            <a:pathLst>
              <a:path extrusionOk="0" h="2644" w="4634">
                <a:moveTo>
                  <a:pt x="1" y="0"/>
                </a:moveTo>
                <a:lnTo>
                  <a:pt x="1" y="0"/>
                </a:lnTo>
                <a:cubicBezTo>
                  <a:pt x="58" y="7"/>
                  <a:pt x="115" y="14"/>
                  <a:pt x="171" y="20"/>
                </a:cubicBezTo>
                <a:lnTo>
                  <a:pt x="171" y="20"/>
                </a:lnTo>
                <a:cubicBezTo>
                  <a:pt x="115" y="13"/>
                  <a:pt x="58" y="6"/>
                  <a:pt x="1" y="0"/>
                </a:cubicBezTo>
                <a:close/>
                <a:moveTo>
                  <a:pt x="171" y="20"/>
                </a:moveTo>
                <a:cubicBezTo>
                  <a:pt x="561" y="71"/>
                  <a:pt x="938" y="154"/>
                  <a:pt x="1304" y="249"/>
                </a:cubicBezTo>
                <a:cubicBezTo>
                  <a:pt x="1738" y="404"/>
                  <a:pt x="2126" y="605"/>
                  <a:pt x="2467" y="869"/>
                </a:cubicBezTo>
                <a:cubicBezTo>
                  <a:pt x="3211" y="1412"/>
                  <a:pt x="3925" y="2001"/>
                  <a:pt x="4607" y="2637"/>
                </a:cubicBezTo>
                <a:cubicBezTo>
                  <a:pt x="4612" y="2642"/>
                  <a:pt x="4616" y="2643"/>
                  <a:pt x="4620" y="2643"/>
                </a:cubicBezTo>
                <a:cubicBezTo>
                  <a:pt x="4629" y="2643"/>
                  <a:pt x="4634" y="2633"/>
                  <a:pt x="4623" y="2622"/>
                </a:cubicBezTo>
                <a:cubicBezTo>
                  <a:pt x="4313" y="2327"/>
                  <a:pt x="4018" y="2032"/>
                  <a:pt x="3708" y="1769"/>
                </a:cubicBezTo>
                <a:cubicBezTo>
                  <a:pt x="3413" y="1505"/>
                  <a:pt x="2622" y="807"/>
                  <a:pt x="1831" y="419"/>
                </a:cubicBezTo>
                <a:cubicBezTo>
                  <a:pt x="1278" y="164"/>
                  <a:pt x="765" y="90"/>
                  <a:pt x="171" y="2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47"/>
          <p:cNvSpPr/>
          <p:nvPr/>
        </p:nvSpPr>
        <p:spPr>
          <a:xfrm>
            <a:off x="1611849" y="2870728"/>
            <a:ext cx="1369941" cy="1691999"/>
          </a:xfrm>
          <a:custGeom>
            <a:rect b="b" l="l" r="r" t="t"/>
            <a:pathLst>
              <a:path extrusionOk="0" h="15145" w="12262">
                <a:moveTo>
                  <a:pt x="827" y="1"/>
                </a:moveTo>
                <a:cubicBezTo>
                  <a:pt x="306" y="1"/>
                  <a:pt x="1" y="666"/>
                  <a:pt x="226" y="2194"/>
                </a:cubicBezTo>
                <a:cubicBezTo>
                  <a:pt x="629" y="5017"/>
                  <a:pt x="2258" y="10895"/>
                  <a:pt x="3251" y="12058"/>
                </a:cubicBezTo>
                <a:cubicBezTo>
                  <a:pt x="4243" y="13237"/>
                  <a:pt x="9827" y="15145"/>
                  <a:pt x="9827" y="15145"/>
                </a:cubicBezTo>
                <a:lnTo>
                  <a:pt x="12262" y="8600"/>
                </a:lnTo>
                <a:cubicBezTo>
                  <a:pt x="12262" y="8600"/>
                  <a:pt x="7035" y="7824"/>
                  <a:pt x="6864" y="7716"/>
                </a:cubicBezTo>
                <a:cubicBezTo>
                  <a:pt x="6678" y="7592"/>
                  <a:pt x="3638" y="3156"/>
                  <a:pt x="2444" y="1341"/>
                </a:cubicBezTo>
                <a:cubicBezTo>
                  <a:pt x="1879" y="489"/>
                  <a:pt x="1273" y="1"/>
                  <a:pt x="8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47"/>
          <p:cNvSpPr/>
          <p:nvPr/>
        </p:nvSpPr>
        <p:spPr>
          <a:xfrm>
            <a:off x="2555458" y="3831408"/>
            <a:ext cx="235734" cy="632559"/>
          </a:xfrm>
          <a:custGeom>
            <a:rect b="b" l="l" r="r" t="t"/>
            <a:pathLst>
              <a:path extrusionOk="0" h="5662" w="2110">
                <a:moveTo>
                  <a:pt x="2094" y="1"/>
                </a:moveTo>
                <a:cubicBezTo>
                  <a:pt x="1784" y="730"/>
                  <a:pt x="1489" y="1443"/>
                  <a:pt x="1225" y="2203"/>
                </a:cubicBezTo>
                <a:cubicBezTo>
                  <a:pt x="946" y="2932"/>
                  <a:pt x="683" y="3645"/>
                  <a:pt x="403" y="4390"/>
                </a:cubicBezTo>
                <a:cubicBezTo>
                  <a:pt x="248" y="4809"/>
                  <a:pt x="124" y="5212"/>
                  <a:pt x="0" y="5646"/>
                </a:cubicBezTo>
                <a:lnTo>
                  <a:pt x="0" y="5662"/>
                </a:lnTo>
                <a:lnTo>
                  <a:pt x="16" y="5662"/>
                </a:lnTo>
                <a:cubicBezTo>
                  <a:pt x="326" y="4948"/>
                  <a:pt x="621" y="4219"/>
                  <a:pt x="900" y="3475"/>
                </a:cubicBezTo>
                <a:cubicBezTo>
                  <a:pt x="1163" y="2746"/>
                  <a:pt x="1458" y="2017"/>
                  <a:pt x="1691" y="1288"/>
                </a:cubicBezTo>
                <a:cubicBezTo>
                  <a:pt x="1830" y="854"/>
                  <a:pt x="1985" y="450"/>
                  <a:pt x="2110" y="32"/>
                </a:cubicBezTo>
                <a:cubicBezTo>
                  <a:pt x="2110" y="1"/>
                  <a:pt x="2094" y="1"/>
                  <a:pt x="209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47"/>
          <p:cNvSpPr/>
          <p:nvPr/>
        </p:nvSpPr>
        <p:spPr>
          <a:xfrm>
            <a:off x="1624921" y="2872851"/>
            <a:ext cx="771220" cy="1572124"/>
          </a:xfrm>
          <a:custGeom>
            <a:rect b="b" l="l" r="r" t="t"/>
            <a:pathLst>
              <a:path extrusionOk="0" h="14072" w="6903">
                <a:moveTo>
                  <a:pt x="663" y="0"/>
                </a:moveTo>
                <a:cubicBezTo>
                  <a:pt x="267" y="0"/>
                  <a:pt x="1" y="398"/>
                  <a:pt x="1" y="1291"/>
                </a:cubicBezTo>
                <a:cubicBezTo>
                  <a:pt x="16" y="1586"/>
                  <a:pt x="32" y="1865"/>
                  <a:pt x="47" y="2067"/>
                </a:cubicBezTo>
                <a:lnTo>
                  <a:pt x="47" y="2098"/>
                </a:lnTo>
                <a:cubicBezTo>
                  <a:pt x="47" y="2129"/>
                  <a:pt x="78" y="2144"/>
                  <a:pt x="78" y="2191"/>
                </a:cubicBezTo>
                <a:cubicBezTo>
                  <a:pt x="497" y="5013"/>
                  <a:pt x="2110" y="10892"/>
                  <a:pt x="3102" y="12055"/>
                </a:cubicBezTo>
                <a:lnTo>
                  <a:pt x="3149" y="12117"/>
                </a:lnTo>
                <a:lnTo>
                  <a:pt x="3211" y="12179"/>
                </a:lnTo>
                <a:cubicBezTo>
                  <a:pt x="3428" y="12365"/>
                  <a:pt x="3661" y="12536"/>
                  <a:pt x="3893" y="12675"/>
                </a:cubicBezTo>
                <a:lnTo>
                  <a:pt x="4002" y="12737"/>
                </a:lnTo>
                <a:cubicBezTo>
                  <a:pt x="4157" y="12830"/>
                  <a:pt x="4343" y="12908"/>
                  <a:pt x="4514" y="13001"/>
                </a:cubicBezTo>
                <a:lnTo>
                  <a:pt x="4653" y="13078"/>
                </a:lnTo>
                <a:lnTo>
                  <a:pt x="4684" y="13109"/>
                </a:lnTo>
                <a:cubicBezTo>
                  <a:pt x="4715" y="13125"/>
                  <a:pt x="4778" y="13140"/>
                  <a:pt x="4824" y="13156"/>
                </a:cubicBezTo>
                <a:cubicBezTo>
                  <a:pt x="4917" y="13218"/>
                  <a:pt x="4995" y="13265"/>
                  <a:pt x="5088" y="13296"/>
                </a:cubicBezTo>
                <a:cubicBezTo>
                  <a:pt x="5150" y="13311"/>
                  <a:pt x="5212" y="13358"/>
                  <a:pt x="5274" y="13373"/>
                </a:cubicBezTo>
                <a:cubicBezTo>
                  <a:pt x="5708" y="13575"/>
                  <a:pt x="6173" y="13776"/>
                  <a:pt x="6639" y="13978"/>
                </a:cubicBezTo>
                <a:lnTo>
                  <a:pt x="6902" y="14071"/>
                </a:lnTo>
                <a:cubicBezTo>
                  <a:pt x="6049" y="12163"/>
                  <a:pt x="3289" y="4812"/>
                  <a:pt x="1427" y="361"/>
                </a:cubicBezTo>
                <a:cubicBezTo>
                  <a:pt x="1148" y="126"/>
                  <a:pt x="885" y="0"/>
                  <a:pt x="663" y="0"/>
                </a:cubicBezTo>
                <a:close/>
              </a:path>
            </a:pathLst>
          </a:custGeom>
          <a:solidFill>
            <a:srgbClr val="302F2F">
              <a:alpha val="20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47"/>
          <p:cNvSpPr/>
          <p:nvPr/>
        </p:nvSpPr>
        <p:spPr>
          <a:xfrm>
            <a:off x="612939" y="2809952"/>
            <a:ext cx="1488591" cy="1799586"/>
          </a:xfrm>
          <a:custGeom>
            <a:rect b="b" l="l" r="r" t="t"/>
            <a:pathLst>
              <a:path extrusionOk="0" h="16108" w="13324">
                <a:moveTo>
                  <a:pt x="8313" y="1"/>
                </a:moveTo>
                <a:cubicBezTo>
                  <a:pt x="7833" y="1"/>
                  <a:pt x="7393" y="105"/>
                  <a:pt x="7120" y="350"/>
                </a:cubicBezTo>
                <a:lnTo>
                  <a:pt x="7011" y="427"/>
                </a:lnTo>
                <a:cubicBezTo>
                  <a:pt x="2886" y="4212"/>
                  <a:pt x="559" y="13610"/>
                  <a:pt x="1" y="16107"/>
                </a:cubicBezTo>
                <a:lnTo>
                  <a:pt x="13324" y="16107"/>
                </a:lnTo>
                <a:cubicBezTo>
                  <a:pt x="12983" y="13393"/>
                  <a:pt x="12083" y="6336"/>
                  <a:pt x="11695" y="4165"/>
                </a:cubicBezTo>
                <a:cubicBezTo>
                  <a:pt x="11664" y="4088"/>
                  <a:pt x="11664" y="4010"/>
                  <a:pt x="11649" y="3948"/>
                </a:cubicBezTo>
                <a:cubicBezTo>
                  <a:pt x="11649" y="3901"/>
                  <a:pt x="11633" y="3855"/>
                  <a:pt x="11633" y="3824"/>
                </a:cubicBezTo>
                <a:cubicBezTo>
                  <a:pt x="11633" y="3762"/>
                  <a:pt x="11618" y="3715"/>
                  <a:pt x="11618" y="3684"/>
                </a:cubicBezTo>
                <a:cubicBezTo>
                  <a:pt x="11571" y="3483"/>
                  <a:pt x="11509" y="3297"/>
                  <a:pt x="11463" y="3095"/>
                </a:cubicBezTo>
                <a:cubicBezTo>
                  <a:pt x="11090" y="1978"/>
                  <a:pt x="10454" y="893"/>
                  <a:pt x="10098" y="505"/>
                </a:cubicBezTo>
                <a:cubicBezTo>
                  <a:pt x="10067" y="443"/>
                  <a:pt x="10005" y="412"/>
                  <a:pt x="9943" y="365"/>
                </a:cubicBezTo>
                <a:cubicBezTo>
                  <a:pt x="9477" y="141"/>
                  <a:pt x="8868" y="1"/>
                  <a:pt x="8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47"/>
          <p:cNvSpPr/>
          <p:nvPr/>
        </p:nvSpPr>
        <p:spPr>
          <a:xfrm>
            <a:off x="581768" y="2848719"/>
            <a:ext cx="1017233" cy="1760819"/>
          </a:xfrm>
          <a:custGeom>
            <a:rect b="b" l="l" r="r" t="t"/>
            <a:pathLst>
              <a:path extrusionOk="0" h="15761" w="9105">
                <a:moveTo>
                  <a:pt x="7377" y="1"/>
                </a:moveTo>
                <a:cubicBezTo>
                  <a:pt x="7223" y="1"/>
                  <a:pt x="6247" y="207"/>
                  <a:pt x="3677" y="4811"/>
                </a:cubicBezTo>
                <a:cubicBezTo>
                  <a:pt x="2095" y="7633"/>
                  <a:pt x="838" y="12178"/>
                  <a:pt x="1" y="15760"/>
                </a:cubicBezTo>
                <a:lnTo>
                  <a:pt x="9105" y="15760"/>
                </a:lnTo>
                <a:cubicBezTo>
                  <a:pt x="8919" y="11542"/>
                  <a:pt x="8717" y="6765"/>
                  <a:pt x="8717" y="6315"/>
                </a:cubicBezTo>
                <a:cubicBezTo>
                  <a:pt x="8671" y="5524"/>
                  <a:pt x="7399" y="3"/>
                  <a:pt x="7399" y="3"/>
                </a:cubicBezTo>
                <a:cubicBezTo>
                  <a:pt x="7399" y="3"/>
                  <a:pt x="7392" y="1"/>
                  <a:pt x="73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47"/>
          <p:cNvSpPr/>
          <p:nvPr/>
        </p:nvSpPr>
        <p:spPr>
          <a:xfrm>
            <a:off x="1269755" y="2855869"/>
            <a:ext cx="299863" cy="1162782"/>
          </a:xfrm>
          <a:custGeom>
            <a:rect b="b" l="l" r="r" t="t"/>
            <a:pathLst>
              <a:path extrusionOk="0" h="10408" w="2684">
                <a:moveTo>
                  <a:pt x="1163" y="1"/>
                </a:moveTo>
                <a:cubicBezTo>
                  <a:pt x="1055" y="342"/>
                  <a:pt x="962" y="699"/>
                  <a:pt x="869" y="1024"/>
                </a:cubicBezTo>
                <a:lnTo>
                  <a:pt x="574" y="2064"/>
                </a:lnTo>
                <a:cubicBezTo>
                  <a:pt x="388" y="2761"/>
                  <a:pt x="202" y="3459"/>
                  <a:pt x="16" y="4142"/>
                </a:cubicBezTo>
                <a:lnTo>
                  <a:pt x="0" y="4204"/>
                </a:lnTo>
                <a:lnTo>
                  <a:pt x="47" y="4235"/>
                </a:lnTo>
                <a:lnTo>
                  <a:pt x="1134" y="4887"/>
                </a:lnTo>
                <a:lnTo>
                  <a:pt x="1134" y="4887"/>
                </a:lnTo>
                <a:lnTo>
                  <a:pt x="357" y="6236"/>
                </a:lnTo>
                <a:lnTo>
                  <a:pt x="341" y="6282"/>
                </a:lnTo>
                <a:lnTo>
                  <a:pt x="357" y="6313"/>
                </a:lnTo>
                <a:cubicBezTo>
                  <a:pt x="729" y="7011"/>
                  <a:pt x="1117" y="7694"/>
                  <a:pt x="1505" y="8376"/>
                </a:cubicBezTo>
                <a:cubicBezTo>
                  <a:pt x="1706" y="8717"/>
                  <a:pt x="1892" y="9043"/>
                  <a:pt x="2094" y="9400"/>
                </a:cubicBezTo>
                <a:cubicBezTo>
                  <a:pt x="2280" y="9741"/>
                  <a:pt x="2482" y="10082"/>
                  <a:pt x="2683" y="10408"/>
                </a:cubicBezTo>
                <a:cubicBezTo>
                  <a:pt x="2513" y="10051"/>
                  <a:pt x="2342" y="9710"/>
                  <a:pt x="2171" y="9338"/>
                </a:cubicBezTo>
                <a:cubicBezTo>
                  <a:pt x="1985" y="8996"/>
                  <a:pt x="1799" y="8640"/>
                  <a:pt x="1629" y="8298"/>
                </a:cubicBezTo>
                <a:lnTo>
                  <a:pt x="538" y="6253"/>
                </a:lnTo>
                <a:lnTo>
                  <a:pt x="538" y="6253"/>
                </a:lnTo>
                <a:lnTo>
                  <a:pt x="1349" y="4855"/>
                </a:lnTo>
                <a:lnTo>
                  <a:pt x="1411" y="4778"/>
                </a:lnTo>
                <a:lnTo>
                  <a:pt x="1334" y="4731"/>
                </a:lnTo>
                <a:cubicBezTo>
                  <a:pt x="965" y="4510"/>
                  <a:pt x="596" y="4289"/>
                  <a:pt x="201" y="4081"/>
                </a:cubicBezTo>
                <a:lnTo>
                  <a:pt x="201" y="4081"/>
                </a:lnTo>
                <a:cubicBezTo>
                  <a:pt x="366" y="3403"/>
                  <a:pt x="517" y="2726"/>
                  <a:pt x="683" y="2048"/>
                </a:cubicBezTo>
                <a:lnTo>
                  <a:pt x="915" y="1009"/>
                </a:lnTo>
                <a:cubicBezTo>
                  <a:pt x="1008" y="699"/>
                  <a:pt x="1086" y="342"/>
                  <a:pt x="1163" y="1"/>
                </a:cubicBez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47"/>
          <p:cNvSpPr/>
          <p:nvPr/>
        </p:nvSpPr>
        <p:spPr>
          <a:xfrm>
            <a:off x="874593" y="4470782"/>
            <a:ext cx="572019" cy="140432"/>
          </a:xfrm>
          <a:custGeom>
            <a:rect b="b" l="l" r="r" t="t"/>
            <a:pathLst>
              <a:path extrusionOk="0" h="1257" w="5120">
                <a:moveTo>
                  <a:pt x="156" y="1"/>
                </a:moveTo>
                <a:cubicBezTo>
                  <a:pt x="141" y="1"/>
                  <a:pt x="63" y="652"/>
                  <a:pt x="1" y="1241"/>
                </a:cubicBezTo>
                <a:lnTo>
                  <a:pt x="141" y="1241"/>
                </a:lnTo>
                <a:cubicBezTo>
                  <a:pt x="141" y="1148"/>
                  <a:pt x="156" y="1040"/>
                  <a:pt x="156" y="947"/>
                </a:cubicBezTo>
                <a:cubicBezTo>
                  <a:pt x="528" y="1071"/>
                  <a:pt x="900" y="1164"/>
                  <a:pt x="1288" y="1241"/>
                </a:cubicBezTo>
                <a:lnTo>
                  <a:pt x="2389" y="1241"/>
                </a:lnTo>
                <a:cubicBezTo>
                  <a:pt x="1629" y="1164"/>
                  <a:pt x="900" y="1009"/>
                  <a:pt x="172" y="792"/>
                </a:cubicBezTo>
                <a:cubicBezTo>
                  <a:pt x="187" y="559"/>
                  <a:pt x="218" y="373"/>
                  <a:pt x="234" y="140"/>
                </a:cubicBezTo>
                <a:cubicBezTo>
                  <a:pt x="559" y="249"/>
                  <a:pt x="1691" y="513"/>
                  <a:pt x="2545" y="575"/>
                </a:cubicBezTo>
                <a:cubicBezTo>
                  <a:pt x="3091" y="628"/>
                  <a:pt x="3823" y="645"/>
                  <a:pt x="4387" y="645"/>
                </a:cubicBezTo>
                <a:cubicBezTo>
                  <a:pt x="4639" y="645"/>
                  <a:pt x="4857" y="641"/>
                  <a:pt x="5011" y="637"/>
                </a:cubicBezTo>
                <a:lnTo>
                  <a:pt x="5011" y="637"/>
                </a:lnTo>
                <a:cubicBezTo>
                  <a:pt x="4980" y="792"/>
                  <a:pt x="4964" y="1086"/>
                  <a:pt x="4948" y="1257"/>
                </a:cubicBezTo>
                <a:lnTo>
                  <a:pt x="5104" y="1257"/>
                </a:lnTo>
                <a:cubicBezTo>
                  <a:pt x="5119" y="993"/>
                  <a:pt x="5119" y="730"/>
                  <a:pt x="5119" y="637"/>
                </a:cubicBezTo>
                <a:cubicBezTo>
                  <a:pt x="5119" y="575"/>
                  <a:pt x="5119" y="528"/>
                  <a:pt x="5088" y="528"/>
                </a:cubicBezTo>
                <a:cubicBezTo>
                  <a:pt x="4747" y="513"/>
                  <a:pt x="3646" y="513"/>
                  <a:pt x="2529" y="404"/>
                </a:cubicBezTo>
                <a:cubicBezTo>
                  <a:pt x="1722" y="311"/>
                  <a:pt x="932" y="171"/>
                  <a:pt x="1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47"/>
          <p:cNvSpPr/>
          <p:nvPr/>
        </p:nvSpPr>
        <p:spPr>
          <a:xfrm>
            <a:off x="1742788" y="2855869"/>
            <a:ext cx="386448" cy="1753669"/>
          </a:xfrm>
          <a:custGeom>
            <a:rect b="b" l="l" r="r" t="t"/>
            <a:pathLst>
              <a:path extrusionOk="0" h="15697" w="3459">
                <a:moveTo>
                  <a:pt x="0" y="1"/>
                </a:moveTo>
                <a:cubicBezTo>
                  <a:pt x="0" y="1"/>
                  <a:pt x="0" y="32"/>
                  <a:pt x="16" y="94"/>
                </a:cubicBezTo>
                <a:cubicBezTo>
                  <a:pt x="140" y="776"/>
                  <a:pt x="1039" y="5321"/>
                  <a:pt x="1055" y="6018"/>
                </a:cubicBezTo>
                <a:cubicBezTo>
                  <a:pt x="1055" y="6453"/>
                  <a:pt x="1505" y="11354"/>
                  <a:pt x="1892" y="15696"/>
                </a:cubicBezTo>
                <a:lnTo>
                  <a:pt x="3459" y="15696"/>
                </a:lnTo>
                <a:cubicBezTo>
                  <a:pt x="2792" y="11044"/>
                  <a:pt x="2001" y="5476"/>
                  <a:pt x="1722" y="3646"/>
                </a:cubicBezTo>
                <a:cubicBezTo>
                  <a:pt x="1691" y="3444"/>
                  <a:pt x="1644" y="3273"/>
                  <a:pt x="1629" y="3180"/>
                </a:cubicBezTo>
                <a:cubicBezTo>
                  <a:pt x="1288" y="147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47"/>
          <p:cNvSpPr/>
          <p:nvPr/>
        </p:nvSpPr>
        <p:spPr>
          <a:xfrm>
            <a:off x="1749715" y="2887039"/>
            <a:ext cx="190710" cy="1060558"/>
          </a:xfrm>
          <a:custGeom>
            <a:rect b="b" l="l" r="r" t="t"/>
            <a:pathLst>
              <a:path extrusionOk="0" h="9493" w="1707">
                <a:moveTo>
                  <a:pt x="0" y="1"/>
                </a:moveTo>
                <a:lnTo>
                  <a:pt x="0" y="1"/>
                </a:lnTo>
                <a:cubicBezTo>
                  <a:pt x="109" y="280"/>
                  <a:pt x="248" y="544"/>
                  <a:pt x="373" y="838"/>
                </a:cubicBezTo>
                <a:cubicBezTo>
                  <a:pt x="497" y="1118"/>
                  <a:pt x="621" y="1381"/>
                  <a:pt x="760" y="1660"/>
                </a:cubicBezTo>
                <a:cubicBezTo>
                  <a:pt x="997" y="2179"/>
                  <a:pt x="1248" y="2697"/>
                  <a:pt x="1500" y="3216"/>
                </a:cubicBezTo>
                <a:lnTo>
                  <a:pt x="1500" y="3216"/>
                </a:lnTo>
                <a:lnTo>
                  <a:pt x="853" y="3863"/>
                </a:lnTo>
                <a:lnTo>
                  <a:pt x="791" y="3925"/>
                </a:lnTo>
                <a:lnTo>
                  <a:pt x="838" y="4002"/>
                </a:lnTo>
                <a:lnTo>
                  <a:pt x="1504" y="5173"/>
                </a:lnTo>
                <a:lnTo>
                  <a:pt x="1396" y="7321"/>
                </a:lnTo>
                <a:cubicBezTo>
                  <a:pt x="1381" y="7678"/>
                  <a:pt x="1365" y="8035"/>
                  <a:pt x="1365" y="8407"/>
                </a:cubicBezTo>
                <a:cubicBezTo>
                  <a:pt x="1334" y="8764"/>
                  <a:pt x="1334" y="9121"/>
                  <a:pt x="1319" y="9493"/>
                </a:cubicBezTo>
                <a:cubicBezTo>
                  <a:pt x="1365" y="9121"/>
                  <a:pt x="1396" y="8764"/>
                  <a:pt x="1443" y="8423"/>
                </a:cubicBezTo>
                <a:cubicBezTo>
                  <a:pt x="1474" y="8066"/>
                  <a:pt x="1489" y="7709"/>
                  <a:pt x="1536" y="7352"/>
                </a:cubicBezTo>
                <a:lnTo>
                  <a:pt x="1706" y="5197"/>
                </a:lnTo>
                <a:lnTo>
                  <a:pt x="1706" y="5166"/>
                </a:lnTo>
                <a:lnTo>
                  <a:pt x="1691" y="5150"/>
                </a:lnTo>
                <a:lnTo>
                  <a:pt x="1037" y="4003"/>
                </a:lnTo>
                <a:lnTo>
                  <a:pt x="1037" y="4003"/>
                </a:lnTo>
                <a:cubicBezTo>
                  <a:pt x="1245" y="3786"/>
                  <a:pt x="1432" y="3548"/>
                  <a:pt x="1644" y="3336"/>
                </a:cubicBezTo>
                <a:lnTo>
                  <a:pt x="1691" y="3289"/>
                </a:lnTo>
                <a:lnTo>
                  <a:pt x="1644" y="3227"/>
                </a:lnTo>
                <a:cubicBezTo>
                  <a:pt x="1381" y="2684"/>
                  <a:pt x="1086" y="2141"/>
                  <a:pt x="822" y="1614"/>
                </a:cubicBezTo>
                <a:cubicBezTo>
                  <a:pt x="683" y="1350"/>
                  <a:pt x="528" y="1087"/>
                  <a:pt x="388" y="823"/>
                </a:cubicBezTo>
                <a:cubicBezTo>
                  <a:pt x="295" y="544"/>
                  <a:pt x="155" y="280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47"/>
          <p:cNvSpPr/>
          <p:nvPr/>
        </p:nvSpPr>
        <p:spPr>
          <a:xfrm>
            <a:off x="1609280" y="3117517"/>
            <a:ext cx="142223" cy="182104"/>
          </a:xfrm>
          <a:custGeom>
            <a:rect b="b" l="l" r="r" t="t"/>
            <a:pathLst>
              <a:path extrusionOk="0" h="1630" w="1273">
                <a:moveTo>
                  <a:pt x="621" y="1"/>
                </a:moveTo>
                <a:lnTo>
                  <a:pt x="1" y="962"/>
                </a:lnTo>
                <a:lnTo>
                  <a:pt x="373" y="1629"/>
                </a:lnTo>
                <a:lnTo>
                  <a:pt x="1102" y="1490"/>
                </a:lnTo>
                <a:lnTo>
                  <a:pt x="1273" y="776"/>
                </a:lnTo>
                <a:lnTo>
                  <a:pt x="6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47"/>
          <p:cNvSpPr/>
          <p:nvPr/>
        </p:nvSpPr>
        <p:spPr>
          <a:xfrm>
            <a:off x="1642238" y="3283868"/>
            <a:ext cx="230595" cy="1240762"/>
          </a:xfrm>
          <a:custGeom>
            <a:rect b="b" l="l" r="r" t="t"/>
            <a:pathLst>
              <a:path extrusionOk="0" h="11106" w="2064">
                <a:moveTo>
                  <a:pt x="807" y="1"/>
                </a:moveTo>
                <a:lnTo>
                  <a:pt x="78" y="140"/>
                </a:lnTo>
                <a:lnTo>
                  <a:pt x="1" y="8515"/>
                </a:lnTo>
                <a:lnTo>
                  <a:pt x="1071" y="11106"/>
                </a:lnTo>
                <a:lnTo>
                  <a:pt x="2063" y="8298"/>
                </a:lnTo>
                <a:lnTo>
                  <a:pt x="8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47"/>
          <p:cNvSpPr/>
          <p:nvPr/>
        </p:nvSpPr>
        <p:spPr>
          <a:xfrm>
            <a:off x="2059857" y="3486640"/>
            <a:ext cx="305114" cy="1124574"/>
          </a:xfrm>
          <a:custGeom>
            <a:rect b="b" l="l" r="r" t="t"/>
            <a:pathLst>
              <a:path extrusionOk="0" h="10066" w="2731">
                <a:moveTo>
                  <a:pt x="2191" y="1"/>
                </a:moveTo>
                <a:cubicBezTo>
                  <a:pt x="2139" y="1"/>
                  <a:pt x="2085" y="6"/>
                  <a:pt x="2032" y="16"/>
                </a:cubicBezTo>
                <a:cubicBezTo>
                  <a:pt x="1738" y="47"/>
                  <a:pt x="1489" y="248"/>
                  <a:pt x="1350" y="497"/>
                </a:cubicBezTo>
                <a:cubicBezTo>
                  <a:pt x="1055" y="993"/>
                  <a:pt x="0" y="5878"/>
                  <a:pt x="156" y="7011"/>
                </a:cubicBezTo>
                <a:cubicBezTo>
                  <a:pt x="311" y="8050"/>
                  <a:pt x="435" y="10035"/>
                  <a:pt x="435" y="10050"/>
                </a:cubicBezTo>
                <a:lnTo>
                  <a:pt x="636" y="10066"/>
                </a:lnTo>
                <a:cubicBezTo>
                  <a:pt x="636" y="10050"/>
                  <a:pt x="497" y="8081"/>
                  <a:pt x="342" y="7011"/>
                </a:cubicBezTo>
                <a:cubicBezTo>
                  <a:pt x="171" y="5894"/>
                  <a:pt x="1241" y="1101"/>
                  <a:pt x="1505" y="590"/>
                </a:cubicBezTo>
                <a:cubicBezTo>
                  <a:pt x="1598" y="372"/>
                  <a:pt x="1815" y="248"/>
                  <a:pt x="2048" y="202"/>
                </a:cubicBezTo>
                <a:cubicBezTo>
                  <a:pt x="2088" y="196"/>
                  <a:pt x="2128" y="193"/>
                  <a:pt x="2167" y="193"/>
                </a:cubicBezTo>
                <a:cubicBezTo>
                  <a:pt x="2323" y="193"/>
                  <a:pt x="2467" y="242"/>
                  <a:pt x="2591" y="341"/>
                </a:cubicBezTo>
                <a:lnTo>
                  <a:pt x="2730" y="202"/>
                </a:lnTo>
                <a:cubicBezTo>
                  <a:pt x="2572" y="68"/>
                  <a:pt x="2385" y="1"/>
                  <a:pt x="21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47"/>
          <p:cNvSpPr/>
          <p:nvPr/>
        </p:nvSpPr>
        <p:spPr>
          <a:xfrm>
            <a:off x="2378713" y="3542053"/>
            <a:ext cx="674134" cy="715790"/>
          </a:xfrm>
          <a:custGeom>
            <a:rect b="b" l="l" r="r" t="t"/>
            <a:pathLst>
              <a:path extrusionOk="0" h="6407" w="6034">
                <a:moveTo>
                  <a:pt x="574" y="1"/>
                </a:moveTo>
                <a:lnTo>
                  <a:pt x="0" y="528"/>
                </a:lnTo>
                <a:lnTo>
                  <a:pt x="5460" y="6406"/>
                </a:lnTo>
                <a:lnTo>
                  <a:pt x="6033" y="5879"/>
                </a:lnTo>
                <a:lnTo>
                  <a:pt x="5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47"/>
          <p:cNvSpPr/>
          <p:nvPr/>
        </p:nvSpPr>
        <p:spPr>
          <a:xfrm>
            <a:off x="2338828" y="3497030"/>
            <a:ext cx="91948" cy="95409"/>
          </a:xfrm>
          <a:custGeom>
            <a:rect b="b" l="l" r="r" t="t"/>
            <a:pathLst>
              <a:path extrusionOk="0" h="854" w="823">
                <a:moveTo>
                  <a:pt x="357" y="0"/>
                </a:moveTo>
                <a:lnTo>
                  <a:pt x="1" y="342"/>
                </a:lnTo>
                <a:lnTo>
                  <a:pt x="466" y="853"/>
                </a:lnTo>
                <a:lnTo>
                  <a:pt x="823" y="512"/>
                </a:lnTo>
                <a:lnTo>
                  <a:pt x="3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47"/>
          <p:cNvSpPr/>
          <p:nvPr/>
        </p:nvSpPr>
        <p:spPr>
          <a:xfrm>
            <a:off x="2382176" y="3536914"/>
            <a:ext cx="48599" cy="52062"/>
          </a:xfrm>
          <a:custGeom>
            <a:rect b="b" l="l" r="r" t="t"/>
            <a:pathLst>
              <a:path extrusionOk="0" h="466" w="435">
                <a:moveTo>
                  <a:pt x="310" y="0"/>
                </a:moveTo>
                <a:lnTo>
                  <a:pt x="0" y="388"/>
                </a:lnTo>
                <a:lnTo>
                  <a:pt x="78" y="465"/>
                </a:lnTo>
                <a:lnTo>
                  <a:pt x="435" y="140"/>
                </a:lnTo>
                <a:lnTo>
                  <a:pt x="3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47"/>
          <p:cNvSpPr/>
          <p:nvPr/>
        </p:nvSpPr>
        <p:spPr>
          <a:xfrm>
            <a:off x="3000784" y="4210921"/>
            <a:ext cx="69380" cy="67702"/>
          </a:xfrm>
          <a:custGeom>
            <a:rect b="b" l="l" r="r" t="t"/>
            <a:pathLst>
              <a:path extrusionOk="0" h="606" w="621">
                <a:moveTo>
                  <a:pt x="357" y="0"/>
                </a:moveTo>
                <a:lnTo>
                  <a:pt x="0" y="326"/>
                </a:lnTo>
                <a:lnTo>
                  <a:pt x="264" y="605"/>
                </a:lnTo>
                <a:lnTo>
                  <a:pt x="621" y="279"/>
                </a:lnTo>
                <a:lnTo>
                  <a:pt x="3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47"/>
          <p:cNvSpPr/>
          <p:nvPr/>
        </p:nvSpPr>
        <p:spPr>
          <a:xfrm>
            <a:off x="3002459" y="4209133"/>
            <a:ext cx="46923" cy="53849"/>
          </a:xfrm>
          <a:custGeom>
            <a:rect b="b" l="l" r="r" t="t"/>
            <a:pathLst>
              <a:path extrusionOk="0" h="482" w="420">
                <a:moveTo>
                  <a:pt x="342" y="1"/>
                </a:moveTo>
                <a:lnTo>
                  <a:pt x="1" y="342"/>
                </a:lnTo>
                <a:lnTo>
                  <a:pt x="109" y="482"/>
                </a:lnTo>
                <a:lnTo>
                  <a:pt x="419" y="78"/>
                </a:lnTo>
                <a:lnTo>
                  <a:pt x="34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47"/>
          <p:cNvSpPr/>
          <p:nvPr/>
        </p:nvSpPr>
        <p:spPr>
          <a:xfrm>
            <a:off x="3045808" y="4255944"/>
            <a:ext cx="83233" cy="86695"/>
          </a:xfrm>
          <a:custGeom>
            <a:rect b="b" l="l" r="r" t="t"/>
            <a:pathLst>
              <a:path extrusionOk="0" h="776" w="745">
                <a:moveTo>
                  <a:pt x="93" y="1"/>
                </a:moveTo>
                <a:lnTo>
                  <a:pt x="0" y="94"/>
                </a:lnTo>
                <a:lnTo>
                  <a:pt x="636" y="776"/>
                </a:lnTo>
                <a:lnTo>
                  <a:pt x="745" y="683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47"/>
          <p:cNvSpPr/>
          <p:nvPr/>
        </p:nvSpPr>
        <p:spPr>
          <a:xfrm>
            <a:off x="1002850" y="2907372"/>
            <a:ext cx="560177" cy="1781152"/>
          </a:xfrm>
          <a:custGeom>
            <a:rect b="b" l="l" r="r" t="t"/>
            <a:pathLst>
              <a:path extrusionOk="0" h="15943" w="5014">
                <a:moveTo>
                  <a:pt x="3193" y="0"/>
                </a:moveTo>
                <a:cubicBezTo>
                  <a:pt x="2741" y="0"/>
                  <a:pt x="2217" y="1115"/>
                  <a:pt x="2001" y="1820"/>
                </a:cubicBezTo>
                <a:cubicBezTo>
                  <a:pt x="528" y="6519"/>
                  <a:pt x="1" y="14848"/>
                  <a:pt x="1397" y="15825"/>
                </a:cubicBezTo>
                <a:cubicBezTo>
                  <a:pt x="1515" y="15905"/>
                  <a:pt x="1636" y="15943"/>
                  <a:pt x="1759" y="15943"/>
                </a:cubicBezTo>
                <a:cubicBezTo>
                  <a:pt x="3252" y="15943"/>
                  <a:pt x="5014" y="10486"/>
                  <a:pt x="4871" y="10257"/>
                </a:cubicBezTo>
                <a:cubicBezTo>
                  <a:pt x="4747" y="10055"/>
                  <a:pt x="4219" y="5325"/>
                  <a:pt x="3878" y="1835"/>
                </a:cubicBezTo>
                <a:cubicBezTo>
                  <a:pt x="3750" y="472"/>
                  <a:pt x="3486" y="0"/>
                  <a:pt x="3193" y="0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47"/>
          <p:cNvSpPr/>
          <p:nvPr/>
        </p:nvSpPr>
        <p:spPr>
          <a:xfrm>
            <a:off x="995923" y="2901786"/>
            <a:ext cx="554590" cy="1793329"/>
          </a:xfrm>
          <a:custGeom>
            <a:rect b="b" l="l" r="r" t="t"/>
            <a:pathLst>
              <a:path extrusionOk="0" h="16052" w="4964">
                <a:moveTo>
                  <a:pt x="3204" y="1"/>
                </a:moveTo>
                <a:cubicBezTo>
                  <a:pt x="2860" y="1"/>
                  <a:pt x="2440" y="537"/>
                  <a:pt x="2001" y="1715"/>
                </a:cubicBezTo>
                <a:cubicBezTo>
                  <a:pt x="1102" y="4072"/>
                  <a:pt x="1" y="10741"/>
                  <a:pt x="559" y="13874"/>
                </a:cubicBezTo>
                <a:cubicBezTo>
                  <a:pt x="826" y="15399"/>
                  <a:pt x="1313" y="16052"/>
                  <a:pt x="1877" y="16052"/>
                </a:cubicBezTo>
                <a:cubicBezTo>
                  <a:pt x="2426" y="16052"/>
                  <a:pt x="3048" y="15434"/>
                  <a:pt x="3614" y="14401"/>
                </a:cubicBezTo>
                <a:cubicBezTo>
                  <a:pt x="4560" y="12664"/>
                  <a:pt x="4964" y="10291"/>
                  <a:pt x="4964" y="10291"/>
                </a:cubicBezTo>
                <a:cubicBezTo>
                  <a:pt x="4871" y="9795"/>
                  <a:pt x="4235" y="3498"/>
                  <a:pt x="3956" y="1544"/>
                </a:cubicBezTo>
                <a:cubicBezTo>
                  <a:pt x="3823" y="552"/>
                  <a:pt x="3552" y="1"/>
                  <a:pt x="32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47"/>
          <p:cNvSpPr/>
          <p:nvPr/>
        </p:nvSpPr>
        <p:spPr>
          <a:xfrm>
            <a:off x="1472420" y="3354922"/>
            <a:ext cx="88484" cy="786732"/>
          </a:xfrm>
          <a:custGeom>
            <a:rect b="b" l="l" r="r" t="t"/>
            <a:pathLst>
              <a:path extrusionOk="0" h="7042" w="792">
                <a:moveTo>
                  <a:pt x="1" y="1"/>
                </a:moveTo>
                <a:cubicBezTo>
                  <a:pt x="47" y="590"/>
                  <a:pt x="78" y="1164"/>
                  <a:pt x="140" y="1769"/>
                </a:cubicBezTo>
                <a:cubicBezTo>
                  <a:pt x="202" y="2374"/>
                  <a:pt x="249" y="2947"/>
                  <a:pt x="311" y="3537"/>
                </a:cubicBezTo>
                <a:cubicBezTo>
                  <a:pt x="373" y="4142"/>
                  <a:pt x="451" y="4715"/>
                  <a:pt x="528" y="5305"/>
                </a:cubicBezTo>
                <a:cubicBezTo>
                  <a:pt x="606" y="5879"/>
                  <a:pt x="699" y="6468"/>
                  <a:pt x="792" y="7042"/>
                </a:cubicBezTo>
                <a:cubicBezTo>
                  <a:pt x="761" y="6468"/>
                  <a:pt x="714" y="5879"/>
                  <a:pt x="668" y="5274"/>
                </a:cubicBezTo>
                <a:cubicBezTo>
                  <a:pt x="606" y="4684"/>
                  <a:pt x="544" y="4095"/>
                  <a:pt x="482" y="3521"/>
                </a:cubicBezTo>
                <a:cubicBezTo>
                  <a:pt x="435" y="2916"/>
                  <a:pt x="357" y="2327"/>
                  <a:pt x="280" y="1753"/>
                </a:cubicBezTo>
                <a:cubicBezTo>
                  <a:pt x="202" y="1164"/>
                  <a:pt x="94" y="590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47"/>
          <p:cNvSpPr/>
          <p:nvPr/>
        </p:nvSpPr>
        <p:spPr>
          <a:xfrm>
            <a:off x="1491524" y="3403409"/>
            <a:ext cx="13965" cy="104123"/>
          </a:xfrm>
          <a:custGeom>
            <a:rect b="b" l="l" r="r" t="t"/>
            <a:pathLst>
              <a:path extrusionOk="0" h="932" w="125">
                <a:moveTo>
                  <a:pt x="109" y="1"/>
                </a:moveTo>
                <a:cubicBezTo>
                  <a:pt x="62" y="156"/>
                  <a:pt x="47" y="311"/>
                  <a:pt x="31" y="466"/>
                </a:cubicBezTo>
                <a:cubicBezTo>
                  <a:pt x="0" y="621"/>
                  <a:pt x="0" y="776"/>
                  <a:pt x="0" y="931"/>
                </a:cubicBezTo>
                <a:cubicBezTo>
                  <a:pt x="47" y="776"/>
                  <a:pt x="78" y="621"/>
                  <a:pt x="109" y="466"/>
                </a:cubicBezTo>
                <a:cubicBezTo>
                  <a:pt x="124" y="311"/>
                  <a:pt x="124" y="156"/>
                  <a:pt x="10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47"/>
          <p:cNvSpPr/>
          <p:nvPr/>
        </p:nvSpPr>
        <p:spPr>
          <a:xfrm>
            <a:off x="1072230" y="3855205"/>
            <a:ext cx="1121135" cy="851642"/>
          </a:xfrm>
          <a:custGeom>
            <a:rect b="b" l="l" r="r" t="t"/>
            <a:pathLst>
              <a:path extrusionOk="0" h="7623" w="10035">
                <a:moveTo>
                  <a:pt x="9266" y="0"/>
                </a:moveTo>
                <a:cubicBezTo>
                  <a:pt x="9254" y="0"/>
                  <a:pt x="9241" y="2"/>
                  <a:pt x="9228" y="5"/>
                </a:cubicBezTo>
                <a:cubicBezTo>
                  <a:pt x="8220" y="237"/>
                  <a:pt x="4343" y="1385"/>
                  <a:pt x="4064" y="1494"/>
                </a:cubicBezTo>
                <a:cubicBezTo>
                  <a:pt x="1784" y="2502"/>
                  <a:pt x="0" y="6922"/>
                  <a:pt x="838" y="7372"/>
                </a:cubicBezTo>
                <a:cubicBezTo>
                  <a:pt x="1161" y="7542"/>
                  <a:pt x="1526" y="7623"/>
                  <a:pt x="1984" y="7623"/>
                </a:cubicBezTo>
                <a:cubicBezTo>
                  <a:pt x="3284" y="7623"/>
                  <a:pt x="5329" y="6968"/>
                  <a:pt x="9275" y="5821"/>
                </a:cubicBezTo>
                <a:cubicBezTo>
                  <a:pt x="10007" y="5607"/>
                  <a:pt x="10034" y="0"/>
                  <a:pt x="9266" y="0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47"/>
          <p:cNvSpPr/>
          <p:nvPr/>
        </p:nvSpPr>
        <p:spPr>
          <a:xfrm>
            <a:off x="1914282" y="3753428"/>
            <a:ext cx="1037790" cy="850860"/>
          </a:xfrm>
          <a:custGeom>
            <a:rect b="b" l="l" r="r" t="t"/>
            <a:pathLst>
              <a:path extrusionOk="0" h="7616" w="9289">
                <a:moveTo>
                  <a:pt x="4793" y="1"/>
                </a:moveTo>
                <a:cubicBezTo>
                  <a:pt x="3733" y="1"/>
                  <a:pt x="1" y="1583"/>
                  <a:pt x="1" y="1583"/>
                </a:cubicBezTo>
                <a:lnTo>
                  <a:pt x="544" y="7027"/>
                </a:lnTo>
                <a:cubicBezTo>
                  <a:pt x="1012" y="7055"/>
                  <a:pt x="3350" y="7616"/>
                  <a:pt x="4410" y="7616"/>
                </a:cubicBezTo>
                <a:cubicBezTo>
                  <a:pt x="4508" y="7616"/>
                  <a:pt x="4595" y="7611"/>
                  <a:pt x="4669" y="7600"/>
                </a:cubicBezTo>
                <a:cubicBezTo>
                  <a:pt x="5553" y="7492"/>
                  <a:pt x="6918" y="7337"/>
                  <a:pt x="7306" y="6515"/>
                </a:cubicBezTo>
                <a:cubicBezTo>
                  <a:pt x="7430" y="6205"/>
                  <a:pt x="7445" y="5863"/>
                  <a:pt x="7352" y="5538"/>
                </a:cubicBezTo>
                <a:cubicBezTo>
                  <a:pt x="7352" y="5538"/>
                  <a:pt x="8050" y="4964"/>
                  <a:pt x="7957" y="4468"/>
                </a:cubicBezTo>
                <a:cubicBezTo>
                  <a:pt x="7880" y="4157"/>
                  <a:pt x="7724" y="3863"/>
                  <a:pt x="7492" y="3645"/>
                </a:cubicBezTo>
                <a:cubicBezTo>
                  <a:pt x="7492" y="3645"/>
                  <a:pt x="8236" y="3211"/>
                  <a:pt x="8081" y="2684"/>
                </a:cubicBezTo>
                <a:cubicBezTo>
                  <a:pt x="7973" y="2234"/>
                  <a:pt x="7538" y="1986"/>
                  <a:pt x="7538" y="1986"/>
                </a:cubicBezTo>
                <a:lnTo>
                  <a:pt x="7538" y="1986"/>
                </a:lnTo>
                <a:cubicBezTo>
                  <a:pt x="7538" y="1986"/>
                  <a:pt x="7596" y="1989"/>
                  <a:pt x="7691" y="1989"/>
                </a:cubicBezTo>
                <a:cubicBezTo>
                  <a:pt x="8117" y="1989"/>
                  <a:pt x="9288" y="1937"/>
                  <a:pt x="9275" y="1366"/>
                </a:cubicBezTo>
                <a:cubicBezTo>
                  <a:pt x="9229" y="280"/>
                  <a:pt x="5708" y="1"/>
                  <a:pt x="4809" y="1"/>
                </a:cubicBezTo>
                <a:cubicBezTo>
                  <a:pt x="4804" y="1"/>
                  <a:pt x="4799" y="1"/>
                  <a:pt x="4793" y="1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47"/>
          <p:cNvSpPr/>
          <p:nvPr/>
        </p:nvSpPr>
        <p:spPr>
          <a:xfrm>
            <a:off x="2434127" y="3942346"/>
            <a:ext cx="325895" cy="34745"/>
          </a:xfrm>
          <a:custGeom>
            <a:rect b="b" l="l" r="r" t="t"/>
            <a:pathLst>
              <a:path extrusionOk="0" h="311" w="2917">
                <a:moveTo>
                  <a:pt x="16" y="0"/>
                </a:moveTo>
                <a:lnTo>
                  <a:pt x="1" y="16"/>
                </a:lnTo>
                <a:cubicBezTo>
                  <a:pt x="1" y="16"/>
                  <a:pt x="1" y="47"/>
                  <a:pt x="16" y="47"/>
                </a:cubicBezTo>
                <a:cubicBezTo>
                  <a:pt x="978" y="47"/>
                  <a:pt x="1939" y="295"/>
                  <a:pt x="2870" y="310"/>
                </a:cubicBezTo>
                <a:cubicBezTo>
                  <a:pt x="2885" y="310"/>
                  <a:pt x="2916" y="310"/>
                  <a:pt x="2885" y="264"/>
                </a:cubicBezTo>
                <a:cubicBezTo>
                  <a:pt x="1955" y="31"/>
                  <a:pt x="978" y="16"/>
                  <a:pt x="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47"/>
          <p:cNvSpPr/>
          <p:nvPr/>
        </p:nvSpPr>
        <p:spPr>
          <a:xfrm>
            <a:off x="2441054" y="4149140"/>
            <a:ext cx="312041" cy="25472"/>
          </a:xfrm>
          <a:custGeom>
            <a:rect b="b" l="l" r="r" t="t"/>
            <a:pathLst>
              <a:path extrusionOk="0" h="228" w="2793">
                <a:moveTo>
                  <a:pt x="2392" y="0"/>
                </a:moveTo>
                <a:cubicBezTo>
                  <a:pt x="2300" y="0"/>
                  <a:pt x="2206" y="4"/>
                  <a:pt x="2110" y="10"/>
                </a:cubicBezTo>
                <a:cubicBezTo>
                  <a:pt x="1877" y="26"/>
                  <a:pt x="1645" y="26"/>
                  <a:pt x="1412" y="57"/>
                </a:cubicBezTo>
                <a:cubicBezTo>
                  <a:pt x="947" y="88"/>
                  <a:pt x="481" y="135"/>
                  <a:pt x="16" y="181"/>
                </a:cubicBezTo>
                <a:cubicBezTo>
                  <a:pt x="1" y="181"/>
                  <a:pt x="1" y="228"/>
                  <a:pt x="16" y="228"/>
                </a:cubicBezTo>
                <a:cubicBezTo>
                  <a:pt x="481" y="181"/>
                  <a:pt x="947" y="166"/>
                  <a:pt x="1396" y="150"/>
                </a:cubicBezTo>
                <a:cubicBezTo>
                  <a:pt x="1629" y="150"/>
                  <a:pt x="1862" y="135"/>
                  <a:pt x="2094" y="135"/>
                </a:cubicBezTo>
                <a:cubicBezTo>
                  <a:pt x="2149" y="138"/>
                  <a:pt x="2204" y="140"/>
                  <a:pt x="2259" y="140"/>
                </a:cubicBezTo>
                <a:cubicBezTo>
                  <a:pt x="2426" y="140"/>
                  <a:pt x="2595" y="123"/>
                  <a:pt x="2746" y="88"/>
                </a:cubicBezTo>
                <a:cubicBezTo>
                  <a:pt x="2777" y="88"/>
                  <a:pt x="2777" y="72"/>
                  <a:pt x="2777" y="57"/>
                </a:cubicBezTo>
                <a:cubicBezTo>
                  <a:pt x="2792" y="57"/>
                  <a:pt x="2777" y="26"/>
                  <a:pt x="2777" y="26"/>
                </a:cubicBezTo>
                <a:cubicBezTo>
                  <a:pt x="2650" y="8"/>
                  <a:pt x="2522" y="0"/>
                  <a:pt x="23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47"/>
          <p:cNvSpPr/>
          <p:nvPr/>
        </p:nvSpPr>
        <p:spPr>
          <a:xfrm>
            <a:off x="2456695" y="4370792"/>
            <a:ext cx="280647" cy="27371"/>
          </a:xfrm>
          <a:custGeom>
            <a:rect b="b" l="l" r="r" t="t"/>
            <a:pathLst>
              <a:path extrusionOk="0" h="245" w="2512">
                <a:moveTo>
                  <a:pt x="2497" y="27"/>
                </a:moveTo>
                <a:cubicBezTo>
                  <a:pt x="2502" y="32"/>
                  <a:pt x="2506" y="34"/>
                  <a:pt x="2508" y="34"/>
                </a:cubicBezTo>
                <a:cubicBezTo>
                  <a:pt x="2511" y="34"/>
                  <a:pt x="2508" y="27"/>
                  <a:pt x="2497" y="27"/>
                </a:cubicBezTo>
                <a:close/>
                <a:moveTo>
                  <a:pt x="2318" y="0"/>
                </a:moveTo>
                <a:cubicBezTo>
                  <a:pt x="2182" y="0"/>
                  <a:pt x="2034" y="32"/>
                  <a:pt x="1908" y="43"/>
                </a:cubicBezTo>
                <a:lnTo>
                  <a:pt x="1272" y="105"/>
                </a:lnTo>
                <a:cubicBezTo>
                  <a:pt x="853" y="136"/>
                  <a:pt x="419" y="182"/>
                  <a:pt x="16" y="198"/>
                </a:cubicBezTo>
                <a:cubicBezTo>
                  <a:pt x="0" y="198"/>
                  <a:pt x="0" y="244"/>
                  <a:pt x="16" y="244"/>
                </a:cubicBezTo>
                <a:lnTo>
                  <a:pt x="1287" y="182"/>
                </a:lnTo>
                <a:cubicBezTo>
                  <a:pt x="1505" y="167"/>
                  <a:pt x="1722" y="167"/>
                  <a:pt x="1939" y="136"/>
                </a:cubicBezTo>
                <a:cubicBezTo>
                  <a:pt x="2109" y="120"/>
                  <a:pt x="2342" y="120"/>
                  <a:pt x="2497" y="27"/>
                </a:cubicBezTo>
                <a:cubicBezTo>
                  <a:pt x="2443" y="7"/>
                  <a:pt x="2381" y="0"/>
                  <a:pt x="23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47"/>
          <p:cNvSpPr/>
          <p:nvPr/>
        </p:nvSpPr>
        <p:spPr>
          <a:xfrm>
            <a:off x="1072230" y="3862578"/>
            <a:ext cx="960031" cy="850748"/>
          </a:xfrm>
          <a:custGeom>
            <a:rect b="b" l="l" r="r" t="t"/>
            <a:pathLst>
              <a:path extrusionOk="0" h="7615" w="8593">
                <a:moveTo>
                  <a:pt x="8592" y="1"/>
                </a:moveTo>
                <a:lnTo>
                  <a:pt x="4296" y="1350"/>
                </a:lnTo>
                <a:cubicBezTo>
                  <a:pt x="1675" y="2265"/>
                  <a:pt x="0" y="6841"/>
                  <a:pt x="791" y="7352"/>
                </a:cubicBezTo>
                <a:cubicBezTo>
                  <a:pt x="1088" y="7542"/>
                  <a:pt x="1597" y="7614"/>
                  <a:pt x="2198" y="7614"/>
                </a:cubicBezTo>
                <a:cubicBezTo>
                  <a:pt x="4049" y="7614"/>
                  <a:pt x="6762" y="6934"/>
                  <a:pt x="6762" y="6934"/>
                </a:cubicBezTo>
                <a:lnTo>
                  <a:pt x="859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47"/>
          <p:cNvSpPr/>
          <p:nvPr/>
        </p:nvSpPr>
        <p:spPr>
          <a:xfrm>
            <a:off x="1271431" y="4011613"/>
            <a:ext cx="284334" cy="256397"/>
          </a:xfrm>
          <a:custGeom>
            <a:rect b="b" l="l" r="r" t="t"/>
            <a:pathLst>
              <a:path extrusionOk="0" h="2295" w="2545">
                <a:moveTo>
                  <a:pt x="2513" y="1"/>
                </a:moveTo>
                <a:cubicBezTo>
                  <a:pt x="1009" y="544"/>
                  <a:pt x="249" y="1784"/>
                  <a:pt x="1" y="2265"/>
                </a:cubicBezTo>
                <a:cubicBezTo>
                  <a:pt x="295" y="1846"/>
                  <a:pt x="1459" y="544"/>
                  <a:pt x="2544" y="16"/>
                </a:cubicBezTo>
                <a:cubicBezTo>
                  <a:pt x="2544" y="16"/>
                  <a:pt x="2544" y="1"/>
                  <a:pt x="2513" y="1"/>
                </a:cubicBezTo>
                <a:close/>
                <a:moveTo>
                  <a:pt x="1" y="2265"/>
                </a:moveTo>
                <a:cubicBezTo>
                  <a:pt x="1" y="2282"/>
                  <a:pt x="5" y="2294"/>
                  <a:pt x="7" y="2294"/>
                </a:cubicBezTo>
                <a:cubicBezTo>
                  <a:pt x="8" y="2294"/>
                  <a:pt x="8" y="2286"/>
                  <a:pt x="1" y="22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47"/>
          <p:cNvSpPr/>
          <p:nvPr/>
        </p:nvSpPr>
        <p:spPr>
          <a:xfrm>
            <a:off x="1652628" y="3958881"/>
            <a:ext cx="176857" cy="658925"/>
          </a:xfrm>
          <a:custGeom>
            <a:rect b="b" l="l" r="r" t="t"/>
            <a:pathLst>
              <a:path extrusionOk="0" h="5898" w="1583">
                <a:moveTo>
                  <a:pt x="1571" y="0"/>
                </a:moveTo>
                <a:cubicBezTo>
                  <a:pt x="1569" y="0"/>
                  <a:pt x="1567" y="2"/>
                  <a:pt x="1567" y="7"/>
                </a:cubicBezTo>
                <a:cubicBezTo>
                  <a:pt x="1428" y="442"/>
                  <a:pt x="1288" y="860"/>
                  <a:pt x="1179" y="1295"/>
                </a:cubicBezTo>
                <a:cubicBezTo>
                  <a:pt x="962" y="2039"/>
                  <a:pt x="761" y="2799"/>
                  <a:pt x="559" y="3575"/>
                </a:cubicBezTo>
                <a:cubicBezTo>
                  <a:pt x="373" y="4350"/>
                  <a:pt x="156" y="5110"/>
                  <a:pt x="1" y="5886"/>
                </a:cubicBezTo>
                <a:cubicBezTo>
                  <a:pt x="1" y="5893"/>
                  <a:pt x="5" y="5897"/>
                  <a:pt x="8" y="5897"/>
                </a:cubicBezTo>
                <a:cubicBezTo>
                  <a:pt x="12" y="5897"/>
                  <a:pt x="16" y="5893"/>
                  <a:pt x="16" y="5886"/>
                </a:cubicBezTo>
                <a:cubicBezTo>
                  <a:pt x="156" y="5451"/>
                  <a:pt x="295" y="5032"/>
                  <a:pt x="404" y="4598"/>
                </a:cubicBezTo>
                <a:cubicBezTo>
                  <a:pt x="621" y="3854"/>
                  <a:pt x="823" y="3094"/>
                  <a:pt x="1024" y="2318"/>
                </a:cubicBezTo>
                <a:cubicBezTo>
                  <a:pt x="1210" y="1543"/>
                  <a:pt x="1428" y="783"/>
                  <a:pt x="1583" y="7"/>
                </a:cubicBezTo>
                <a:cubicBezTo>
                  <a:pt x="1583" y="7"/>
                  <a:pt x="1576" y="0"/>
                  <a:pt x="15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47"/>
          <p:cNvSpPr/>
          <p:nvPr/>
        </p:nvSpPr>
        <p:spPr>
          <a:xfrm>
            <a:off x="1514427" y="3855651"/>
            <a:ext cx="522973" cy="176294"/>
          </a:xfrm>
          <a:custGeom>
            <a:rect b="b" l="l" r="r" t="t"/>
            <a:pathLst>
              <a:path extrusionOk="0" h="1578" w="4681">
                <a:moveTo>
                  <a:pt x="4603" y="1"/>
                </a:moveTo>
                <a:cubicBezTo>
                  <a:pt x="4293" y="63"/>
                  <a:pt x="4014" y="140"/>
                  <a:pt x="3719" y="233"/>
                </a:cubicBezTo>
                <a:cubicBezTo>
                  <a:pt x="3425" y="327"/>
                  <a:pt x="3130" y="404"/>
                  <a:pt x="2851" y="513"/>
                </a:cubicBezTo>
                <a:cubicBezTo>
                  <a:pt x="2261" y="699"/>
                  <a:pt x="1005" y="1024"/>
                  <a:pt x="12" y="1552"/>
                </a:cubicBezTo>
                <a:cubicBezTo>
                  <a:pt x="1" y="1552"/>
                  <a:pt x="50" y="1578"/>
                  <a:pt x="76" y="1578"/>
                </a:cubicBezTo>
                <a:cubicBezTo>
                  <a:pt x="84" y="1578"/>
                  <a:pt x="90" y="1575"/>
                  <a:pt x="90" y="1567"/>
                </a:cubicBezTo>
                <a:cubicBezTo>
                  <a:pt x="555" y="1304"/>
                  <a:pt x="4278" y="233"/>
                  <a:pt x="4572" y="125"/>
                </a:cubicBezTo>
                <a:lnTo>
                  <a:pt x="4572" y="202"/>
                </a:lnTo>
                <a:cubicBezTo>
                  <a:pt x="4572" y="218"/>
                  <a:pt x="4588" y="218"/>
                  <a:pt x="4603" y="218"/>
                </a:cubicBezTo>
                <a:lnTo>
                  <a:pt x="4665" y="94"/>
                </a:lnTo>
                <a:cubicBezTo>
                  <a:pt x="4681" y="78"/>
                  <a:pt x="4665" y="47"/>
                  <a:pt x="4650" y="47"/>
                </a:cubicBezTo>
                <a:cubicBezTo>
                  <a:pt x="4634" y="1"/>
                  <a:pt x="4603" y="1"/>
                  <a:pt x="46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47"/>
          <p:cNvSpPr/>
          <p:nvPr/>
        </p:nvSpPr>
        <p:spPr>
          <a:xfrm>
            <a:off x="1037484" y="3465860"/>
            <a:ext cx="88484" cy="1136751"/>
          </a:xfrm>
          <a:custGeom>
            <a:rect b="b" l="l" r="r" t="t"/>
            <a:pathLst>
              <a:path extrusionOk="0" h="10175" w="792">
                <a:moveTo>
                  <a:pt x="792" y="0"/>
                </a:moveTo>
                <a:lnTo>
                  <a:pt x="792" y="0"/>
                </a:lnTo>
                <a:cubicBezTo>
                  <a:pt x="637" y="853"/>
                  <a:pt x="482" y="1691"/>
                  <a:pt x="373" y="2544"/>
                </a:cubicBezTo>
                <a:cubicBezTo>
                  <a:pt x="233" y="3397"/>
                  <a:pt x="140" y="4250"/>
                  <a:pt x="78" y="5103"/>
                </a:cubicBezTo>
                <a:cubicBezTo>
                  <a:pt x="1" y="5956"/>
                  <a:pt x="1" y="6824"/>
                  <a:pt x="32" y="7677"/>
                </a:cubicBezTo>
                <a:cubicBezTo>
                  <a:pt x="63" y="7895"/>
                  <a:pt x="63" y="8096"/>
                  <a:pt x="94" y="8313"/>
                </a:cubicBezTo>
                <a:cubicBezTo>
                  <a:pt x="109" y="8437"/>
                  <a:pt x="109" y="8546"/>
                  <a:pt x="140" y="8655"/>
                </a:cubicBezTo>
                <a:lnTo>
                  <a:pt x="187" y="8965"/>
                </a:lnTo>
                <a:cubicBezTo>
                  <a:pt x="264" y="9383"/>
                  <a:pt x="404" y="9787"/>
                  <a:pt x="575" y="10174"/>
                </a:cubicBezTo>
                <a:cubicBezTo>
                  <a:pt x="264" y="9383"/>
                  <a:pt x="187" y="8515"/>
                  <a:pt x="171" y="7677"/>
                </a:cubicBezTo>
                <a:lnTo>
                  <a:pt x="171" y="7042"/>
                </a:lnTo>
                <a:lnTo>
                  <a:pt x="187" y="6406"/>
                </a:lnTo>
                <a:lnTo>
                  <a:pt x="218" y="5754"/>
                </a:lnTo>
                <a:lnTo>
                  <a:pt x="249" y="5118"/>
                </a:lnTo>
                <a:cubicBezTo>
                  <a:pt x="327" y="4265"/>
                  <a:pt x="404" y="3412"/>
                  <a:pt x="497" y="2559"/>
                </a:cubicBezTo>
                <a:lnTo>
                  <a:pt x="7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47"/>
          <p:cNvSpPr/>
          <p:nvPr/>
        </p:nvSpPr>
        <p:spPr>
          <a:xfrm>
            <a:off x="1089547" y="3490104"/>
            <a:ext cx="15641" cy="104011"/>
          </a:xfrm>
          <a:custGeom>
            <a:rect b="b" l="l" r="r" t="t"/>
            <a:pathLst>
              <a:path extrusionOk="0" h="931" w="140">
                <a:moveTo>
                  <a:pt x="78" y="0"/>
                </a:moveTo>
                <a:cubicBezTo>
                  <a:pt x="16" y="155"/>
                  <a:pt x="0" y="310"/>
                  <a:pt x="16" y="466"/>
                </a:cubicBezTo>
                <a:cubicBezTo>
                  <a:pt x="16" y="636"/>
                  <a:pt x="62" y="791"/>
                  <a:pt x="140" y="931"/>
                </a:cubicBezTo>
                <a:cubicBezTo>
                  <a:pt x="93" y="776"/>
                  <a:pt x="78" y="621"/>
                  <a:pt x="78" y="466"/>
                </a:cubicBezTo>
                <a:lnTo>
                  <a:pt x="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47"/>
          <p:cNvSpPr/>
          <p:nvPr/>
        </p:nvSpPr>
        <p:spPr>
          <a:xfrm>
            <a:off x="1420469" y="2505180"/>
            <a:ext cx="433260" cy="612784"/>
          </a:xfrm>
          <a:custGeom>
            <a:rect b="b" l="l" r="r" t="t"/>
            <a:pathLst>
              <a:path extrusionOk="0" h="5485" w="3878">
                <a:moveTo>
                  <a:pt x="759" y="1"/>
                </a:moveTo>
                <a:cubicBezTo>
                  <a:pt x="750" y="1"/>
                  <a:pt x="745" y="3"/>
                  <a:pt x="745" y="7"/>
                </a:cubicBezTo>
                <a:cubicBezTo>
                  <a:pt x="667" y="534"/>
                  <a:pt x="528" y="1093"/>
                  <a:pt x="404" y="1604"/>
                </a:cubicBezTo>
                <a:cubicBezTo>
                  <a:pt x="202" y="2442"/>
                  <a:pt x="0" y="3093"/>
                  <a:pt x="16" y="3171"/>
                </a:cubicBezTo>
                <a:cubicBezTo>
                  <a:pt x="378" y="4152"/>
                  <a:pt x="1474" y="5485"/>
                  <a:pt x="2262" y="5485"/>
                </a:cubicBezTo>
                <a:cubicBezTo>
                  <a:pt x="2284" y="5485"/>
                  <a:pt x="2305" y="5484"/>
                  <a:pt x="2327" y="5482"/>
                </a:cubicBezTo>
                <a:cubicBezTo>
                  <a:pt x="3102" y="5404"/>
                  <a:pt x="3257" y="3915"/>
                  <a:pt x="3273" y="3481"/>
                </a:cubicBezTo>
                <a:lnTo>
                  <a:pt x="3273" y="3450"/>
                </a:lnTo>
                <a:cubicBezTo>
                  <a:pt x="3257" y="3372"/>
                  <a:pt x="3273" y="3310"/>
                  <a:pt x="3273" y="3233"/>
                </a:cubicBezTo>
                <a:cubicBezTo>
                  <a:pt x="3397" y="2333"/>
                  <a:pt x="3878" y="1294"/>
                  <a:pt x="3878" y="1294"/>
                </a:cubicBezTo>
                <a:cubicBezTo>
                  <a:pt x="3878" y="1294"/>
                  <a:pt x="989" y="1"/>
                  <a:pt x="759" y="1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47"/>
          <p:cNvSpPr/>
          <p:nvPr/>
        </p:nvSpPr>
        <p:spPr>
          <a:xfrm>
            <a:off x="1524482" y="2511101"/>
            <a:ext cx="329246" cy="382976"/>
          </a:xfrm>
          <a:custGeom>
            <a:rect b="b" l="l" r="r" t="t"/>
            <a:pathLst>
              <a:path extrusionOk="0" h="3428" w="2947">
                <a:moveTo>
                  <a:pt x="0" y="0"/>
                </a:moveTo>
                <a:lnTo>
                  <a:pt x="0" y="0"/>
                </a:lnTo>
                <a:cubicBezTo>
                  <a:pt x="16" y="915"/>
                  <a:pt x="248" y="3102"/>
                  <a:pt x="2001" y="3397"/>
                </a:cubicBezTo>
                <a:cubicBezTo>
                  <a:pt x="2109" y="3412"/>
                  <a:pt x="2233" y="3428"/>
                  <a:pt x="2326" y="3428"/>
                </a:cubicBezTo>
                <a:lnTo>
                  <a:pt x="2326" y="3397"/>
                </a:lnTo>
                <a:cubicBezTo>
                  <a:pt x="2326" y="3319"/>
                  <a:pt x="2326" y="3242"/>
                  <a:pt x="2342" y="3180"/>
                </a:cubicBezTo>
                <a:cubicBezTo>
                  <a:pt x="2482" y="2265"/>
                  <a:pt x="2947" y="1226"/>
                  <a:pt x="2947" y="1226"/>
                </a:cubicBezTo>
                <a:cubicBezTo>
                  <a:pt x="2947" y="1226"/>
                  <a:pt x="682" y="249"/>
                  <a:pt x="0" y="0"/>
                </a:cubicBezTo>
                <a:close/>
              </a:path>
            </a:pathLst>
          </a:custGeom>
          <a:solidFill>
            <a:srgbClr val="302F2F">
              <a:alpha val="20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47"/>
          <p:cNvSpPr/>
          <p:nvPr/>
        </p:nvSpPr>
        <p:spPr>
          <a:xfrm>
            <a:off x="1462030" y="1919656"/>
            <a:ext cx="714018" cy="897000"/>
          </a:xfrm>
          <a:custGeom>
            <a:rect b="b" l="l" r="r" t="t"/>
            <a:pathLst>
              <a:path extrusionOk="0" h="8029" w="6391">
                <a:moveTo>
                  <a:pt x="3435" y="1"/>
                </a:moveTo>
                <a:cubicBezTo>
                  <a:pt x="2582" y="1"/>
                  <a:pt x="1732" y="343"/>
                  <a:pt x="1226" y="1060"/>
                </a:cubicBezTo>
                <a:cubicBezTo>
                  <a:pt x="497" y="2053"/>
                  <a:pt x="1" y="5449"/>
                  <a:pt x="544" y="6442"/>
                </a:cubicBezTo>
                <a:cubicBezTo>
                  <a:pt x="1074" y="7389"/>
                  <a:pt x="2073" y="8029"/>
                  <a:pt x="3080" y="8029"/>
                </a:cubicBezTo>
                <a:cubicBezTo>
                  <a:pt x="3574" y="8029"/>
                  <a:pt x="4070" y="7875"/>
                  <a:pt x="4514" y="7528"/>
                </a:cubicBezTo>
                <a:cubicBezTo>
                  <a:pt x="5817" y="6473"/>
                  <a:pt x="6391" y="2053"/>
                  <a:pt x="5739" y="1107"/>
                </a:cubicBezTo>
                <a:cubicBezTo>
                  <a:pt x="5238" y="382"/>
                  <a:pt x="4335" y="1"/>
                  <a:pt x="3435" y="1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47"/>
          <p:cNvSpPr/>
          <p:nvPr/>
        </p:nvSpPr>
        <p:spPr>
          <a:xfrm>
            <a:off x="1838088" y="2374244"/>
            <a:ext cx="38209" cy="65915"/>
          </a:xfrm>
          <a:custGeom>
            <a:rect b="b" l="l" r="r" t="t"/>
            <a:pathLst>
              <a:path extrusionOk="0" h="590" w="342">
                <a:moveTo>
                  <a:pt x="310" y="0"/>
                </a:moveTo>
                <a:cubicBezTo>
                  <a:pt x="310" y="0"/>
                  <a:pt x="295" y="0"/>
                  <a:pt x="295" y="16"/>
                </a:cubicBezTo>
                <a:cubicBezTo>
                  <a:pt x="279" y="248"/>
                  <a:pt x="217" y="512"/>
                  <a:pt x="0" y="558"/>
                </a:cubicBezTo>
                <a:lnTo>
                  <a:pt x="0" y="589"/>
                </a:lnTo>
                <a:cubicBezTo>
                  <a:pt x="264" y="589"/>
                  <a:pt x="341" y="233"/>
                  <a:pt x="31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47"/>
          <p:cNvSpPr/>
          <p:nvPr/>
        </p:nvSpPr>
        <p:spPr>
          <a:xfrm>
            <a:off x="1801889" y="2345867"/>
            <a:ext cx="85133" cy="82561"/>
          </a:xfrm>
          <a:custGeom>
            <a:rect b="b" l="l" r="r" t="t"/>
            <a:pathLst>
              <a:path extrusionOk="0" h="739" w="762">
                <a:moveTo>
                  <a:pt x="410" y="0"/>
                </a:moveTo>
                <a:cubicBezTo>
                  <a:pt x="82" y="0"/>
                  <a:pt x="0" y="661"/>
                  <a:pt x="324" y="735"/>
                </a:cubicBezTo>
                <a:cubicBezTo>
                  <a:pt x="338" y="737"/>
                  <a:pt x="352" y="739"/>
                  <a:pt x="365" y="739"/>
                </a:cubicBezTo>
                <a:cubicBezTo>
                  <a:pt x="674" y="739"/>
                  <a:pt x="761" y="65"/>
                  <a:pt x="464" y="6"/>
                </a:cubicBezTo>
                <a:cubicBezTo>
                  <a:pt x="445" y="2"/>
                  <a:pt x="427" y="0"/>
                  <a:pt x="41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47"/>
          <p:cNvSpPr/>
          <p:nvPr/>
        </p:nvSpPr>
        <p:spPr>
          <a:xfrm>
            <a:off x="2006118" y="2398487"/>
            <a:ext cx="27819" cy="71166"/>
          </a:xfrm>
          <a:custGeom>
            <a:rect b="b" l="l" r="r" t="t"/>
            <a:pathLst>
              <a:path extrusionOk="0" h="637" w="249">
                <a:moveTo>
                  <a:pt x="94" y="0"/>
                </a:moveTo>
                <a:lnTo>
                  <a:pt x="94" y="0"/>
                </a:lnTo>
                <a:cubicBezTo>
                  <a:pt x="16" y="217"/>
                  <a:pt x="1" y="559"/>
                  <a:pt x="249" y="636"/>
                </a:cubicBezTo>
                <a:lnTo>
                  <a:pt x="249" y="621"/>
                </a:lnTo>
                <a:cubicBezTo>
                  <a:pt x="47" y="497"/>
                  <a:pt x="78" y="248"/>
                  <a:pt x="109" y="16"/>
                </a:cubicBezTo>
                <a:lnTo>
                  <a:pt x="9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47"/>
          <p:cNvSpPr/>
          <p:nvPr/>
        </p:nvSpPr>
        <p:spPr>
          <a:xfrm>
            <a:off x="1999638" y="2374132"/>
            <a:ext cx="83792" cy="83455"/>
          </a:xfrm>
          <a:custGeom>
            <a:rect b="b" l="l" r="r" t="t"/>
            <a:pathLst>
              <a:path extrusionOk="0" h="747" w="750">
                <a:moveTo>
                  <a:pt x="375" y="1"/>
                </a:moveTo>
                <a:cubicBezTo>
                  <a:pt x="73" y="1"/>
                  <a:pt x="0" y="715"/>
                  <a:pt x="322" y="746"/>
                </a:cubicBezTo>
                <a:cubicBezTo>
                  <a:pt x="329" y="746"/>
                  <a:pt x="337" y="747"/>
                  <a:pt x="343" y="747"/>
                </a:cubicBezTo>
                <a:cubicBezTo>
                  <a:pt x="682" y="747"/>
                  <a:pt x="749" y="16"/>
                  <a:pt x="384" y="1"/>
                </a:cubicBezTo>
                <a:cubicBezTo>
                  <a:pt x="381" y="1"/>
                  <a:pt x="378" y="1"/>
                  <a:pt x="37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47"/>
          <p:cNvSpPr/>
          <p:nvPr/>
        </p:nvSpPr>
        <p:spPr>
          <a:xfrm>
            <a:off x="1806917" y="2289002"/>
            <a:ext cx="95411" cy="52955"/>
          </a:xfrm>
          <a:custGeom>
            <a:rect b="b" l="l" r="r" t="t"/>
            <a:pathLst>
              <a:path extrusionOk="0" h="474" w="854">
                <a:moveTo>
                  <a:pt x="325" y="1"/>
                </a:moveTo>
                <a:cubicBezTo>
                  <a:pt x="251" y="1"/>
                  <a:pt x="175" y="16"/>
                  <a:pt x="109" y="50"/>
                </a:cubicBezTo>
                <a:cubicBezTo>
                  <a:pt x="31" y="81"/>
                  <a:pt x="0" y="189"/>
                  <a:pt x="31" y="282"/>
                </a:cubicBezTo>
                <a:cubicBezTo>
                  <a:pt x="78" y="313"/>
                  <a:pt x="109" y="344"/>
                  <a:pt x="155" y="360"/>
                </a:cubicBezTo>
                <a:cubicBezTo>
                  <a:pt x="248" y="375"/>
                  <a:pt x="341" y="422"/>
                  <a:pt x="434" y="437"/>
                </a:cubicBezTo>
                <a:cubicBezTo>
                  <a:pt x="519" y="448"/>
                  <a:pt x="582" y="473"/>
                  <a:pt x="648" y="473"/>
                </a:cubicBezTo>
                <a:cubicBezTo>
                  <a:pt x="679" y="473"/>
                  <a:pt x="710" y="468"/>
                  <a:pt x="745" y="453"/>
                </a:cubicBezTo>
                <a:cubicBezTo>
                  <a:pt x="807" y="422"/>
                  <a:pt x="853" y="360"/>
                  <a:pt x="822" y="282"/>
                </a:cubicBezTo>
                <a:cubicBezTo>
                  <a:pt x="791" y="143"/>
                  <a:pt x="651" y="65"/>
                  <a:pt x="512" y="34"/>
                </a:cubicBezTo>
                <a:cubicBezTo>
                  <a:pt x="454" y="13"/>
                  <a:pt x="390" y="1"/>
                  <a:pt x="32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47"/>
          <p:cNvSpPr/>
          <p:nvPr/>
        </p:nvSpPr>
        <p:spPr>
          <a:xfrm>
            <a:off x="2026899" y="2259619"/>
            <a:ext cx="95411" cy="57201"/>
          </a:xfrm>
          <a:custGeom>
            <a:rect b="b" l="l" r="r" t="t"/>
            <a:pathLst>
              <a:path extrusionOk="0" h="512" w="854">
                <a:moveTo>
                  <a:pt x="287" y="0"/>
                </a:moveTo>
                <a:cubicBezTo>
                  <a:pt x="195" y="0"/>
                  <a:pt x="108" y="25"/>
                  <a:pt x="47" y="96"/>
                </a:cubicBezTo>
                <a:cubicBezTo>
                  <a:pt x="1" y="158"/>
                  <a:pt x="1" y="235"/>
                  <a:pt x="47" y="297"/>
                </a:cubicBezTo>
                <a:cubicBezTo>
                  <a:pt x="125" y="390"/>
                  <a:pt x="233" y="406"/>
                  <a:pt x="327" y="421"/>
                </a:cubicBezTo>
                <a:cubicBezTo>
                  <a:pt x="435" y="468"/>
                  <a:pt x="528" y="483"/>
                  <a:pt x="621" y="499"/>
                </a:cubicBezTo>
                <a:cubicBezTo>
                  <a:pt x="635" y="508"/>
                  <a:pt x="647" y="512"/>
                  <a:pt x="659" y="512"/>
                </a:cubicBezTo>
                <a:cubicBezTo>
                  <a:pt x="689" y="512"/>
                  <a:pt x="717" y="490"/>
                  <a:pt x="761" y="468"/>
                </a:cubicBezTo>
                <a:cubicBezTo>
                  <a:pt x="838" y="406"/>
                  <a:pt x="854" y="313"/>
                  <a:pt x="792" y="235"/>
                </a:cubicBezTo>
                <a:cubicBezTo>
                  <a:pt x="699" y="111"/>
                  <a:pt x="559" y="34"/>
                  <a:pt x="435" y="18"/>
                </a:cubicBezTo>
                <a:cubicBezTo>
                  <a:pt x="386" y="7"/>
                  <a:pt x="336" y="0"/>
                  <a:pt x="28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47"/>
          <p:cNvSpPr/>
          <p:nvPr/>
        </p:nvSpPr>
        <p:spPr>
          <a:xfrm>
            <a:off x="1791276" y="2604611"/>
            <a:ext cx="52063" cy="26478"/>
          </a:xfrm>
          <a:custGeom>
            <a:rect b="b" l="l" r="r" t="t"/>
            <a:pathLst>
              <a:path extrusionOk="0" h="237" w="466">
                <a:moveTo>
                  <a:pt x="1" y="1"/>
                </a:moveTo>
                <a:cubicBezTo>
                  <a:pt x="1" y="94"/>
                  <a:pt x="63" y="187"/>
                  <a:pt x="156" y="218"/>
                </a:cubicBezTo>
                <a:cubicBezTo>
                  <a:pt x="186" y="231"/>
                  <a:pt x="218" y="237"/>
                  <a:pt x="250" y="237"/>
                </a:cubicBezTo>
                <a:cubicBezTo>
                  <a:pt x="331" y="237"/>
                  <a:pt x="410" y="200"/>
                  <a:pt x="466" y="156"/>
                </a:cubicBezTo>
                <a:lnTo>
                  <a:pt x="450" y="156"/>
                </a:lnTo>
                <a:cubicBezTo>
                  <a:pt x="395" y="167"/>
                  <a:pt x="325" y="178"/>
                  <a:pt x="261" y="178"/>
                </a:cubicBezTo>
                <a:cubicBezTo>
                  <a:pt x="235" y="178"/>
                  <a:pt x="209" y="176"/>
                  <a:pt x="187" y="171"/>
                </a:cubicBezTo>
                <a:cubicBezTo>
                  <a:pt x="109" y="156"/>
                  <a:pt x="47" y="78"/>
                  <a:pt x="16" y="16"/>
                </a:cubicBezTo>
                <a:cubicBezTo>
                  <a:pt x="16" y="1"/>
                  <a:pt x="1" y="1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47"/>
          <p:cNvSpPr/>
          <p:nvPr/>
        </p:nvSpPr>
        <p:spPr>
          <a:xfrm>
            <a:off x="1832837" y="2275484"/>
            <a:ext cx="166467" cy="311922"/>
          </a:xfrm>
          <a:custGeom>
            <a:rect b="b" l="l" r="r" t="t"/>
            <a:pathLst>
              <a:path extrusionOk="0" h="2792" w="1490">
                <a:moveTo>
                  <a:pt x="1366" y="0"/>
                </a:moveTo>
                <a:cubicBezTo>
                  <a:pt x="1366" y="0"/>
                  <a:pt x="1350" y="0"/>
                  <a:pt x="1350" y="16"/>
                </a:cubicBezTo>
                <a:cubicBezTo>
                  <a:pt x="1257" y="745"/>
                  <a:pt x="1273" y="1489"/>
                  <a:pt x="1195" y="2249"/>
                </a:cubicBezTo>
                <a:cubicBezTo>
                  <a:pt x="1086" y="2171"/>
                  <a:pt x="962" y="2109"/>
                  <a:pt x="854" y="2063"/>
                </a:cubicBezTo>
                <a:cubicBezTo>
                  <a:pt x="823" y="2063"/>
                  <a:pt x="807" y="2590"/>
                  <a:pt x="792" y="2668"/>
                </a:cubicBezTo>
                <a:cubicBezTo>
                  <a:pt x="482" y="2668"/>
                  <a:pt x="280" y="2528"/>
                  <a:pt x="16" y="2295"/>
                </a:cubicBezTo>
                <a:cubicBezTo>
                  <a:pt x="16" y="2288"/>
                  <a:pt x="12" y="2284"/>
                  <a:pt x="8" y="2284"/>
                </a:cubicBezTo>
                <a:cubicBezTo>
                  <a:pt x="5" y="2284"/>
                  <a:pt x="1" y="2288"/>
                  <a:pt x="1" y="2295"/>
                </a:cubicBezTo>
                <a:cubicBezTo>
                  <a:pt x="94" y="2497"/>
                  <a:pt x="249" y="2652"/>
                  <a:pt x="466" y="2730"/>
                </a:cubicBezTo>
                <a:cubicBezTo>
                  <a:pt x="559" y="2761"/>
                  <a:pt x="637" y="2792"/>
                  <a:pt x="730" y="2792"/>
                </a:cubicBezTo>
                <a:lnTo>
                  <a:pt x="854" y="2792"/>
                </a:lnTo>
                <a:cubicBezTo>
                  <a:pt x="869" y="2792"/>
                  <a:pt x="885" y="2761"/>
                  <a:pt x="900" y="2745"/>
                </a:cubicBezTo>
                <a:lnTo>
                  <a:pt x="900" y="2730"/>
                </a:lnTo>
                <a:lnTo>
                  <a:pt x="900" y="2714"/>
                </a:lnTo>
                <a:cubicBezTo>
                  <a:pt x="947" y="2528"/>
                  <a:pt x="962" y="2264"/>
                  <a:pt x="962" y="2264"/>
                </a:cubicBezTo>
                <a:cubicBezTo>
                  <a:pt x="1014" y="2291"/>
                  <a:pt x="1242" y="2437"/>
                  <a:pt x="1313" y="2437"/>
                </a:cubicBezTo>
                <a:cubicBezTo>
                  <a:pt x="1327" y="2437"/>
                  <a:pt x="1335" y="2432"/>
                  <a:pt x="1335" y="2420"/>
                </a:cubicBezTo>
                <a:cubicBezTo>
                  <a:pt x="1412" y="1644"/>
                  <a:pt x="1490" y="791"/>
                  <a:pt x="1397" y="16"/>
                </a:cubicBezTo>
                <a:cubicBezTo>
                  <a:pt x="1397" y="0"/>
                  <a:pt x="1366" y="0"/>
                  <a:pt x="13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47"/>
          <p:cNvSpPr/>
          <p:nvPr/>
        </p:nvSpPr>
        <p:spPr>
          <a:xfrm>
            <a:off x="1812056" y="2531881"/>
            <a:ext cx="93735" cy="71836"/>
          </a:xfrm>
          <a:custGeom>
            <a:rect b="b" l="l" r="r" t="t"/>
            <a:pathLst>
              <a:path extrusionOk="0" h="643" w="839">
                <a:moveTo>
                  <a:pt x="202" y="0"/>
                </a:moveTo>
                <a:cubicBezTo>
                  <a:pt x="156" y="78"/>
                  <a:pt x="125" y="140"/>
                  <a:pt x="78" y="218"/>
                </a:cubicBezTo>
                <a:cubicBezTo>
                  <a:pt x="32" y="357"/>
                  <a:pt x="1" y="528"/>
                  <a:pt x="187" y="605"/>
                </a:cubicBezTo>
                <a:cubicBezTo>
                  <a:pt x="229" y="631"/>
                  <a:pt x="277" y="642"/>
                  <a:pt x="324" y="642"/>
                </a:cubicBezTo>
                <a:cubicBezTo>
                  <a:pt x="362" y="642"/>
                  <a:pt x="400" y="635"/>
                  <a:pt x="435" y="621"/>
                </a:cubicBezTo>
                <a:cubicBezTo>
                  <a:pt x="590" y="590"/>
                  <a:pt x="730" y="512"/>
                  <a:pt x="838" y="388"/>
                </a:cubicBezTo>
                <a:cubicBezTo>
                  <a:pt x="590" y="342"/>
                  <a:pt x="357" y="202"/>
                  <a:pt x="2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47"/>
          <p:cNvSpPr/>
          <p:nvPr/>
        </p:nvSpPr>
        <p:spPr>
          <a:xfrm>
            <a:off x="1812056" y="2556124"/>
            <a:ext cx="48599" cy="47593"/>
          </a:xfrm>
          <a:custGeom>
            <a:rect b="b" l="l" r="r" t="t"/>
            <a:pathLst>
              <a:path extrusionOk="0" h="426" w="435">
                <a:moveTo>
                  <a:pt x="78" y="1"/>
                </a:moveTo>
                <a:cubicBezTo>
                  <a:pt x="16" y="140"/>
                  <a:pt x="1" y="311"/>
                  <a:pt x="171" y="388"/>
                </a:cubicBezTo>
                <a:cubicBezTo>
                  <a:pt x="214" y="414"/>
                  <a:pt x="266" y="425"/>
                  <a:pt x="317" y="425"/>
                </a:cubicBezTo>
                <a:cubicBezTo>
                  <a:pt x="359" y="425"/>
                  <a:pt x="400" y="418"/>
                  <a:pt x="435" y="404"/>
                </a:cubicBezTo>
                <a:cubicBezTo>
                  <a:pt x="435" y="218"/>
                  <a:pt x="264" y="47"/>
                  <a:pt x="78" y="1"/>
                </a:cubicBezTo>
                <a:close/>
              </a:path>
            </a:pathLst>
          </a:custGeom>
          <a:solidFill>
            <a:srgbClr val="FF98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47"/>
          <p:cNvSpPr/>
          <p:nvPr/>
        </p:nvSpPr>
        <p:spPr>
          <a:xfrm>
            <a:off x="1481134" y="1812628"/>
            <a:ext cx="767757" cy="567761"/>
          </a:xfrm>
          <a:custGeom>
            <a:rect b="b" l="l" r="r" t="t"/>
            <a:pathLst>
              <a:path extrusionOk="0" h="5082" w="6872">
                <a:moveTo>
                  <a:pt x="2714" y="1"/>
                </a:moveTo>
                <a:cubicBezTo>
                  <a:pt x="2524" y="1"/>
                  <a:pt x="2142" y="137"/>
                  <a:pt x="2001" y="219"/>
                </a:cubicBezTo>
                <a:cubicBezTo>
                  <a:pt x="1846" y="312"/>
                  <a:pt x="1706" y="452"/>
                  <a:pt x="1613" y="591"/>
                </a:cubicBezTo>
                <a:cubicBezTo>
                  <a:pt x="1474" y="514"/>
                  <a:pt x="1334" y="436"/>
                  <a:pt x="1179" y="390"/>
                </a:cubicBezTo>
                <a:cubicBezTo>
                  <a:pt x="1105" y="367"/>
                  <a:pt x="1019" y="357"/>
                  <a:pt x="935" y="357"/>
                </a:cubicBezTo>
                <a:cubicBezTo>
                  <a:pt x="739" y="357"/>
                  <a:pt x="549" y="408"/>
                  <a:pt x="528" y="452"/>
                </a:cubicBezTo>
                <a:cubicBezTo>
                  <a:pt x="481" y="514"/>
                  <a:pt x="807" y="669"/>
                  <a:pt x="1039" y="762"/>
                </a:cubicBezTo>
                <a:cubicBezTo>
                  <a:pt x="1039" y="762"/>
                  <a:pt x="388" y="1212"/>
                  <a:pt x="217" y="1739"/>
                </a:cubicBezTo>
                <a:cubicBezTo>
                  <a:pt x="31" y="2251"/>
                  <a:pt x="0" y="4965"/>
                  <a:pt x="171" y="5074"/>
                </a:cubicBezTo>
                <a:cubicBezTo>
                  <a:pt x="186" y="5079"/>
                  <a:pt x="203" y="5081"/>
                  <a:pt x="221" y="5081"/>
                </a:cubicBezTo>
                <a:cubicBezTo>
                  <a:pt x="523" y="5081"/>
                  <a:pt x="1236" y="4393"/>
                  <a:pt x="1412" y="4174"/>
                </a:cubicBezTo>
                <a:cubicBezTo>
                  <a:pt x="1861" y="3616"/>
                  <a:pt x="1861" y="2390"/>
                  <a:pt x="2296" y="2220"/>
                </a:cubicBezTo>
                <a:cubicBezTo>
                  <a:pt x="2387" y="2181"/>
                  <a:pt x="2479" y="2163"/>
                  <a:pt x="2572" y="2163"/>
                </a:cubicBezTo>
                <a:cubicBezTo>
                  <a:pt x="3399" y="2163"/>
                  <a:pt x="4304" y="3573"/>
                  <a:pt x="5196" y="3879"/>
                </a:cubicBezTo>
                <a:cubicBezTo>
                  <a:pt x="5402" y="3954"/>
                  <a:pt x="5589" y="3988"/>
                  <a:pt x="5755" y="3988"/>
                </a:cubicBezTo>
                <a:cubicBezTo>
                  <a:pt x="6352" y="3988"/>
                  <a:pt x="6690" y="3545"/>
                  <a:pt x="6762" y="2902"/>
                </a:cubicBezTo>
                <a:cubicBezTo>
                  <a:pt x="6871" y="2065"/>
                  <a:pt x="6375" y="1320"/>
                  <a:pt x="5367" y="777"/>
                </a:cubicBezTo>
                <a:cubicBezTo>
                  <a:pt x="4780" y="471"/>
                  <a:pt x="4153" y="372"/>
                  <a:pt x="3599" y="372"/>
                </a:cubicBezTo>
                <a:cubicBezTo>
                  <a:pt x="3172" y="372"/>
                  <a:pt x="2788" y="431"/>
                  <a:pt x="2497" y="498"/>
                </a:cubicBezTo>
                <a:cubicBezTo>
                  <a:pt x="2497" y="498"/>
                  <a:pt x="2870" y="188"/>
                  <a:pt x="2823" y="49"/>
                </a:cubicBezTo>
                <a:cubicBezTo>
                  <a:pt x="2816" y="15"/>
                  <a:pt x="2775" y="1"/>
                  <a:pt x="27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47"/>
          <p:cNvSpPr/>
          <p:nvPr/>
        </p:nvSpPr>
        <p:spPr>
          <a:xfrm>
            <a:off x="1465493" y="1894183"/>
            <a:ext cx="147250" cy="423866"/>
          </a:xfrm>
          <a:custGeom>
            <a:rect b="b" l="l" r="r" t="t"/>
            <a:pathLst>
              <a:path extrusionOk="0" h="3794" w="1318">
                <a:moveTo>
                  <a:pt x="1304" y="1"/>
                </a:moveTo>
                <a:cubicBezTo>
                  <a:pt x="1309" y="6"/>
                  <a:pt x="1312" y="8"/>
                  <a:pt x="1314" y="8"/>
                </a:cubicBezTo>
                <a:cubicBezTo>
                  <a:pt x="1317" y="8"/>
                  <a:pt x="1314" y="1"/>
                  <a:pt x="1304" y="1"/>
                </a:cubicBezTo>
                <a:close/>
                <a:moveTo>
                  <a:pt x="1304" y="1"/>
                </a:moveTo>
                <a:cubicBezTo>
                  <a:pt x="606" y="125"/>
                  <a:pt x="218" y="792"/>
                  <a:pt x="125" y="1428"/>
                </a:cubicBezTo>
                <a:cubicBezTo>
                  <a:pt x="1" y="2203"/>
                  <a:pt x="125" y="3025"/>
                  <a:pt x="233" y="3770"/>
                </a:cubicBezTo>
                <a:cubicBezTo>
                  <a:pt x="233" y="3785"/>
                  <a:pt x="245" y="3793"/>
                  <a:pt x="257" y="3793"/>
                </a:cubicBezTo>
                <a:cubicBezTo>
                  <a:pt x="268" y="3793"/>
                  <a:pt x="280" y="3785"/>
                  <a:pt x="280" y="3770"/>
                </a:cubicBezTo>
                <a:cubicBezTo>
                  <a:pt x="218" y="3056"/>
                  <a:pt x="94" y="2343"/>
                  <a:pt x="187" y="1598"/>
                </a:cubicBezTo>
                <a:cubicBezTo>
                  <a:pt x="202" y="1242"/>
                  <a:pt x="342" y="869"/>
                  <a:pt x="544" y="559"/>
                </a:cubicBezTo>
                <a:cubicBezTo>
                  <a:pt x="745" y="311"/>
                  <a:pt x="1009" y="125"/>
                  <a:pt x="130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47"/>
          <p:cNvSpPr/>
          <p:nvPr/>
        </p:nvSpPr>
        <p:spPr>
          <a:xfrm>
            <a:off x="1739325" y="2032828"/>
            <a:ext cx="341424" cy="230590"/>
          </a:xfrm>
          <a:custGeom>
            <a:rect b="b" l="l" r="r" t="t"/>
            <a:pathLst>
              <a:path extrusionOk="0" h="2064" w="3056">
                <a:moveTo>
                  <a:pt x="0" y="1"/>
                </a:moveTo>
                <a:cubicBezTo>
                  <a:pt x="0" y="16"/>
                  <a:pt x="0" y="32"/>
                  <a:pt x="16" y="32"/>
                </a:cubicBezTo>
                <a:cubicBezTo>
                  <a:pt x="326" y="156"/>
                  <a:pt x="652" y="264"/>
                  <a:pt x="931" y="482"/>
                </a:cubicBezTo>
                <a:cubicBezTo>
                  <a:pt x="1163" y="668"/>
                  <a:pt x="1334" y="947"/>
                  <a:pt x="1551" y="1164"/>
                </a:cubicBezTo>
                <a:cubicBezTo>
                  <a:pt x="1970" y="1583"/>
                  <a:pt x="2451" y="1939"/>
                  <a:pt x="3056" y="2064"/>
                </a:cubicBezTo>
                <a:cubicBezTo>
                  <a:pt x="2420" y="1893"/>
                  <a:pt x="1923" y="1459"/>
                  <a:pt x="1474" y="978"/>
                </a:cubicBezTo>
                <a:cubicBezTo>
                  <a:pt x="1256" y="776"/>
                  <a:pt x="1101" y="513"/>
                  <a:pt x="853" y="357"/>
                </a:cubicBezTo>
                <a:cubicBezTo>
                  <a:pt x="590" y="187"/>
                  <a:pt x="326" y="47"/>
                  <a:pt x="1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47"/>
          <p:cNvSpPr/>
          <p:nvPr/>
        </p:nvSpPr>
        <p:spPr>
          <a:xfrm>
            <a:off x="1836300" y="1856310"/>
            <a:ext cx="421194" cy="370687"/>
          </a:xfrm>
          <a:custGeom>
            <a:rect b="b" l="l" r="r" t="t"/>
            <a:pathLst>
              <a:path extrusionOk="0" h="3318" w="3770">
                <a:moveTo>
                  <a:pt x="645" y="1"/>
                </a:moveTo>
                <a:cubicBezTo>
                  <a:pt x="429" y="1"/>
                  <a:pt x="213" y="16"/>
                  <a:pt x="1" y="45"/>
                </a:cubicBezTo>
                <a:cubicBezTo>
                  <a:pt x="109" y="42"/>
                  <a:pt x="218" y="40"/>
                  <a:pt x="327" y="40"/>
                </a:cubicBezTo>
                <a:cubicBezTo>
                  <a:pt x="703" y="40"/>
                  <a:pt x="1082" y="63"/>
                  <a:pt x="1443" y="123"/>
                </a:cubicBezTo>
                <a:cubicBezTo>
                  <a:pt x="2188" y="262"/>
                  <a:pt x="2994" y="588"/>
                  <a:pt x="3397" y="1286"/>
                </a:cubicBezTo>
                <a:cubicBezTo>
                  <a:pt x="3770" y="1937"/>
                  <a:pt x="3614" y="2759"/>
                  <a:pt x="3103" y="3287"/>
                </a:cubicBezTo>
                <a:lnTo>
                  <a:pt x="3103" y="3318"/>
                </a:lnTo>
                <a:lnTo>
                  <a:pt x="3149" y="3318"/>
                </a:lnTo>
                <a:cubicBezTo>
                  <a:pt x="3428" y="3054"/>
                  <a:pt x="3630" y="2682"/>
                  <a:pt x="3661" y="2279"/>
                </a:cubicBezTo>
                <a:cubicBezTo>
                  <a:pt x="3770" y="1472"/>
                  <a:pt x="3258" y="821"/>
                  <a:pt x="2606" y="449"/>
                </a:cubicBezTo>
                <a:cubicBezTo>
                  <a:pt x="2219" y="262"/>
                  <a:pt x="1784" y="123"/>
                  <a:pt x="1366" y="61"/>
                </a:cubicBezTo>
                <a:cubicBezTo>
                  <a:pt x="1128" y="20"/>
                  <a:pt x="886" y="1"/>
                  <a:pt x="6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47"/>
          <p:cNvSpPr/>
          <p:nvPr/>
        </p:nvSpPr>
        <p:spPr>
          <a:xfrm>
            <a:off x="1404828" y="2224204"/>
            <a:ext cx="169930" cy="260084"/>
          </a:xfrm>
          <a:custGeom>
            <a:rect b="b" l="l" r="r" t="t"/>
            <a:pathLst>
              <a:path extrusionOk="0" h="2328" w="1521">
                <a:moveTo>
                  <a:pt x="651" y="1"/>
                </a:moveTo>
                <a:cubicBezTo>
                  <a:pt x="626" y="1"/>
                  <a:pt x="600" y="4"/>
                  <a:pt x="575" y="9"/>
                </a:cubicBezTo>
                <a:cubicBezTo>
                  <a:pt x="1" y="118"/>
                  <a:pt x="78" y="1793"/>
                  <a:pt x="575" y="2181"/>
                </a:cubicBezTo>
                <a:cubicBezTo>
                  <a:pt x="681" y="2280"/>
                  <a:pt x="820" y="2327"/>
                  <a:pt x="958" y="2327"/>
                </a:cubicBezTo>
                <a:cubicBezTo>
                  <a:pt x="1123" y="2327"/>
                  <a:pt x="1287" y="2260"/>
                  <a:pt x="1397" y="2134"/>
                </a:cubicBezTo>
                <a:lnTo>
                  <a:pt x="1412" y="2119"/>
                </a:lnTo>
                <a:lnTo>
                  <a:pt x="1521" y="1173"/>
                </a:lnTo>
                <a:cubicBezTo>
                  <a:pt x="1521" y="1173"/>
                  <a:pt x="1168" y="1"/>
                  <a:pt x="651" y="1"/>
                </a:cubicBezTo>
                <a:close/>
              </a:path>
            </a:pathLst>
          </a:custGeom>
          <a:solidFill>
            <a:srgbClr val="77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47"/>
          <p:cNvSpPr/>
          <p:nvPr/>
        </p:nvSpPr>
        <p:spPr>
          <a:xfrm>
            <a:off x="1470744" y="2278947"/>
            <a:ext cx="78094" cy="177188"/>
          </a:xfrm>
          <a:custGeom>
            <a:rect b="b" l="l" r="r" t="t"/>
            <a:pathLst>
              <a:path extrusionOk="0" h="1586" w="699">
                <a:moveTo>
                  <a:pt x="16" y="0"/>
                </a:moveTo>
                <a:cubicBezTo>
                  <a:pt x="341" y="295"/>
                  <a:pt x="450" y="714"/>
                  <a:pt x="466" y="1148"/>
                </a:cubicBezTo>
                <a:cubicBezTo>
                  <a:pt x="403" y="1010"/>
                  <a:pt x="310" y="893"/>
                  <a:pt x="147" y="893"/>
                </a:cubicBezTo>
                <a:cubicBezTo>
                  <a:pt x="108" y="893"/>
                  <a:pt x="64" y="900"/>
                  <a:pt x="16" y="915"/>
                </a:cubicBezTo>
                <a:cubicBezTo>
                  <a:pt x="0" y="915"/>
                  <a:pt x="16" y="931"/>
                  <a:pt x="16" y="931"/>
                </a:cubicBezTo>
                <a:cubicBezTo>
                  <a:pt x="171" y="931"/>
                  <a:pt x="310" y="1024"/>
                  <a:pt x="372" y="1179"/>
                </a:cubicBezTo>
                <a:cubicBezTo>
                  <a:pt x="403" y="1303"/>
                  <a:pt x="450" y="1411"/>
                  <a:pt x="450" y="1551"/>
                </a:cubicBezTo>
                <a:cubicBezTo>
                  <a:pt x="450" y="1574"/>
                  <a:pt x="469" y="1586"/>
                  <a:pt x="489" y="1586"/>
                </a:cubicBezTo>
                <a:cubicBezTo>
                  <a:pt x="508" y="1586"/>
                  <a:pt x="528" y="1574"/>
                  <a:pt x="528" y="1551"/>
                </a:cubicBezTo>
                <a:lnTo>
                  <a:pt x="528" y="1536"/>
                </a:lnTo>
                <a:cubicBezTo>
                  <a:pt x="698" y="1024"/>
                  <a:pt x="543" y="217"/>
                  <a:pt x="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47"/>
          <p:cNvSpPr/>
          <p:nvPr/>
        </p:nvSpPr>
        <p:spPr>
          <a:xfrm>
            <a:off x="1370194" y="2786603"/>
            <a:ext cx="435047" cy="480731"/>
          </a:xfrm>
          <a:custGeom>
            <a:rect b="b" l="l" r="r" t="t"/>
            <a:pathLst>
              <a:path extrusionOk="0" h="4303" w="3894">
                <a:moveTo>
                  <a:pt x="621" y="0"/>
                </a:moveTo>
                <a:lnTo>
                  <a:pt x="1" y="791"/>
                </a:lnTo>
                <a:cubicBezTo>
                  <a:pt x="1" y="791"/>
                  <a:pt x="1764" y="4302"/>
                  <a:pt x="1858" y="4302"/>
                </a:cubicBezTo>
                <a:cubicBezTo>
                  <a:pt x="1860" y="4302"/>
                  <a:pt x="1861" y="4300"/>
                  <a:pt x="1862" y="4297"/>
                </a:cubicBezTo>
                <a:lnTo>
                  <a:pt x="2761" y="2885"/>
                </a:lnTo>
                <a:lnTo>
                  <a:pt x="3723" y="4033"/>
                </a:lnTo>
                <a:lnTo>
                  <a:pt x="3894" y="1427"/>
                </a:lnTo>
                <a:lnTo>
                  <a:pt x="3707" y="869"/>
                </a:lnTo>
                <a:lnTo>
                  <a:pt x="2715" y="2559"/>
                </a:lnTo>
                <a:lnTo>
                  <a:pt x="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47"/>
          <p:cNvSpPr/>
          <p:nvPr/>
        </p:nvSpPr>
        <p:spPr>
          <a:xfrm>
            <a:off x="1365501" y="2875979"/>
            <a:ext cx="443203" cy="409789"/>
          </a:xfrm>
          <a:custGeom>
            <a:rect b="b" l="l" r="r" t="t"/>
            <a:pathLst>
              <a:path extrusionOk="0" h="3668" w="3967">
                <a:moveTo>
                  <a:pt x="14" y="0"/>
                </a:moveTo>
                <a:cubicBezTo>
                  <a:pt x="5" y="0"/>
                  <a:pt x="1" y="11"/>
                  <a:pt x="12" y="22"/>
                </a:cubicBezTo>
                <a:cubicBezTo>
                  <a:pt x="259" y="624"/>
                  <a:pt x="1857" y="3667"/>
                  <a:pt x="1888" y="3667"/>
                </a:cubicBezTo>
                <a:cubicBezTo>
                  <a:pt x="1888" y="3667"/>
                  <a:pt x="1888" y="3667"/>
                  <a:pt x="1888" y="3667"/>
                </a:cubicBezTo>
                <a:cubicBezTo>
                  <a:pt x="1888" y="3668"/>
                  <a:pt x="1889" y="3668"/>
                  <a:pt x="1889" y="3668"/>
                </a:cubicBezTo>
                <a:cubicBezTo>
                  <a:pt x="1923" y="3668"/>
                  <a:pt x="2712" y="2423"/>
                  <a:pt x="2819" y="2178"/>
                </a:cubicBezTo>
                <a:cubicBezTo>
                  <a:pt x="2954" y="2388"/>
                  <a:pt x="3767" y="3392"/>
                  <a:pt x="3824" y="3392"/>
                </a:cubicBezTo>
                <a:cubicBezTo>
                  <a:pt x="3826" y="3392"/>
                  <a:pt x="3827" y="3391"/>
                  <a:pt x="3827" y="3388"/>
                </a:cubicBezTo>
                <a:cubicBezTo>
                  <a:pt x="3889" y="2923"/>
                  <a:pt x="3905" y="2426"/>
                  <a:pt x="3920" y="1961"/>
                </a:cubicBezTo>
                <a:cubicBezTo>
                  <a:pt x="3936" y="1542"/>
                  <a:pt x="3967" y="1093"/>
                  <a:pt x="3967" y="674"/>
                </a:cubicBezTo>
                <a:cubicBezTo>
                  <a:pt x="3967" y="658"/>
                  <a:pt x="3959" y="651"/>
                  <a:pt x="3949" y="651"/>
                </a:cubicBezTo>
                <a:cubicBezTo>
                  <a:pt x="3939" y="651"/>
                  <a:pt x="3928" y="658"/>
                  <a:pt x="3920" y="674"/>
                </a:cubicBezTo>
                <a:cubicBezTo>
                  <a:pt x="3796" y="1077"/>
                  <a:pt x="3749" y="2721"/>
                  <a:pt x="3718" y="3109"/>
                </a:cubicBezTo>
                <a:cubicBezTo>
                  <a:pt x="3672" y="3047"/>
                  <a:pt x="2817" y="2116"/>
                  <a:pt x="2804" y="2116"/>
                </a:cubicBezTo>
                <a:cubicBezTo>
                  <a:pt x="2803" y="2116"/>
                  <a:pt x="2803" y="2116"/>
                  <a:pt x="2803" y="2116"/>
                </a:cubicBezTo>
                <a:cubicBezTo>
                  <a:pt x="2633" y="2333"/>
                  <a:pt x="1966" y="3357"/>
                  <a:pt x="1935" y="3466"/>
                </a:cubicBezTo>
                <a:cubicBezTo>
                  <a:pt x="1640" y="2876"/>
                  <a:pt x="399" y="565"/>
                  <a:pt x="27" y="7"/>
                </a:cubicBezTo>
                <a:cubicBezTo>
                  <a:pt x="23" y="2"/>
                  <a:pt x="18" y="0"/>
                  <a:pt x="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47"/>
          <p:cNvSpPr/>
          <p:nvPr/>
        </p:nvSpPr>
        <p:spPr>
          <a:xfrm>
            <a:off x="3049271" y="4373809"/>
            <a:ext cx="156076" cy="235729"/>
          </a:xfrm>
          <a:custGeom>
            <a:rect b="b" l="l" r="r" t="t"/>
            <a:pathLst>
              <a:path extrusionOk="0" h="2110" w="1397">
                <a:moveTo>
                  <a:pt x="0" y="0"/>
                </a:moveTo>
                <a:lnTo>
                  <a:pt x="0" y="2109"/>
                </a:lnTo>
                <a:lnTo>
                  <a:pt x="1396" y="2109"/>
                </a:lnTo>
                <a:lnTo>
                  <a:pt x="13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47"/>
          <p:cNvSpPr/>
          <p:nvPr/>
        </p:nvSpPr>
        <p:spPr>
          <a:xfrm>
            <a:off x="4007515" y="4087917"/>
            <a:ext cx="156076" cy="521621"/>
          </a:xfrm>
          <a:custGeom>
            <a:rect b="b" l="l" r="r" t="t"/>
            <a:pathLst>
              <a:path extrusionOk="0" h="4669" w="1397">
                <a:moveTo>
                  <a:pt x="0" y="0"/>
                </a:moveTo>
                <a:lnTo>
                  <a:pt x="0" y="4668"/>
                </a:lnTo>
                <a:lnTo>
                  <a:pt x="1396" y="4668"/>
                </a:lnTo>
                <a:lnTo>
                  <a:pt x="13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47"/>
          <p:cNvSpPr/>
          <p:nvPr/>
        </p:nvSpPr>
        <p:spPr>
          <a:xfrm>
            <a:off x="3049271" y="4009937"/>
            <a:ext cx="1114320" cy="443640"/>
          </a:xfrm>
          <a:custGeom>
            <a:rect b="b" l="l" r="r" t="t"/>
            <a:pathLst>
              <a:path extrusionOk="0" h="3971" w="9974">
                <a:moveTo>
                  <a:pt x="9973" y="0"/>
                </a:moveTo>
                <a:lnTo>
                  <a:pt x="0" y="3257"/>
                </a:lnTo>
                <a:lnTo>
                  <a:pt x="0" y="3971"/>
                </a:lnTo>
                <a:lnTo>
                  <a:pt x="9973" y="714"/>
                </a:lnTo>
                <a:lnTo>
                  <a:pt x="99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47"/>
          <p:cNvSpPr txBox="1"/>
          <p:nvPr>
            <p:ph idx="4294967295" type="title"/>
          </p:nvPr>
        </p:nvSpPr>
        <p:spPr>
          <a:xfrm>
            <a:off x="5184075" y="1951488"/>
            <a:ext cx="3382200" cy="1491600"/>
          </a:xfrm>
          <a:prstGeom prst="rect">
            <a:avLst/>
          </a:prstGeom>
          <a:solidFill>
            <a:srgbClr val="395B8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500">
                <a:solidFill>
                  <a:schemeClr val="lt2"/>
                </a:solidFill>
              </a:rPr>
              <a:t>분류데이터 군집화</a:t>
            </a:r>
            <a:endParaRPr sz="4500">
              <a:solidFill>
                <a:schemeClr val="lt2"/>
              </a:solidFill>
            </a:endParaRPr>
          </a:p>
        </p:txBody>
      </p:sp>
      <p:sp>
        <p:nvSpPr>
          <p:cNvPr id="2644" name="Google Shape;2644;p47"/>
          <p:cNvSpPr txBox="1"/>
          <p:nvPr>
            <p:ph idx="4294967295" type="title"/>
          </p:nvPr>
        </p:nvSpPr>
        <p:spPr>
          <a:xfrm>
            <a:off x="6312675" y="1103800"/>
            <a:ext cx="1114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</a:rPr>
              <a:t>04</a:t>
            </a:r>
            <a:endParaRPr sz="5000">
              <a:solidFill>
                <a:schemeClr val="dk2"/>
              </a:solidFill>
            </a:endParaRPr>
          </a:p>
        </p:txBody>
      </p:sp>
      <p:grpSp>
        <p:nvGrpSpPr>
          <p:cNvPr id="2645" name="Google Shape;2645;p47"/>
          <p:cNvGrpSpPr/>
          <p:nvPr/>
        </p:nvGrpSpPr>
        <p:grpSpPr>
          <a:xfrm>
            <a:off x="6740310" y="3572667"/>
            <a:ext cx="300770" cy="54726"/>
            <a:chOff x="4770650" y="685575"/>
            <a:chExt cx="158250" cy="28800"/>
          </a:xfrm>
        </p:grpSpPr>
        <p:sp>
          <p:nvSpPr>
            <p:cNvPr id="2646" name="Google Shape;2646;p47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"/>
          <p:cNvSpPr/>
          <p:nvPr/>
        </p:nvSpPr>
        <p:spPr>
          <a:xfrm rot="867070">
            <a:off x="84868" y="313652"/>
            <a:ext cx="4896751" cy="4292248"/>
          </a:xfrm>
          <a:custGeom>
            <a:rect b="b" l="l" r="r" t="t"/>
            <a:pathLst>
              <a:path extrusionOk="0" h="19665" w="21945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"/>
          <p:cNvSpPr txBox="1"/>
          <p:nvPr>
            <p:ph type="title"/>
          </p:nvPr>
        </p:nvSpPr>
        <p:spPr>
          <a:xfrm>
            <a:off x="5121600" y="1904938"/>
            <a:ext cx="3382200" cy="1284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분석배경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6" name="Google Shape;416;p21"/>
          <p:cNvSpPr txBox="1"/>
          <p:nvPr>
            <p:ph idx="2" type="title"/>
          </p:nvPr>
        </p:nvSpPr>
        <p:spPr>
          <a:xfrm>
            <a:off x="6347250" y="946213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17" name="Google Shape;417;p21"/>
          <p:cNvGrpSpPr/>
          <p:nvPr/>
        </p:nvGrpSpPr>
        <p:grpSpPr>
          <a:xfrm>
            <a:off x="6655265" y="3360192"/>
            <a:ext cx="300770" cy="54726"/>
            <a:chOff x="4770650" y="685575"/>
            <a:chExt cx="158250" cy="28800"/>
          </a:xfrm>
        </p:grpSpPr>
        <p:sp>
          <p:nvSpPr>
            <p:cNvPr id="418" name="Google Shape;418;p21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1"/>
          <p:cNvSpPr/>
          <p:nvPr/>
        </p:nvSpPr>
        <p:spPr>
          <a:xfrm>
            <a:off x="744049" y="3684724"/>
            <a:ext cx="336069" cy="106988"/>
          </a:xfrm>
          <a:custGeom>
            <a:rect b="b" l="l" r="r" t="t"/>
            <a:pathLst>
              <a:path extrusionOk="0" h="978" w="3072">
                <a:moveTo>
                  <a:pt x="0" y="0"/>
                </a:moveTo>
                <a:lnTo>
                  <a:pt x="0" y="977"/>
                </a:lnTo>
                <a:lnTo>
                  <a:pt x="3071" y="977"/>
                </a:lnTo>
                <a:lnTo>
                  <a:pt x="307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"/>
          <p:cNvSpPr/>
          <p:nvPr/>
        </p:nvSpPr>
        <p:spPr>
          <a:xfrm>
            <a:off x="2506881" y="961554"/>
            <a:ext cx="336069" cy="106988"/>
          </a:xfrm>
          <a:custGeom>
            <a:rect b="b" l="l" r="r" t="t"/>
            <a:pathLst>
              <a:path extrusionOk="0" h="978" w="3072">
                <a:moveTo>
                  <a:pt x="1" y="0"/>
                </a:moveTo>
                <a:lnTo>
                  <a:pt x="1" y="978"/>
                </a:lnTo>
                <a:lnTo>
                  <a:pt x="3072" y="978"/>
                </a:lnTo>
                <a:lnTo>
                  <a:pt x="30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1"/>
          <p:cNvSpPr/>
          <p:nvPr/>
        </p:nvSpPr>
        <p:spPr>
          <a:xfrm>
            <a:off x="552276" y="3817092"/>
            <a:ext cx="342852" cy="113771"/>
          </a:xfrm>
          <a:custGeom>
            <a:rect b="b" l="l" r="r" t="t"/>
            <a:pathLst>
              <a:path extrusionOk="0" h="1040" w="3134">
                <a:moveTo>
                  <a:pt x="1" y="0"/>
                </a:moveTo>
                <a:lnTo>
                  <a:pt x="1" y="31"/>
                </a:lnTo>
                <a:lnTo>
                  <a:pt x="1" y="1008"/>
                </a:lnTo>
                <a:lnTo>
                  <a:pt x="1" y="1039"/>
                </a:lnTo>
                <a:lnTo>
                  <a:pt x="807" y="1039"/>
                </a:lnTo>
                <a:lnTo>
                  <a:pt x="1583" y="1024"/>
                </a:lnTo>
                <a:lnTo>
                  <a:pt x="3118" y="1008"/>
                </a:lnTo>
                <a:lnTo>
                  <a:pt x="1552" y="962"/>
                </a:lnTo>
                <a:lnTo>
                  <a:pt x="792" y="946"/>
                </a:lnTo>
                <a:lnTo>
                  <a:pt x="78" y="946"/>
                </a:lnTo>
                <a:lnTo>
                  <a:pt x="78" y="62"/>
                </a:lnTo>
                <a:lnTo>
                  <a:pt x="3103" y="62"/>
                </a:lnTo>
                <a:lnTo>
                  <a:pt x="3118" y="1008"/>
                </a:lnTo>
                <a:lnTo>
                  <a:pt x="3134" y="16"/>
                </a:lnTo>
                <a:lnTo>
                  <a:pt x="3134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1"/>
          <p:cNvSpPr/>
          <p:nvPr/>
        </p:nvSpPr>
        <p:spPr>
          <a:xfrm>
            <a:off x="3097408" y="2792279"/>
            <a:ext cx="342852" cy="117162"/>
          </a:xfrm>
          <a:custGeom>
            <a:rect b="b" l="l" r="r" t="t"/>
            <a:pathLst>
              <a:path extrusionOk="0" h="1071" w="3134">
                <a:moveTo>
                  <a:pt x="0" y="0"/>
                </a:moveTo>
                <a:lnTo>
                  <a:pt x="0" y="62"/>
                </a:lnTo>
                <a:lnTo>
                  <a:pt x="0" y="1024"/>
                </a:lnTo>
                <a:lnTo>
                  <a:pt x="0" y="1070"/>
                </a:lnTo>
                <a:lnTo>
                  <a:pt x="807" y="1070"/>
                </a:lnTo>
                <a:lnTo>
                  <a:pt x="1582" y="1055"/>
                </a:lnTo>
                <a:lnTo>
                  <a:pt x="3118" y="1024"/>
                </a:lnTo>
                <a:lnTo>
                  <a:pt x="1551" y="993"/>
                </a:lnTo>
                <a:lnTo>
                  <a:pt x="791" y="977"/>
                </a:lnTo>
                <a:lnTo>
                  <a:pt x="78" y="977"/>
                </a:lnTo>
                <a:lnTo>
                  <a:pt x="78" y="78"/>
                </a:lnTo>
                <a:lnTo>
                  <a:pt x="3102" y="78"/>
                </a:lnTo>
                <a:lnTo>
                  <a:pt x="3118" y="1024"/>
                </a:lnTo>
                <a:lnTo>
                  <a:pt x="3133" y="16"/>
                </a:lnTo>
                <a:lnTo>
                  <a:pt x="313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1"/>
          <p:cNvSpPr/>
          <p:nvPr/>
        </p:nvSpPr>
        <p:spPr>
          <a:xfrm>
            <a:off x="2910776" y="2928039"/>
            <a:ext cx="342852" cy="113771"/>
          </a:xfrm>
          <a:custGeom>
            <a:rect b="b" l="l" r="r" t="t"/>
            <a:pathLst>
              <a:path extrusionOk="0" h="1040" w="3134">
                <a:moveTo>
                  <a:pt x="0" y="0"/>
                </a:moveTo>
                <a:lnTo>
                  <a:pt x="0" y="47"/>
                </a:lnTo>
                <a:lnTo>
                  <a:pt x="0" y="1008"/>
                </a:lnTo>
                <a:lnTo>
                  <a:pt x="0" y="1039"/>
                </a:lnTo>
                <a:lnTo>
                  <a:pt x="807" y="1039"/>
                </a:lnTo>
                <a:lnTo>
                  <a:pt x="1582" y="1024"/>
                </a:lnTo>
                <a:lnTo>
                  <a:pt x="3118" y="1008"/>
                </a:lnTo>
                <a:lnTo>
                  <a:pt x="1551" y="977"/>
                </a:lnTo>
                <a:lnTo>
                  <a:pt x="791" y="946"/>
                </a:lnTo>
                <a:lnTo>
                  <a:pt x="78" y="946"/>
                </a:lnTo>
                <a:lnTo>
                  <a:pt x="78" y="62"/>
                </a:lnTo>
                <a:lnTo>
                  <a:pt x="3102" y="62"/>
                </a:lnTo>
                <a:lnTo>
                  <a:pt x="3118" y="1008"/>
                </a:lnTo>
                <a:lnTo>
                  <a:pt x="3133" y="16"/>
                </a:lnTo>
                <a:lnTo>
                  <a:pt x="313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1"/>
          <p:cNvSpPr/>
          <p:nvPr/>
        </p:nvSpPr>
        <p:spPr>
          <a:xfrm>
            <a:off x="2727535" y="2795671"/>
            <a:ext cx="336069" cy="106988"/>
          </a:xfrm>
          <a:custGeom>
            <a:rect b="b" l="l" r="r" t="t"/>
            <a:pathLst>
              <a:path extrusionOk="0" h="978" w="3072">
                <a:moveTo>
                  <a:pt x="0" y="0"/>
                </a:moveTo>
                <a:lnTo>
                  <a:pt x="0" y="977"/>
                </a:lnTo>
                <a:lnTo>
                  <a:pt x="3071" y="977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1"/>
          <p:cNvSpPr/>
          <p:nvPr/>
        </p:nvSpPr>
        <p:spPr>
          <a:xfrm>
            <a:off x="4174755" y="3820483"/>
            <a:ext cx="334428" cy="106988"/>
          </a:xfrm>
          <a:custGeom>
            <a:rect b="b" l="l" r="r" t="t"/>
            <a:pathLst>
              <a:path extrusionOk="0" h="978" w="3057">
                <a:moveTo>
                  <a:pt x="1" y="0"/>
                </a:moveTo>
                <a:lnTo>
                  <a:pt x="1" y="977"/>
                </a:lnTo>
                <a:lnTo>
                  <a:pt x="3056" y="977"/>
                </a:lnTo>
                <a:lnTo>
                  <a:pt x="305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1"/>
          <p:cNvSpPr/>
          <p:nvPr/>
        </p:nvSpPr>
        <p:spPr>
          <a:xfrm>
            <a:off x="3988123" y="508549"/>
            <a:ext cx="334428" cy="105238"/>
          </a:xfrm>
          <a:custGeom>
            <a:rect b="b" l="l" r="r" t="t"/>
            <a:pathLst>
              <a:path extrusionOk="0" h="962" w="3057">
                <a:moveTo>
                  <a:pt x="1" y="0"/>
                </a:moveTo>
                <a:lnTo>
                  <a:pt x="1" y="962"/>
                </a:lnTo>
                <a:lnTo>
                  <a:pt x="3056" y="962"/>
                </a:lnTo>
                <a:lnTo>
                  <a:pt x="3056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1"/>
          <p:cNvSpPr/>
          <p:nvPr/>
        </p:nvSpPr>
        <p:spPr>
          <a:xfrm>
            <a:off x="4167972" y="639167"/>
            <a:ext cx="344602" cy="115521"/>
          </a:xfrm>
          <a:custGeom>
            <a:rect b="b" l="l" r="r" t="t"/>
            <a:pathLst>
              <a:path extrusionOk="0" h="1056" w="3150">
                <a:moveTo>
                  <a:pt x="1" y="1"/>
                </a:moveTo>
                <a:lnTo>
                  <a:pt x="1" y="47"/>
                </a:lnTo>
                <a:lnTo>
                  <a:pt x="1" y="1009"/>
                </a:lnTo>
                <a:lnTo>
                  <a:pt x="1" y="1055"/>
                </a:lnTo>
                <a:lnTo>
                  <a:pt x="823" y="1055"/>
                </a:lnTo>
                <a:lnTo>
                  <a:pt x="1598" y="1040"/>
                </a:lnTo>
                <a:lnTo>
                  <a:pt x="3118" y="1009"/>
                </a:lnTo>
                <a:lnTo>
                  <a:pt x="3118" y="1009"/>
                </a:lnTo>
                <a:lnTo>
                  <a:pt x="3118" y="1009"/>
                </a:lnTo>
                <a:lnTo>
                  <a:pt x="1552" y="962"/>
                </a:lnTo>
                <a:lnTo>
                  <a:pt x="792" y="931"/>
                </a:lnTo>
                <a:lnTo>
                  <a:pt x="78" y="931"/>
                </a:lnTo>
                <a:lnTo>
                  <a:pt x="78" y="47"/>
                </a:lnTo>
                <a:lnTo>
                  <a:pt x="3103" y="47"/>
                </a:lnTo>
                <a:lnTo>
                  <a:pt x="3118" y="1009"/>
                </a:lnTo>
                <a:lnTo>
                  <a:pt x="3149" y="32"/>
                </a:lnTo>
                <a:lnTo>
                  <a:pt x="3149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1"/>
          <p:cNvSpPr/>
          <p:nvPr/>
        </p:nvSpPr>
        <p:spPr>
          <a:xfrm>
            <a:off x="738908" y="503408"/>
            <a:ext cx="342852" cy="115521"/>
          </a:xfrm>
          <a:custGeom>
            <a:rect b="b" l="l" r="r" t="t"/>
            <a:pathLst>
              <a:path extrusionOk="0" h="1056" w="3134">
                <a:moveTo>
                  <a:pt x="1" y="1"/>
                </a:moveTo>
                <a:lnTo>
                  <a:pt x="1" y="47"/>
                </a:lnTo>
                <a:lnTo>
                  <a:pt x="1" y="1009"/>
                </a:lnTo>
                <a:lnTo>
                  <a:pt x="1" y="1056"/>
                </a:lnTo>
                <a:lnTo>
                  <a:pt x="807" y="1056"/>
                </a:lnTo>
                <a:lnTo>
                  <a:pt x="1583" y="1040"/>
                </a:lnTo>
                <a:lnTo>
                  <a:pt x="3118" y="1009"/>
                </a:lnTo>
                <a:lnTo>
                  <a:pt x="1552" y="978"/>
                </a:lnTo>
                <a:lnTo>
                  <a:pt x="792" y="962"/>
                </a:lnTo>
                <a:lnTo>
                  <a:pt x="78" y="962"/>
                </a:lnTo>
                <a:lnTo>
                  <a:pt x="78" y="63"/>
                </a:lnTo>
                <a:lnTo>
                  <a:pt x="3103" y="63"/>
                </a:lnTo>
                <a:lnTo>
                  <a:pt x="3118" y="1009"/>
                </a:lnTo>
                <a:lnTo>
                  <a:pt x="3134" y="32"/>
                </a:lnTo>
                <a:lnTo>
                  <a:pt x="31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1"/>
          <p:cNvSpPr/>
          <p:nvPr/>
        </p:nvSpPr>
        <p:spPr>
          <a:xfrm>
            <a:off x="3394313" y="483060"/>
            <a:ext cx="1182696" cy="1442264"/>
          </a:xfrm>
          <a:custGeom>
            <a:rect b="b" l="l" r="r" t="t"/>
            <a:pathLst>
              <a:path extrusionOk="0" h="13184" w="10811">
                <a:moveTo>
                  <a:pt x="0" y="1"/>
                </a:moveTo>
                <a:lnTo>
                  <a:pt x="0" y="13184"/>
                </a:lnTo>
                <a:lnTo>
                  <a:pt x="10811" y="13184"/>
                </a:lnTo>
                <a:lnTo>
                  <a:pt x="10811" y="1086"/>
                </a:lnTo>
                <a:lnTo>
                  <a:pt x="96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1"/>
          <p:cNvSpPr/>
          <p:nvPr/>
        </p:nvSpPr>
        <p:spPr>
          <a:xfrm>
            <a:off x="3455357" y="542462"/>
            <a:ext cx="1062250" cy="1323570"/>
          </a:xfrm>
          <a:custGeom>
            <a:rect b="b" l="l" r="r" t="t"/>
            <a:pathLst>
              <a:path extrusionOk="0" h="12099" w="9710">
                <a:moveTo>
                  <a:pt x="1" y="1"/>
                </a:moveTo>
                <a:lnTo>
                  <a:pt x="1" y="12098"/>
                </a:lnTo>
                <a:lnTo>
                  <a:pt x="9710" y="12098"/>
                </a:lnTo>
                <a:lnTo>
                  <a:pt x="971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1"/>
          <p:cNvSpPr/>
          <p:nvPr/>
        </p:nvSpPr>
        <p:spPr>
          <a:xfrm>
            <a:off x="3949177" y="542462"/>
            <a:ext cx="71327" cy="661840"/>
          </a:xfrm>
          <a:custGeom>
            <a:rect b="b" l="l" r="r" t="t"/>
            <a:pathLst>
              <a:path extrusionOk="0" h="6050" w="652">
                <a:moveTo>
                  <a:pt x="0" y="1"/>
                </a:moveTo>
                <a:lnTo>
                  <a:pt x="341" y="6049"/>
                </a:lnTo>
                <a:lnTo>
                  <a:pt x="65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1"/>
          <p:cNvSpPr/>
          <p:nvPr/>
        </p:nvSpPr>
        <p:spPr>
          <a:xfrm>
            <a:off x="3769328" y="542462"/>
            <a:ext cx="217263" cy="661840"/>
          </a:xfrm>
          <a:custGeom>
            <a:rect b="b" l="l" r="r" t="t"/>
            <a:pathLst>
              <a:path extrusionOk="0" h="6050" w="1986">
                <a:moveTo>
                  <a:pt x="0" y="1"/>
                </a:moveTo>
                <a:lnTo>
                  <a:pt x="1985" y="6049"/>
                </a:lnTo>
                <a:lnTo>
                  <a:pt x="69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1"/>
          <p:cNvSpPr/>
          <p:nvPr/>
        </p:nvSpPr>
        <p:spPr>
          <a:xfrm>
            <a:off x="3555456" y="542462"/>
            <a:ext cx="431136" cy="661840"/>
          </a:xfrm>
          <a:custGeom>
            <a:rect b="b" l="l" r="r" t="t"/>
            <a:pathLst>
              <a:path extrusionOk="0" h="6050" w="3941">
                <a:moveTo>
                  <a:pt x="1" y="1"/>
                </a:moveTo>
                <a:lnTo>
                  <a:pt x="3940" y="6049"/>
                </a:lnTo>
                <a:lnTo>
                  <a:pt x="8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1"/>
          <p:cNvSpPr/>
          <p:nvPr/>
        </p:nvSpPr>
        <p:spPr>
          <a:xfrm>
            <a:off x="3455357" y="612037"/>
            <a:ext cx="531234" cy="592265"/>
          </a:xfrm>
          <a:custGeom>
            <a:rect b="b" l="l" r="r" t="t"/>
            <a:pathLst>
              <a:path extrusionOk="0" h="5414" w="4856">
                <a:moveTo>
                  <a:pt x="1" y="0"/>
                </a:moveTo>
                <a:lnTo>
                  <a:pt x="1" y="1055"/>
                </a:lnTo>
                <a:lnTo>
                  <a:pt x="4855" y="541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1"/>
          <p:cNvSpPr/>
          <p:nvPr/>
        </p:nvSpPr>
        <p:spPr>
          <a:xfrm>
            <a:off x="3455357" y="858066"/>
            <a:ext cx="531234" cy="346235"/>
          </a:xfrm>
          <a:custGeom>
            <a:rect b="b" l="l" r="r" t="t"/>
            <a:pathLst>
              <a:path extrusionOk="0" h="3165" w="4856">
                <a:moveTo>
                  <a:pt x="1" y="0"/>
                </a:moveTo>
                <a:lnTo>
                  <a:pt x="1" y="683"/>
                </a:lnTo>
                <a:lnTo>
                  <a:pt x="4855" y="316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1"/>
          <p:cNvSpPr/>
          <p:nvPr/>
        </p:nvSpPr>
        <p:spPr>
          <a:xfrm>
            <a:off x="3455357" y="1029379"/>
            <a:ext cx="531234" cy="174923"/>
          </a:xfrm>
          <a:custGeom>
            <a:rect b="b" l="l" r="r" t="t"/>
            <a:pathLst>
              <a:path extrusionOk="0" h="1599" w="4856">
                <a:moveTo>
                  <a:pt x="1" y="1"/>
                </a:moveTo>
                <a:lnTo>
                  <a:pt x="1" y="575"/>
                </a:lnTo>
                <a:lnTo>
                  <a:pt x="4855" y="1598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1"/>
          <p:cNvSpPr/>
          <p:nvPr/>
        </p:nvSpPr>
        <p:spPr>
          <a:xfrm>
            <a:off x="3455357" y="1173671"/>
            <a:ext cx="531234" cy="57761"/>
          </a:xfrm>
          <a:custGeom>
            <a:rect b="b" l="l" r="r" t="t"/>
            <a:pathLst>
              <a:path extrusionOk="0" h="528" w="4856">
                <a:moveTo>
                  <a:pt x="1" y="0"/>
                </a:moveTo>
                <a:lnTo>
                  <a:pt x="1" y="527"/>
                </a:lnTo>
                <a:lnTo>
                  <a:pt x="4855" y="27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1"/>
          <p:cNvSpPr/>
          <p:nvPr/>
        </p:nvSpPr>
        <p:spPr>
          <a:xfrm>
            <a:off x="3455357" y="1204192"/>
            <a:ext cx="531234" cy="171422"/>
          </a:xfrm>
          <a:custGeom>
            <a:rect b="b" l="l" r="r" t="t"/>
            <a:pathLst>
              <a:path extrusionOk="0" h="1567" w="4856">
                <a:moveTo>
                  <a:pt x="4855" y="0"/>
                </a:moveTo>
                <a:lnTo>
                  <a:pt x="1" y="1024"/>
                </a:lnTo>
                <a:lnTo>
                  <a:pt x="1" y="1567"/>
                </a:lnTo>
                <a:lnTo>
                  <a:pt x="4855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1"/>
          <p:cNvSpPr/>
          <p:nvPr/>
        </p:nvSpPr>
        <p:spPr>
          <a:xfrm>
            <a:off x="3455357" y="1204192"/>
            <a:ext cx="531234" cy="342844"/>
          </a:xfrm>
          <a:custGeom>
            <a:rect b="b" l="l" r="r" t="t"/>
            <a:pathLst>
              <a:path extrusionOk="0" h="3134" w="4856">
                <a:moveTo>
                  <a:pt x="4855" y="0"/>
                </a:moveTo>
                <a:lnTo>
                  <a:pt x="1" y="2466"/>
                </a:lnTo>
                <a:lnTo>
                  <a:pt x="1" y="3133"/>
                </a:lnTo>
                <a:lnTo>
                  <a:pt x="4855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1"/>
          <p:cNvSpPr/>
          <p:nvPr/>
        </p:nvSpPr>
        <p:spPr>
          <a:xfrm>
            <a:off x="3455357" y="1204192"/>
            <a:ext cx="531234" cy="588873"/>
          </a:xfrm>
          <a:custGeom>
            <a:rect b="b" l="l" r="r" t="t"/>
            <a:pathLst>
              <a:path extrusionOk="0" h="5383" w="4856">
                <a:moveTo>
                  <a:pt x="4855" y="0"/>
                </a:moveTo>
                <a:lnTo>
                  <a:pt x="1" y="4359"/>
                </a:lnTo>
                <a:lnTo>
                  <a:pt x="1" y="5382"/>
                </a:lnTo>
                <a:lnTo>
                  <a:pt x="4855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1"/>
          <p:cNvSpPr/>
          <p:nvPr/>
        </p:nvSpPr>
        <p:spPr>
          <a:xfrm>
            <a:off x="3555456" y="1204192"/>
            <a:ext cx="431136" cy="661840"/>
          </a:xfrm>
          <a:custGeom>
            <a:rect b="b" l="l" r="r" t="t"/>
            <a:pathLst>
              <a:path extrusionOk="0" h="6050" w="3941">
                <a:moveTo>
                  <a:pt x="3940" y="0"/>
                </a:moveTo>
                <a:lnTo>
                  <a:pt x="1" y="6049"/>
                </a:lnTo>
                <a:lnTo>
                  <a:pt x="854" y="6049"/>
                </a:lnTo>
                <a:lnTo>
                  <a:pt x="3940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1"/>
          <p:cNvSpPr/>
          <p:nvPr/>
        </p:nvSpPr>
        <p:spPr>
          <a:xfrm>
            <a:off x="3769328" y="1204192"/>
            <a:ext cx="217263" cy="661840"/>
          </a:xfrm>
          <a:custGeom>
            <a:rect b="b" l="l" r="r" t="t"/>
            <a:pathLst>
              <a:path extrusionOk="0" h="6050" w="1986">
                <a:moveTo>
                  <a:pt x="1985" y="0"/>
                </a:moveTo>
                <a:lnTo>
                  <a:pt x="0" y="6049"/>
                </a:lnTo>
                <a:lnTo>
                  <a:pt x="698" y="6049"/>
                </a:lnTo>
                <a:lnTo>
                  <a:pt x="1985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1"/>
          <p:cNvSpPr/>
          <p:nvPr/>
        </p:nvSpPr>
        <p:spPr>
          <a:xfrm>
            <a:off x="3949177" y="1204192"/>
            <a:ext cx="71327" cy="661840"/>
          </a:xfrm>
          <a:custGeom>
            <a:rect b="b" l="l" r="r" t="t"/>
            <a:pathLst>
              <a:path extrusionOk="0" h="6050" w="652">
                <a:moveTo>
                  <a:pt x="341" y="0"/>
                </a:moveTo>
                <a:lnTo>
                  <a:pt x="0" y="6049"/>
                </a:lnTo>
                <a:lnTo>
                  <a:pt x="651" y="6049"/>
                </a:lnTo>
                <a:lnTo>
                  <a:pt x="34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1"/>
          <p:cNvSpPr/>
          <p:nvPr/>
        </p:nvSpPr>
        <p:spPr>
          <a:xfrm>
            <a:off x="3986482" y="1204192"/>
            <a:ext cx="213872" cy="661840"/>
          </a:xfrm>
          <a:custGeom>
            <a:rect b="b" l="l" r="r" t="t"/>
            <a:pathLst>
              <a:path extrusionOk="0" h="6050" w="1955">
                <a:moveTo>
                  <a:pt x="0" y="0"/>
                </a:moveTo>
                <a:lnTo>
                  <a:pt x="1272" y="6049"/>
                </a:lnTo>
                <a:lnTo>
                  <a:pt x="1954" y="604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1"/>
          <p:cNvSpPr/>
          <p:nvPr/>
        </p:nvSpPr>
        <p:spPr>
          <a:xfrm>
            <a:off x="3986482" y="1204192"/>
            <a:ext cx="429385" cy="661840"/>
          </a:xfrm>
          <a:custGeom>
            <a:rect b="b" l="l" r="r" t="t"/>
            <a:pathLst>
              <a:path extrusionOk="0" h="6050" w="3925">
                <a:moveTo>
                  <a:pt x="0" y="0"/>
                </a:moveTo>
                <a:lnTo>
                  <a:pt x="3071" y="6049"/>
                </a:lnTo>
                <a:lnTo>
                  <a:pt x="3924" y="60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1"/>
          <p:cNvSpPr/>
          <p:nvPr/>
        </p:nvSpPr>
        <p:spPr>
          <a:xfrm>
            <a:off x="3986482" y="1204192"/>
            <a:ext cx="529484" cy="588873"/>
          </a:xfrm>
          <a:custGeom>
            <a:rect b="b" l="l" r="r" t="t"/>
            <a:pathLst>
              <a:path extrusionOk="0" h="5383" w="4840">
                <a:moveTo>
                  <a:pt x="0" y="0"/>
                </a:moveTo>
                <a:lnTo>
                  <a:pt x="4839" y="5382"/>
                </a:lnTo>
                <a:lnTo>
                  <a:pt x="4839" y="43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1"/>
          <p:cNvSpPr/>
          <p:nvPr/>
        </p:nvSpPr>
        <p:spPr>
          <a:xfrm>
            <a:off x="3986482" y="1204192"/>
            <a:ext cx="529484" cy="346235"/>
          </a:xfrm>
          <a:custGeom>
            <a:rect b="b" l="l" r="r" t="t"/>
            <a:pathLst>
              <a:path extrusionOk="0" h="3165" w="4840">
                <a:moveTo>
                  <a:pt x="0" y="0"/>
                </a:moveTo>
                <a:lnTo>
                  <a:pt x="4839" y="3164"/>
                </a:lnTo>
                <a:lnTo>
                  <a:pt x="4839" y="24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1"/>
          <p:cNvSpPr/>
          <p:nvPr/>
        </p:nvSpPr>
        <p:spPr>
          <a:xfrm>
            <a:off x="3986482" y="1204192"/>
            <a:ext cx="529484" cy="171422"/>
          </a:xfrm>
          <a:custGeom>
            <a:rect b="b" l="l" r="r" t="t"/>
            <a:pathLst>
              <a:path extrusionOk="0" h="1567" w="4840">
                <a:moveTo>
                  <a:pt x="0" y="0"/>
                </a:moveTo>
                <a:lnTo>
                  <a:pt x="4839" y="1567"/>
                </a:lnTo>
                <a:lnTo>
                  <a:pt x="4839" y="10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1"/>
          <p:cNvSpPr/>
          <p:nvPr/>
        </p:nvSpPr>
        <p:spPr>
          <a:xfrm>
            <a:off x="3986482" y="1173671"/>
            <a:ext cx="529484" cy="57761"/>
          </a:xfrm>
          <a:custGeom>
            <a:rect b="b" l="l" r="r" t="t"/>
            <a:pathLst>
              <a:path extrusionOk="0" h="528" w="4840">
                <a:moveTo>
                  <a:pt x="4839" y="0"/>
                </a:moveTo>
                <a:lnTo>
                  <a:pt x="0" y="279"/>
                </a:lnTo>
                <a:lnTo>
                  <a:pt x="4839" y="527"/>
                </a:lnTo>
                <a:lnTo>
                  <a:pt x="48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1"/>
          <p:cNvSpPr/>
          <p:nvPr/>
        </p:nvSpPr>
        <p:spPr>
          <a:xfrm>
            <a:off x="3986482" y="1029379"/>
            <a:ext cx="529484" cy="174923"/>
          </a:xfrm>
          <a:custGeom>
            <a:rect b="b" l="l" r="r" t="t"/>
            <a:pathLst>
              <a:path extrusionOk="0" h="1599" w="4840">
                <a:moveTo>
                  <a:pt x="4839" y="1"/>
                </a:moveTo>
                <a:lnTo>
                  <a:pt x="0" y="1598"/>
                </a:lnTo>
                <a:lnTo>
                  <a:pt x="4839" y="575"/>
                </a:lnTo>
                <a:lnTo>
                  <a:pt x="483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1"/>
          <p:cNvSpPr/>
          <p:nvPr/>
        </p:nvSpPr>
        <p:spPr>
          <a:xfrm>
            <a:off x="3986482" y="858066"/>
            <a:ext cx="529484" cy="346235"/>
          </a:xfrm>
          <a:custGeom>
            <a:rect b="b" l="l" r="r" t="t"/>
            <a:pathLst>
              <a:path extrusionOk="0" h="3165" w="4840">
                <a:moveTo>
                  <a:pt x="4839" y="0"/>
                </a:moveTo>
                <a:lnTo>
                  <a:pt x="0" y="3164"/>
                </a:lnTo>
                <a:lnTo>
                  <a:pt x="4839" y="683"/>
                </a:lnTo>
                <a:lnTo>
                  <a:pt x="48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1"/>
          <p:cNvSpPr/>
          <p:nvPr/>
        </p:nvSpPr>
        <p:spPr>
          <a:xfrm>
            <a:off x="3986482" y="612037"/>
            <a:ext cx="529484" cy="592265"/>
          </a:xfrm>
          <a:custGeom>
            <a:rect b="b" l="l" r="r" t="t"/>
            <a:pathLst>
              <a:path extrusionOk="0" h="5414" w="4840">
                <a:moveTo>
                  <a:pt x="4839" y="0"/>
                </a:moveTo>
                <a:lnTo>
                  <a:pt x="0" y="5413"/>
                </a:lnTo>
                <a:lnTo>
                  <a:pt x="0" y="5413"/>
                </a:lnTo>
                <a:lnTo>
                  <a:pt x="4839" y="1055"/>
                </a:lnTo>
                <a:lnTo>
                  <a:pt x="48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1"/>
          <p:cNvSpPr/>
          <p:nvPr/>
        </p:nvSpPr>
        <p:spPr>
          <a:xfrm>
            <a:off x="3986482" y="542462"/>
            <a:ext cx="429385" cy="661840"/>
          </a:xfrm>
          <a:custGeom>
            <a:rect b="b" l="l" r="r" t="t"/>
            <a:pathLst>
              <a:path extrusionOk="0" h="6050" w="3925">
                <a:moveTo>
                  <a:pt x="3071" y="1"/>
                </a:moveTo>
                <a:lnTo>
                  <a:pt x="0" y="6049"/>
                </a:lnTo>
                <a:lnTo>
                  <a:pt x="3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1"/>
          <p:cNvSpPr/>
          <p:nvPr/>
        </p:nvSpPr>
        <p:spPr>
          <a:xfrm>
            <a:off x="3986482" y="542462"/>
            <a:ext cx="213872" cy="661840"/>
          </a:xfrm>
          <a:custGeom>
            <a:rect b="b" l="l" r="r" t="t"/>
            <a:pathLst>
              <a:path extrusionOk="0" h="6050" w="1955">
                <a:moveTo>
                  <a:pt x="1272" y="1"/>
                </a:moveTo>
                <a:lnTo>
                  <a:pt x="0" y="6049"/>
                </a:lnTo>
                <a:lnTo>
                  <a:pt x="19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1"/>
          <p:cNvSpPr/>
          <p:nvPr/>
        </p:nvSpPr>
        <p:spPr>
          <a:xfrm>
            <a:off x="3681044" y="761361"/>
            <a:ext cx="619409" cy="885771"/>
          </a:xfrm>
          <a:custGeom>
            <a:rect b="b" l="l" r="r" t="t"/>
            <a:pathLst>
              <a:path extrusionOk="0" h="8097" w="5662">
                <a:moveTo>
                  <a:pt x="4762" y="0"/>
                </a:moveTo>
                <a:lnTo>
                  <a:pt x="94" y="481"/>
                </a:lnTo>
                <a:cubicBezTo>
                  <a:pt x="32" y="481"/>
                  <a:pt x="1" y="543"/>
                  <a:pt x="16" y="590"/>
                </a:cubicBezTo>
                <a:lnTo>
                  <a:pt x="792" y="8003"/>
                </a:lnTo>
                <a:cubicBezTo>
                  <a:pt x="792" y="8065"/>
                  <a:pt x="854" y="8096"/>
                  <a:pt x="900" y="8096"/>
                </a:cubicBezTo>
                <a:lnTo>
                  <a:pt x="5305" y="7631"/>
                </a:lnTo>
                <a:cubicBezTo>
                  <a:pt x="5522" y="7616"/>
                  <a:pt x="5662" y="7429"/>
                  <a:pt x="5630" y="7243"/>
                </a:cubicBezTo>
                <a:lnTo>
                  <a:pt x="4886" y="93"/>
                </a:lnTo>
                <a:cubicBezTo>
                  <a:pt x="4855" y="31"/>
                  <a:pt x="4824" y="0"/>
                  <a:pt x="47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1"/>
          <p:cNvSpPr/>
          <p:nvPr/>
        </p:nvSpPr>
        <p:spPr>
          <a:xfrm>
            <a:off x="3735305" y="815621"/>
            <a:ext cx="468440" cy="332670"/>
          </a:xfrm>
          <a:custGeom>
            <a:rect b="b" l="l" r="r" t="t"/>
            <a:pathLst>
              <a:path extrusionOk="0" h="3041" w="4282">
                <a:moveTo>
                  <a:pt x="3940" y="1"/>
                </a:moveTo>
                <a:lnTo>
                  <a:pt x="63" y="404"/>
                </a:lnTo>
                <a:cubicBezTo>
                  <a:pt x="16" y="404"/>
                  <a:pt x="1" y="450"/>
                  <a:pt x="1" y="481"/>
                </a:cubicBezTo>
                <a:lnTo>
                  <a:pt x="280" y="2994"/>
                </a:lnTo>
                <a:cubicBezTo>
                  <a:pt x="280" y="3025"/>
                  <a:pt x="311" y="3041"/>
                  <a:pt x="358" y="3041"/>
                </a:cubicBezTo>
                <a:lnTo>
                  <a:pt x="4111" y="2653"/>
                </a:lnTo>
                <a:cubicBezTo>
                  <a:pt x="4204" y="2653"/>
                  <a:pt x="4281" y="2560"/>
                  <a:pt x="4266" y="2467"/>
                </a:cubicBezTo>
                <a:lnTo>
                  <a:pt x="4018" y="63"/>
                </a:lnTo>
                <a:cubicBezTo>
                  <a:pt x="4018" y="16"/>
                  <a:pt x="3971" y="1"/>
                  <a:pt x="3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1"/>
          <p:cNvSpPr/>
          <p:nvPr/>
        </p:nvSpPr>
        <p:spPr>
          <a:xfrm>
            <a:off x="3830372" y="847893"/>
            <a:ext cx="271525" cy="271518"/>
          </a:xfrm>
          <a:custGeom>
            <a:rect b="b" l="l" r="r" t="t"/>
            <a:pathLst>
              <a:path extrusionOk="0" h="2482" w="2482">
                <a:moveTo>
                  <a:pt x="2249" y="0"/>
                </a:moveTo>
                <a:lnTo>
                  <a:pt x="0" y="233"/>
                </a:lnTo>
                <a:lnTo>
                  <a:pt x="249" y="2482"/>
                </a:lnTo>
                <a:lnTo>
                  <a:pt x="2482" y="2234"/>
                </a:lnTo>
                <a:lnTo>
                  <a:pt x="224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1"/>
          <p:cNvSpPr/>
          <p:nvPr/>
        </p:nvSpPr>
        <p:spPr>
          <a:xfrm>
            <a:off x="3774360" y="1201676"/>
            <a:ext cx="196915" cy="184987"/>
          </a:xfrm>
          <a:custGeom>
            <a:rect b="b" l="l" r="r" t="t"/>
            <a:pathLst>
              <a:path extrusionOk="0" h="1691" w="1800">
                <a:moveTo>
                  <a:pt x="917" y="1"/>
                </a:moveTo>
                <a:cubicBezTo>
                  <a:pt x="880" y="1"/>
                  <a:pt x="844" y="3"/>
                  <a:pt x="807" y="8"/>
                </a:cubicBezTo>
                <a:cubicBezTo>
                  <a:pt x="342" y="54"/>
                  <a:pt x="1" y="473"/>
                  <a:pt x="47" y="938"/>
                </a:cubicBezTo>
                <a:cubicBezTo>
                  <a:pt x="104" y="1367"/>
                  <a:pt x="451" y="1690"/>
                  <a:pt x="869" y="1690"/>
                </a:cubicBezTo>
                <a:cubicBezTo>
                  <a:pt x="904" y="1690"/>
                  <a:pt x="941" y="1688"/>
                  <a:pt x="978" y="1683"/>
                </a:cubicBezTo>
                <a:cubicBezTo>
                  <a:pt x="1443" y="1636"/>
                  <a:pt x="1800" y="1218"/>
                  <a:pt x="1738" y="752"/>
                </a:cubicBezTo>
                <a:cubicBezTo>
                  <a:pt x="1709" y="324"/>
                  <a:pt x="1338" y="1"/>
                  <a:pt x="917" y="1"/>
                </a:cubicBez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1"/>
          <p:cNvSpPr/>
          <p:nvPr/>
        </p:nvSpPr>
        <p:spPr>
          <a:xfrm>
            <a:off x="3842187" y="1226181"/>
            <a:ext cx="59512" cy="134228"/>
          </a:xfrm>
          <a:custGeom>
            <a:rect b="b" l="l" r="r" t="t"/>
            <a:pathLst>
              <a:path extrusionOk="0" h="1227" w="544">
                <a:moveTo>
                  <a:pt x="404" y="1"/>
                </a:moveTo>
                <a:lnTo>
                  <a:pt x="1" y="32"/>
                </a:lnTo>
                <a:lnTo>
                  <a:pt x="125" y="1226"/>
                </a:lnTo>
                <a:lnTo>
                  <a:pt x="544" y="1195"/>
                </a:lnTo>
                <a:lnTo>
                  <a:pt x="404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1"/>
          <p:cNvSpPr/>
          <p:nvPr/>
        </p:nvSpPr>
        <p:spPr>
          <a:xfrm>
            <a:off x="3803241" y="1265235"/>
            <a:ext cx="135762" cy="57761"/>
          </a:xfrm>
          <a:custGeom>
            <a:rect b="b" l="l" r="r" t="t"/>
            <a:pathLst>
              <a:path extrusionOk="0" h="528" w="1241">
                <a:moveTo>
                  <a:pt x="1194" y="1"/>
                </a:moveTo>
                <a:lnTo>
                  <a:pt x="0" y="125"/>
                </a:lnTo>
                <a:lnTo>
                  <a:pt x="47" y="528"/>
                </a:lnTo>
                <a:lnTo>
                  <a:pt x="1241" y="404"/>
                </a:lnTo>
                <a:lnTo>
                  <a:pt x="1194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1"/>
          <p:cNvSpPr/>
          <p:nvPr/>
        </p:nvSpPr>
        <p:spPr>
          <a:xfrm>
            <a:off x="4040743" y="1172796"/>
            <a:ext cx="188492" cy="159935"/>
          </a:xfrm>
          <a:custGeom>
            <a:rect b="b" l="l" r="r" t="t"/>
            <a:pathLst>
              <a:path extrusionOk="0" h="1462" w="1723">
                <a:moveTo>
                  <a:pt x="1276" y="1"/>
                </a:moveTo>
                <a:cubicBezTo>
                  <a:pt x="1237" y="1"/>
                  <a:pt x="1196" y="13"/>
                  <a:pt x="1164" y="39"/>
                </a:cubicBezTo>
                <a:lnTo>
                  <a:pt x="94" y="784"/>
                </a:lnTo>
                <a:cubicBezTo>
                  <a:pt x="16" y="846"/>
                  <a:pt x="1" y="939"/>
                  <a:pt x="47" y="1047"/>
                </a:cubicBezTo>
                <a:lnTo>
                  <a:pt x="295" y="1389"/>
                </a:lnTo>
                <a:cubicBezTo>
                  <a:pt x="334" y="1437"/>
                  <a:pt x="391" y="1461"/>
                  <a:pt x="447" y="1461"/>
                </a:cubicBezTo>
                <a:cubicBezTo>
                  <a:pt x="481" y="1461"/>
                  <a:pt x="514" y="1452"/>
                  <a:pt x="543" y="1435"/>
                </a:cubicBezTo>
                <a:lnTo>
                  <a:pt x="1629" y="675"/>
                </a:lnTo>
                <a:cubicBezTo>
                  <a:pt x="1707" y="613"/>
                  <a:pt x="1722" y="504"/>
                  <a:pt x="1676" y="427"/>
                </a:cubicBezTo>
                <a:lnTo>
                  <a:pt x="1412" y="70"/>
                </a:lnTo>
                <a:cubicBezTo>
                  <a:pt x="1385" y="25"/>
                  <a:pt x="1331" y="1"/>
                  <a:pt x="1276" y="1"/>
                </a:cubicBez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1"/>
          <p:cNvSpPr/>
          <p:nvPr/>
        </p:nvSpPr>
        <p:spPr>
          <a:xfrm>
            <a:off x="4067874" y="1249154"/>
            <a:ext cx="62904" cy="55354"/>
          </a:xfrm>
          <a:custGeom>
            <a:rect b="b" l="l" r="r" t="t"/>
            <a:pathLst>
              <a:path extrusionOk="0" h="506" w="575">
                <a:moveTo>
                  <a:pt x="295" y="1"/>
                </a:moveTo>
                <a:cubicBezTo>
                  <a:pt x="243" y="1"/>
                  <a:pt x="189" y="18"/>
                  <a:pt x="140" y="55"/>
                </a:cubicBezTo>
                <a:cubicBezTo>
                  <a:pt x="32" y="132"/>
                  <a:pt x="1" y="287"/>
                  <a:pt x="78" y="396"/>
                </a:cubicBezTo>
                <a:cubicBezTo>
                  <a:pt x="125" y="470"/>
                  <a:pt x="198" y="505"/>
                  <a:pt x="277" y="505"/>
                </a:cubicBezTo>
                <a:cubicBezTo>
                  <a:pt x="330" y="505"/>
                  <a:pt x="385" y="489"/>
                  <a:pt x="435" y="458"/>
                </a:cubicBezTo>
                <a:cubicBezTo>
                  <a:pt x="544" y="380"/>
                  <a:pt x="575" y="225"/>
                  <a:pt x="497" y="117"/>
                </a:cubicBezTo>
                <a:cubicBezTo>
                  <a:pt x="450" y="42"/>
                  <a:pt x="375" y="1"/>
                  <a:pt x="2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"/>
          <p:cNvSpPr/>
          <p:nvPr/>
        </p:nvSpPr>
        <p:spPr>
          <a:xfrm>
            <a:off x="4139201" y="1199488"/>
            <a:ext cx="61153" cy="54041"/>
          </a:xfrm>
          <a:custGeom>
            <a:rect b="b" l="l" r="r" t="t"/>
            <a:pathLst>
              <a:path extrusionOk="0" h="494" w="559">
                <a:moveTo>
                  <a:pt x="261" y="0"/>
                </a:moveTo>
                <a:cubicBezTo>
                  <a:pt x="213" y="0"/>
                  <a:pt x="165" y="14"/>
                  <a:pt x="124" y="43"/>
                </a:cubicBezTo>
                <a:cubicBezTo>
                  <a:pt x="16" y="121"/>
                  <a:pt x="0" y="276"/>
                  <a:pt x="78" y="385"/>
                </a:cubicBezTo>
                <a:cubicBezTo>
                  <a:pt x="124" y="459"/>
                  <a:pt x="198" y="494"/>
                  <a:pt x="273" y="494"/>
                </a:cubicBezTo>
                <a:cubicBezTo>
                  <a:pt x="324" y="494"/>
                  <a:pt x="375" y="478"/>
                  <a:pt x="419" y="447"/>
                </a:cubicBezTo>
                <a:cubicBezTo>
                  <a:pt x="543" y="369"/>
                  <a:pt x="558" y="214"/>
                  <a:pt x="481" y="105"/>
                </a:cubicBezTo>
                <a:cubicBezTo>
                  <a:pt x="423" y="38"/>
                  <a:pt x="341" y="0"/>
                  <a:pt x="2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1"/>
          <p:cNvSpPr/>
          <p:nvPr/>
        </p:nvSpPr>
        <p:spPr>
          <a:xfrm>
            <a:off x="4008471" y="1393227"/>
            <a:ext cx="81611" cy="66622"/>
          </a:xfrm>
          <a:custGeom>
            <a:rect b="b" l="l" r="r" t="t"/>
            <a:pathLst>
              <a:path extrusionOk="0" h="609" w="746">
                <a:moveTo>
                  <a:pt x="597" y="0"/>
                </a:moveTo>
                <a:cubicBezTo>
                  <a:pt x="588" y="0"/>
                  <a:pt x="580" y="4"/>
                  <a:pt x="575" y="9"/>
                </a:cubicBezTo>
                <a:lnTo>
                  <a:pt x="47" y="382"/>
                </a:lnTo>
                <a:cubicBezTo>
                  <a:pt x="1" y="397"/>
                  <a:pt x="1" y="444"/>
                  <a:pt x="32" y="459"/>
                </a:cubicBezTo>
                <a:lnTo>
                  <a:pt x="109" y="583"/>
                </a:lnTo>
                <a:cubicBezTo>
                  <a:pt x="119" y="601"/>
                  <a:pt x="133" y="609"/>
                  <a:pt x="150" y="609"/>
                </a:cubicBezTo>
                <a:cubicBezTo>
                  <a:pt x="161" y="609"/>
                  <a:pt x="174" y="605"/>
                  <a:pt x="187" y="599"/>
                </a:cubicBezTo>
                <a:lnTo>
                  <a:pt x="699" y="227"/>
                </a:lnTo>
                <a:cubicBezTo>
                  <a:pt x="730" y="211"/>
                  <a:pt x="745" y="164"/>
                  <a:pt x="730" y="149"/>
                </a:cubicBezTo>
                <a:lnTo>
                  <a:pt x="652" y="40"/>
                </a:lnTo>
                <a:cubicBezTo>
                  <a:pt x="633" y="11"/>
                  <a:pt x="613" y="0"/>
                  <a:pt x="597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1"/>
          <p:cNvSpPr/>
          <p:nvPr/>
        </p:nvSpPr>
        <p:spPr>
          <a:xfrm>
            <a:off x="4161190" y="1528220"/>
            <a:ext cx="34023" cy="44196"/>
          </a:xfrm>
          <a:custGeom>
            <a:rect b="b" l="l" r="r" t="t"/>
            <a:pathLst>
              <a:path extrusionOk="0" h="404" w="311">
                <a:moveTo>
                  <a:pt x="47" y="1"/>
                </a:moveTo>
                <a:lnTo>
                  <a:pt x="1" y="32"/>
                </a:lnTo>
                <a:lnTo>
                  <a:pt x="1" y="78"/>
                </a:lnTo>
                <a:lnTo>
                  <a:pt x="233" y="404"/>
                </a:lnTo>
                <a:lnTo>
                  <a:pt x="280" y="404"/>
                </a:lnTo>
                <a:lnTo>
                  <a:pt x="311" y="373"/>
                </a:lnTo>
                <a:lnTo>
                  <a:pt x="311" y="326"/>
                </a:lnTo>
                <a:lnTo>
                  <a:pt x="78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1"/>
          <p:cNvSpPr/>
          <p:nvPr/>
        </p:nvSpPr>
        <p:spPr>
          <a:xfrm>
            <a:off x="4176505" y="1518046"/>
            <a:ext cx="34023" cy="44196"/>
          </a:xfrm>
          <a:custGeom>
            <a:rect b="b" l="l" r="r" t="t"/>
            <a:pathLst>
              <a:path extrusionOk="0" h="404" w="311">
                <a:moveTo>
                  <a:pt x="47" y="1"/>
                </a:moveTo>
                <a:lnTo>
                  <a:pt x="0" y="32"/>
                </a:lnTo>
                <a:lnTo>
                  <a:pt x="0" y="78"/>
                </a:lnTo>
                <a:lnTo>
                  <a:pt x="233" y="404"/>
                </a:lnTo>
                <a:lnTo>
                  <a:pt x="279" y="404"/>
                </a:lnTo>
                <a:lnTo>
                  <a:pt x="311" y="373"/>
                </a:lnTo>
                <a:lnTo>
                  <a:pt x="311" y="326"/>
                </a:lnTo>
                <a:lnTo>
                  <a:pt x="78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1"/>
          <p:cNvSpPr/>
          <p:nvPr/>
        </p:nvSpPr>
        <p:spPr>
          <a:xfrm>
            <a:off x="4191712" y="1506232"/>
            <a:ext cx="34132" cy="46602"/>
          </a:xfrm>
          <a:custGeom>
            <a:rect b="b" l="l" r="r" t="t"/>
            <a:pathLst>
              <a:path extrusionOk="0" h="426" w="312">
                <a:moveTo>
                  <a:pt x="32" y="0"/>
                </a:moveTo>
                <a:lnTo>
                  <a:pt x="1" y="47"/>
                </a:lnTo>
                <a:lnTo>
                  <a:pt x="1" y="93"/>
                </a:lnTo>
                <a:lnTo>
                  <a:pt x="234" y="419"/>
                </a:lnTo>
                <a:cubicBezTo>
                  <a:pt x="234" y="419"/>
                  <a:pt x="240" y="426"/>
                  <a:pt x="250" y="426"/>
                </a:cubicBezTo>
                <a:cubicBezTo>
                  <a:pt x="254" y="426"/>
                  <a:pt x="259" y="424"/>
                  <a:pt x="265" y="419"/>
                </a:cubicBezTo>
                <a:lnTo>
                  <a:pt x="311" y="372"/>
                </a:lnTo>
                <a:lnTo>
                  <a:pt x="311" y="341"/>
                </a:lnTo>
                <a:lnTo>
                  <a:pt x="78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1"/>
          <p:cNvSpPr/>
          <p:nvPr/>
        </p:nvSpPr>
        <p:spPr>
          <a:xfrm>
            <a:off x="4203636" y="1495949"/>
            <a:ext cx="34023" cy="47259"/>
          </a:xfrm>
          <a:custGeom>
            <a:rect b="b" l="l" r="r" t="t"/>
            <a:pathLst>
              <a:path extrusionOk="0" h="432" w="311">
                <a:moveTo>
                  <a:pt x="47" y="1"/>
                </a:moveTo>
                <a:lnTo>
                  <a:pt x="0" y="48"/>
                </a:lnTo>
                <a:lnTo>
                  <a:pt x="0" y="79"/>
                </a:lnTo>
                <a:lnTo>
                  <a:pt x="233" y="420"/>
                </a:lnTo>
                <a:cubicBezTo>
                  <a:pt x="233" y="427"/>
                  <a:pt x="241" y="431"/>
                  <a:pt x="251" y="431"/>
                </a:cubicBezTo>
                <a:cubicBezTo>
                  <a:pt x="260" y="431"/>
                  <a:pt x="272" y="427"/>
                  <a:pt x="280" y="420"/>
                </a:cubicBezTo>
                <a:lnTo>
                  <a:pt x="311" y="373"/>
                </a:lnTo>
                <a:lnTo>
                  <a:pt x="311" y="327"/>
                </a:lnTo>
                <a:lnTo>
                  <a:pt x="78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1"/>
          <p:cNvSpPr/>
          <p:nvPr/>
        </p:nvSpPr>
        <p:spPr>
          <a:xfrm>
            <a:off x="4218952" y="1485775"/>
            <a:ext cx="34023" cy="45508"/>
          </a:xfrm>
          <a:custGeom>
            <a:rect b="b" l="l" r="r" t="t"/>
            <a:pathLst>
              <a:path extrusionOk="0" h="416" w="311">
                <a:moveTo>
                  <a:pt x="47" y="1"/>
                </a:moveTo>
                <a:lnTo>
                  <a:pt x="0" y="32"/>
                </a:lnTo>
                <a:lnTo>
                  <a:pt x="0" y="78"/>
                </a:lnTo>
                <a:lnTo>
                  <a:pt x="233" y="404"/>
                </a:lnTo>
                <a:cubicBezTo>
                  <a:pt x="233" y="412"/>
                  <a:pt x="237" y="416"/>
                  <a:pt x="244" y="416"/>
                </a:cubicBezTo>
                <a:cubicBezTo>
                  <a:pt x="252" y="416"/>
                  <a:pt x="264" y="412"/>
                  <a:pt x="279" y="404"/>
                </a:cubicBezTo>
                <a:lnTo>
                  <a:pt x="310" y="373"/>
                </a:lnTo>
                <a:lnTo>
                  <a:pt x="310" y="327"/>
                </a:lnTo>
                <a:lnTo>
                  <a:pt x="78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1"/>
          <p:cNvSpPr/>
          <p:nvPr/>
        </p:nvSpPr>
        <p:spPr>
          <a:xfrm>
            <a:off x="4234158" y="1475601"/>
            <a:ext cx="34023" cy="45508"/>
          </a:xfrm>
          <a:custGeom>
            <a:rect b="b" l="l" r="r" t="t"/>
            <a:pathLst>
              <a:path extrusionOk="0" h="416" w="311">
                <a:moveTo>
                  <a:pt x="32" y="1"/>
                </a:moveTo>
                <a:lnTo>
                  <a:pt x="1" y="32"/>
                </a:lnTo>
                <a:lnTo>
                  <a:pt x="1" y="78"/>
                </a:lnTo>
                <a:lnTo>
                  <a:pt x="233" y="404"/>
                </a:lnTo>
                <a:cubicBezTo>
                  <a:pt x="233" y="412"/>
                  <a:pt x="237" y="416"/>
                  <a:pt x="243" y="416"/>
                </a:cubicBezTo>
                <a:cubicBezTo>
                  <a:pt x="249" y="416"/>
                  <a:pt x="257" y="412"/>
                  <a:pt x="264" y="404"/>
                </a:cubicBezTo>
                <a:lnTo>
                  <a:pt x="311" y="373"/>
                </a:lnTo>
                <a:lnTo>
                  <a:pt x="311" y="327"/>
                </a:lnTo>
                <a:lnTo>
                  <a:pt x="78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1"/>
          <p:cNvSpPr/>
          <p:nvPr/>
        </p:nvSpPr>
        <p:spPr>
          <a:xfrm>
            <a:off x="3923688" y="1403729"/>
            <a:ext cx="81501" cy="66403"/>
          </a:xfrm>
          <a:custGeom>
            <a:rect b="b" l="l" r="r" t="t"/>
            <a:pathLst>
              <a:path extrusionOk="0" h="607" w="745">
                <a:moveTo>
                  <a:pt x="603" y="0"/>
                </a:moveTo>
                <a:cubicBezTo>
                  <a:pt x="591" y="0"/>
                  <a:pt x="581" y="8"/>
                  <a:pt x="574" y="22"/>
                </a:cubicBezTo>
                <a:lnTo>
                  <a:pt x="47" y="379"/>
                </a:lnTo>
                <a:cubicBezTo>
                  <a:pt x="0" y="410"/>
                  <a:pt x="0" y="441"/>
                  <a:pt x="31" y="456"/>
                </a:cubicBezTo>
                <a:lnTo>
                  <a:pt x="109" y="580"/>
                </a:lnTo>
                <a:cubicBezTo>
                  <a:pt x="118" y="598"/>
                  <a:pt x="132" y="606"/>
                  <a:pt x="149" y="606"/>
                </a:cubicBezTo>
                <a:cubicBezTo>
                  <a:pt x="161" y="606"/>
                  <a:pt x="174" y="602"/>
                  <a:pt x="186" y="596"/>
                </a:cubicBezTo>
                <a:lnTo>
                  <a:pt x="698" y="224"/>
                </a:lnTo>
                <a:cubicBezTo>
                  <a:pt x="729" y="208"/>
                  <a:pt x="745" y="177"/>
                  <a:pt x="729" y="146"/>
                </a:cubicBezTo>
                <a:lnTo>
                  <a:pt x="652" y="37"/>
                </a:lnTo>
                <a:cubicBezTo>
                  <a:pt x="635" y="12"/>
                  <a:pt x="618" y="0"/>
                  <a:pt x="603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>
            <a:off x="3765827" y="1149932"/>
            <a:ext cx="125698" cy="23848"/>
          </a:xfrm>
          <a:custGeom>
            <a:rect b="b" l="l" r="r" t="t"/>
            <a:pathLst>
              <a:path extrusionOk="0" h="218" w="1149">
                <a:moveTo>
                  <a:pt x="1149" y="0"/>
                </a:moveTo>
                <a:lnTo>
                  <a:pt x="1" y="124"/>
                </a:lnTo>
                <a:lnTo>
                  <a:pt x="17" y="217"/>
                </a:lnTo>
                <a:lnTo>
                  <a:pt x="1149" y="109"/>
                </a:lnTo>
                <a:lnTo>
                  <a:pt x="11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>
            <a:off x="4027178" y="1117661"/>
            <a:ext cx="176568" cy="30631"/>
          </a:xfrm>
          <a:custGeom>
            <a:rect b="b" l="l" r="r" t="t"/>
            <a:pathLst>
              <a:path extrusionOk="0" h="280" w="1614">
                <a:moveTo>
                  <a:pt x="1613" y="0"/>
                </a:moveTo>
                <a:lnTo>
                  <a:pt x="0" y="171"/>
                </a:lnTo>
                <a:lnTo>
                  <a:pt x="16" y="280"/>
                </a:lnTo>
                <a:lnTo>
                  <a:pt x="1613" y="109"/>
                </a:lnTo>
                <a:lnTo>
                  <a:pt x="16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"/>
          <p:cNvSpPr/>
          <p:nvPr/>
        </p:nvSpPr>
        <p:spPr>
          <a:xfrm>
            <a:off x="3908372" y="1148182"/>
            <a:ext cx="12034" cy="12033"/>
          </a:xfrm>
          <a:custGeom>
            <a:rect b="b" l="l" r="r" t="t"/>
            <a:pathLst>
              <a:path extrusionOk="0" h="110" w="110">
                <a:moveTo>
                  <a:pt x="94" y="1"/>
                </a:moveTo>
                <a:lnTo>
                  <a:pt x="1" y="16"/>
                </a:lnTo>
                <a:lnTo>
                  <a:pt x="16" y="109"/>
                </a:lnTo>
                <a:lnTo>
                  <a:pt x="109" y="94"/>
                </a:lnTo>
                <a:lnTo>
                  <a:pt x="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"/>
          <p:cNvSpPr/>
          <p:nvPr/>
        </p:nvSpPr>
        <p:spPr>
          <a:xfrm>
            <a:off x="3927079" y="1146432"/>
            <a:ext cx="11924" cy="12033"/>
          </a:xfrm>
          <a:custGeom>
            <a:rect b="b" l="l" r="r" t="t"/>
            <a:pathLst>
              <a:path extrusionOk="0" h="110" w="109">
                <a:moveTo>
                  <a:pt x="0" y="1"/>
                </a:moveTo>
                <a:lnTo>
                  <a:pt x="16" y="110"/>
                </a:lnTo>
                <a:lnTo>
                  <a:pt x="109" y="94"/>
                </a:lnTo>
                <a:lnTo>
                  <a:pt x="1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1"/>
          <p:cNvSpPr/>
          <p:nvPr/>
        </p:nvSpPr>
        <p:spPr>
          <a:xfrm>
            <a:off x="3947427" y="1144791"/>
            <a:ext cx="10283" cy="10283"/>
          </a:xfrm>
          <a:custGeom>
            <a:rect b="b" l="l" r="r" t="t"/>
            <a:pathLst>
              <a:path extrusionOk="0" h="94" w="94">
                <a:moveTo>
                  <a:pt x="1" y="0"/>
                </a:moveTo>
                <a:lnTo>
                  <a:pt x="1" y="94"/>
                </a:lnTo>
                <a:lnTo>
                  <a:pt x="94" y="94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1"/>
          <p:cNvSpPr/>
          <p:nvPr/>
        </p:nvSpPr>
        <p:spPr>
          <a:xfrm>
            <a:off x="3964384" y="1141399"/>
            <a:ext cx="10283" cy="12033"/>
          </a:xfrm>
          <a:custGeom>
            <a:rect b="b" l="l" r="r" t="t"/>
            <a:pathLst>
              <a:path extrusionOk="0" h="110" w="94">
                <a:moveTo>
                  <a:pt x="94" y="0"/>
                </a:moveTo>
                <a:lnTo>
                  <a:pt x="1" y="16"/>
                </a:lnTo>
                <a:lnTo>
                  <a:pt x="1" y="109"/>
                </a:lnTo>
                <a:lnTo>
                  <a:pt x="94" y="109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1"/>
          <p:cNvSpPr/>
          <p:nvPr/>
        </p:nvSpPr>
        <p:spPr>
          <a:xfrm>
            <a:off x="3983091" y="1139649"/>
            <a:ext cx="11924" cy="12033"/>
          </a:xfrm>
          <a:custGeom>
            <a:rect b="b" l="l" r="r" t="t"/>
            <a:pathLst>
              <a:path extrusionOk="0" h="110" w="109">
                <a:moveTo>
                  <a:pt x="0" y="1"/>
                </a:moveTo>
                <a:lnTo>
                  <a:pt x="0" y="110"/>
                </a:lnTo>
                <a:lnTo>
                  <a:pt x="109" y="94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1"/>
          <p:cNvSpPr/>
          <p:nvPr/>
        </p:nvSpPr>
        <p:spPr>
          <a:xfrm>
            <a:off x="4001688" y="1138008"/>
            <a:ext cx="12034" cy="12033"/>
          </a:xfrm>
          <a:custGeom>
            <a:rect b="b" l="l" r="r" t="t"/>
            <a:pathLst>
              <a:path extrusionOk="0" h="110" w="110">
                <a:moveTo>
                  <a:pt x="94" y="0"/>
                </a:moveTo>
                <a:lnTo>
                  <a:pt x="1" y="16"/>
                </a:lnTo>
                <a:lnTo>
                  <a:pt x="16" y="109"/>
                </a:lnTo>
                <a:lnTo>
                  <a:pt x="109" y="94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>
            <a:off x="3969525" y="1570665"/>
            <a:ext cx="96817" cy="37413"/>
          </a:xfrm>
          <a:custGeom>
            <a:rect b="b" l="l" r="r" t="t"/>
            <a:pathLst>
              <a:path extrusionOk="0" h="342" w="885">
                <a:moveTo>
                  <a:pt x="807" y="0"/>
                </a:moveTo>
                <a:lnTo>
                  <a:pt x="47" y="78"/>
                </a:lnTo>
                <a:cubicBezTo>
                  <a:pt x="31" y="78"/>
                  <a:pt x="0" y="124"/>
                  <a:pt x="0" y="140"/>
                </a:cubicBezTo>
                <a:lnTo>
                  <a:pt x="16" y="295"/>
                </a:lnTo>
                <a:cubicBezTo>
                  <a:pt x="16" y="326"/>
                  <a:pt x="31" y="342"/>
                  <a:pt x="78" y="342"/>
                </a:cubicBezTo>
                <a:lnTo>
                  <a:pt x="822" y="264"/>
                </a:lnTo>
                <a:cubicBezTo>
                  <a:pt x="869" y="264"/>
                  <a:pt x="884" y="249"/>
                  <a:pt x="884" y="218"/>
                </a:cubicBezTo>
                <a:lnTo>
                  <a:pt x="869" y="62"/>
                </a:lnTo>
                <a:cubicBezTo>
                  <a:pt x="869" y="16"/>
                  <a:pt x="853" y="0"/>
                  <a:pt x="807" y="0"/>
                </a:cubicBez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1"/>
          <p:cNvSpPr/>
          <p:nvPr/>
        </p:nvSpPr>
        <p:spPr>
          <a:xfrm>
            <a:off x="3691218" y="1509623"/>
            <a:ext cx="130730" cy="20457"/>
          </a:xfrm>
          <a:custGeom>
            <a:rect b="b" l="l" r="r" t="t"/>
            <a:pathLst>
              <a:path extrusionOk="0" h="187" w="1195">
                <a:moveTo>
                  <a:pt x="1" y="0"/>
                </a:moveTo>
                <a:lnTo>
                  <a:pt x="1" y="186"/>
                </a:lnTo>
                <a:lnTo>
                  <a:pt x="1195" y="186"/>
                </a:lnTo>
                <a:lnTo>
                  <a:pt x="11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1"/>
          <p:cNvSpPr/>
          <p:nvPr/>
        </p:nvSpPr>
        <p:spPr>
          <a:xfrm>
            <a:off x="4208668" y="973478"/>
            <a:ext cx="130839" cy="20457"/>
          </a:xfrm>
          <a:custGeom>
            <a:rect b="b" l="l" r="r" t="t"/>
            <a:pathLst>
              <a:path extrusionOk="0" h="187" w="1196">
                <a:moveTo>
                  <a:pt x="1" y="0"/>
                </a:moveTo>
                <a:lnTo>
                  <a:pt x="1" y="186"/>
                </a:lnTo>
                <a:lnTo>
                  <a:pt x="1195" y="186"/>
                </a:lnTo>
                <a:lnTo>
                  <a:pt x="11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1"/>
          <p:cNvSpPr/>
          <p:nvPr/>
        </p:nvSpPr>
        <p:spPr>
          <a:xfrm>
            <a:off x="4193462" y="1334810"/>
            <a:ext cx="130730" cy="22207"/>
          </a:xfrm>
          <a:custGeom>
            <a:rect b="b" l="l" r="r" t="t"/>
            <a:pathLst>
              <a:path extrusionOk="0" h="203" w="1195">
                <a:moveTo>
                  <a:pt x="0" y="1"/>
                </a:moveTo>
                <a:lnTo>
                  <a:pt x="0" y="202"/>
                </a:lnTo>
                <a:lnTo>
                  <a:pt x="1195" y="202"/>
                </a:lnTo>
                <a:lnTo>
                  <a:pt x="11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1"/>
          <p:cNvSpPr/>
          <p:nvPr/>
        </p:nvSpPr>
        <p:spPr>
          <a:xfrm>
            <a:off x="4242691" y="1263594"/>
            <a:ext cx="130730" cy="20457"/>
          </a:xfrm>
          <a:custGeom>
            <a:rect b="b" l="l" r="r" t="t"/>
            <a:pathLst>
              <a:path extrusionOk="0" h="187" w="1195">
                <a:moveTo>
                  <a:pt x="0" y="0"/>
                </a:moveTo>
                <a:lnTo>
                  <a:pt x="0" y="186"/>
                </a:lnTo>
                <a:lnTo>
                  <a:pt x="1194" y="186"/>
                </a:lnTo>
                <a:lnTo>
                  <a:pt x="119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1"/>
          <p:cNvSpPr/>
          <p:nvPr/>
        </p:nvSpPr>
        <p:spPr>
          <a:xfrm>
            <a:off x="4242691" y="1562133"/>
            <a:ext cx="130730" cy="22207"/>
          </a:xfrm>
          <a:custGeom>
            <a:rect b="b" l="l" r="r" t="t"/>
            <a:pathLst>
              <a:path extrusionOk="0" h="203" w="1195">
                <a:moveTo>
                  <a:pt x="0" y="1"/>
                </a:moveTo>
                <a:lnTo>
                  <a:pt x="0" y="202"/>
                </a:lnTo>
                <a:lnTo>
                  <a:pt x="1194" y="202"/>
                </a:lnTo>
                <a:lnTo>
                  <a:pt x="11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1"/>
          <p:cNvSpPr/>
          <p:nvPr/>
        </p:nvSpPr>
        <p:spPr>
          <a:xfrm>
            <a:off x="3633566" y="1458645"/>
            <a:ext cx="130730" cy="20457"/>
          </a:xfrm>
          <a:custGeom>
            <a:rect b="b" l="l" r="r" t="t"/>
            <a:pathLst>
              <a:path extrusionOk="0" h="187" w="1195">
                <a:moveTo>
                  <a:pt x="0" y="1"/>
                </a:moveTo>
                <a:lnTo>
                  <a:pt x="0" y="187"/>
                </a:lnTo>
                <a:lnTo>
                  <a:pt x="1194" y="187"/>
                </a:lnTo>
                <a:lnTo>
                  <a:pt x="1194" y="1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1"/>
          <p:cNvSpPr/>
          <p:nvPr/>
        </p:nvSpPr>
        <p:spPr>
          <a:xfrm>
            <a:off x="3597902" y="851284"/>
            <a:ext cx="130730" cy="22098"/>
          </a:xfrm>
          <a:custGeom>
            <a:rect b="b" l="l" r="r" t="t"/>
            <a:pathLst>
              <a:path extrusionOk="0" h="202" w="1195">
                <a:moveTo>
                  <a:pt x="1" y="0"/>
                </a:moveTo>
                <a:lnTo>
                  <a:pt x="1" y="202"/>
                </a:lnTo>
                <a:lnTo>
                  <a:pt x="1195" y="202"/>
                </a:lnTo>
                <a:lnTo>
                  <a:pt x="11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1"/>
          <p:cNvSpPr/>
          <p:nvPr/>
        </p:nvSpPr>
        <p:spPr>
          <a:xfrm>
            <a:off x="4453062" y="483060"/>
            <a:ext cx="123947" cy="118912"/>
          </a:xfrm>
          <a:custGeom>
            <a:rect b="b" l="l" r="r" t="t"/>
            <a:pathLst>
              <a:path extrusionOk="0" h="1087" w="1133">
                <a:moveTo>
                  <a:pt x="0" y="1"/>
                </a:moveTo>
                <a:lnTo>
                  <a:pt x="0" y="1086"/>
                </a:lnTo>
                <a:lnTo>
                  <a:pt x="1133" y="108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1"/>
          <p:cNvSpPr/>
          <p:nvPr/>
        </p:nvSpPr>
        <p:spPr>
          <a:xfrm>
            <a:off x="662548" y="1015814"/>
            <a:ext cx="1494917" cy="73076"/>
          </a:xfrm>
          <a:custGeom>
            <a:rect b="b" l="l" r="r" t="t"/>
            <a:pathLst>
              <a:path extrusionOk="0" h="668" w="13665">
                <a:moveTo>
                  <a:pt x="1" y="1"/>
                </a:moveTo>
                <a:lnTo>
                  <a:pt x="1" y="668"/>
                </a:lnTo>
                <a:lnTo>
                  <a:pt x="13665" y="668"/>
                </a:lnTo>
                <a:lnTo>
                  <a:pt x="1366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1"/>
          <p:cNvSpPr/>
          <p:nvPr/>
        </p:nvSpPr>
        <p:spPr>
          <a:xfrm>
            <a:off x="818658" y="1088780"/>
            <a:ext cx="93425" cy="288584"/>
          </a:xfrm>
          <a:custGeom>
            <a:rect b="b" l="l" r="r" t="t"/>
            <a:pathLst>
              <a:path extrusionOk="0" h="2638" w="854">
                <a:moveTo>
                  <a:pt x="1" y="1"/>
                </a:moveTo>
                <a:lnTo>
                  <a:pt x="233" y="2637"/>
                </a:lnTo>
                <a:lnTo>
                  <a:pt x="854" y="2637"/>
                </a:lnTo>
                <a:lnTo>
                  <a:pt x="854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>
            <a:off x="1909680" y="1088780"/>
            <a:ext cx="93425" cy="288584"/>
          </a:xfrm>
          <a:custGeom>
            <a:rect b="b" l="l" r="r" t="t"/>
            <a:pathLst>
              <a:path extrusionOk="0" h="2638" w="854">
                <a:moveTo>
                  <a:pt x="1" y="1"/>
                </a:moveTo>
                <a:lnTo>
                  <a:pt x="1" y="2637"/>
                </a:lnTo>
                <a:lnTo>
                  <a:pt x="621" y="2637"/>
                </a:lnTo>
                <a:lnTo>
                  <a:pt x="854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1"/>
          <p:cNvSpPr/>
          <p:nvPr/>
        </p:nvSpPr>
        <p:spPr>
          <a:xfrm>
            <a:off x="818658" y="1088780"/>
            <a:ext cx="93425" cy="100206"/>
          </a:xfrm>
          <a:custGeom>
            <a:rect b="b" l="l" r="r" t="t"/>
            <a:pathLst>
              <a:path extrusionOk="0" h="916" w="854">
                <a:moveTo>
                  <a:pt x="1" y="1"/>
                </a:moveTo>
                <a:lnTo>
                  <a:pt x="78" y="916"/>
                </a:lnTo>
                <a:lnTo>
                  <a:pt x="854" y="916"/>
                </a:lnTo>
                <a:lnTo>
                  <a:pt x="8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1"/>
          <p:cNvSpPr/>
          <p:nvPr/>
        </p:nvSpPr>
        <p:spPr>
          <a:xfrm>
            <a:off x="1909680" y="1088780"/>
            <a:ext cx="93425" cy="100206"/>
          </a:xfrm>
          <a:custGeom>
            <a:rect b="b" l="l" r="r" t="t"/>
            <a:pathLst>
              <a:path extrusionOk="0" h="916" w="854">
                <a:moveTo>
                  <a:pt x="1" y="1"/>
                </a:moveTo>
                <a:lnTo>
                  <a:pt x="1" y="916"/>
                </a:lnTo>
                <a:lnTo>
                  <a:pt x="776" y="916"/>
                </a:lnTo>
                <a:lnTo>
                  <a:pt x="854" y="1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1"/>
          <p:cNvSpPr/>
          <p:nvPr/>
        </p:nvSpPr>
        <p:spPr>
          <a:xfrm>
            <a:off x="928931" y="575171"/>
            <a:ext cx="190242" cy="352580"/>
          </a:xfrm>
          <a:custGeom>
            <a:rect b="b" l="l" r="r" t="t"/>
            <a:pathLst>
              <a:path extrusionOk="0" h="3223" w="1739">
                <a:moveTo>
                  <a:pt x="1637" y="0"/>
                </a:moveTo>
                <a:cubicBezTo>
                  <a:pt x="1622" y="0"/>
                  <a:pt x="1606" y="4"/>
                  <a:pt x="1598" y="12"/>
                </a:cubicBezTo>
                <a:cubicBezTo>
                  <a:pt x="901" y="942"/>
                  <a:pt x="172" y="2044"/>
                  <a:pt x="1" y="3207"/>
                </a:cubicBezTo>
                <a:cubicBezTo>
                  <a:pt x="1" y="3207"/>
                  <a:pt x="1" y="3222"/>
                  <a:pt x="32" y="3222"/>
                </a:cubicBezTo>
                <a:cubicBezTo>
                  <a:pt x="32" y="3222"/>
                  <a:pt x="47" y="3222"/>
                  <a:pt x="47" y="3207"/>
                </a:cubicBezTo>
                <a:cubicBezTo>
                  <a:pt x="125" y="2881"/>
                  <a:pt x="218" y="2571"/>
                  <a:pt x="358" y="2276"/>
                </a:cubicBezTo>
                <a:cubicBezTo>
                  <a:pt x="823" y="2168"/>
                  <a:pt x="1273" y="2044"/>
                  <a:pt x="1505" y="1594"/>
                </a:cubicBezTo>
                <a:cubicBezTo>
                  <a:pt x="1738" y="1159"/>
                  <a:pt x="1707" y="539"/>
                  <a:pt x="1676" y="12"/>
                </a:cubicBezTo>
                <a:cubicBezTo>
                  <a:pt x="1668" y="4"/>
                  <a:pt x="1653" y="0"/>
                  <a:pt x="16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"/>
          <p:cNvSpPr/>
          <p:nvPr/>
        </p:nvSpPr>
        <p:spPr>
          <a:xfrm>
            <a:off x="966783" y="605255"/>
            <a:ext cx="135325" cy="219665"/>
          </a:xfrm>
          <a:custGeom>
            <a:rect b="b" l="l" r="r" t="t"/>
            <a:pathLst>
              <a:path extrusionOk="0" h="2008" w="1237">
                <a:moveTo>
                  <a:pt x="1237" y="0"/>
                </a:moveTo>
                <a:cubicBezTo>
                  <a:pt x="725" y="590"/>
                  <a:pt x="322" y="1288"/>
                  <a:pt x="12" y="1986"/>
                </a:cubicBezTo>
                <a:cubicBezTo>
                  <a:pt x="1" y="1997"/>
                  <a:pt x="13" y="2008"/>
                  <a:pt x="16" y="2008"/>
                </a:cubicBezTo>
                <a:cubicBezTo>
                  <a:pt x="17" y="2008"/>
                  <a:pt x="16" y="2006"/>
                  <a:pt x="12" y="2001"/>
                </a:cubicBezTo>
                <a:cubicBezTo>
                  <a:pt x="43" y="1939"/>
                  <a:pt x="89" y="1862"/>
                  <a:pt x="120" y="1815"/>
                </a:cubicBezTo>
                <a:cubicBezTo>
                  <a:pt x="151" y="1784"/>
                  <a:pt x="167" y="1784"/>
                  <a:pt x="182" y="1769"/>
                </a:cubicBezTo>
                <a:lnTo>
                  <a:pt x="182" y="1769"/>
                </a:lnTo>
                <a:lnTo>
                  <a:pt x="120" y="1784"/>
                </a:lnTo>
                <a:cubicBezTo>
                  <a:pt x="198" y="1629"/>
                  <a:pt x="275" y="1505"/>
                  <a:pt x="353" y="1365"/>
                </a:cubicBezTo>
                <a:cubicBezTo>
                  <a:pt x="648" y="1164"/>
                  <a:pt x="880" y="900"/>
                  <a:pt x="1097" y="621"/>
                </a:cubicBezTo>
                <a:lnTo>
                  <a:pt x="1097" y="621"/>
                </a:lnTo>
                <a:cubicBezTo>
                  <a:pt x="880" y="884"/>
                  <a:pt x="632" y="1086"/>
                  <a:pt x="399" y="1319"/>
                </a:cubicBezTo>
                <a:cubicBezTo>
                  <a:pt x="632" y="853"/>
                  <a:pt x="927" y="419"/>
                  <a:pt x="1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>
            <a:off x="991178" y="757970"/>
            <a:ext cx="60059" cy="39820"/>
          </a:xfrm>
          <a:custGeom>
            <a:rect b="b" l="l" r="r" t="t"/>
            <a:pathLst>
              <a:path extrusionOk="0" h="364" w="549">
                <a:moveTo>
                  <a:pt x="549" y="0"/>
                </a:moveTo>
                <a:cubicBezTo>
                  <a:pt x="378" y="124"/>
                  <a:pt x="207" y="264"/>
                  <a:pt x="21" y="357"/>
                </a:cubicBezTo>
                <a:cubicBezTo>
                  <a:pt x="207" y="264"/>
                  <a:pt x="378" y="140"/>
                  <a:pt x="549" y="0"/>
                </a:cubicBezTo>
                <a:close/>
                <a:moveTo>
                  <a:pt x="21" y="357"/>
                </a:moveTo>
                <a:cubicBezTo>
                  <a:pt x="1" y="357"/>
                  <a:pt x="8" y="364"/>
                  <a:pt x="14" y="364"/>
                </a:cubicBezTo>
                <a:cubicBezTo>
                  <a:pt x="18" y="364"/>
                  <a:pt x="21" y="362"/>
                  <a:pt x="21" y="3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1"/>
          <p:cNvSpPr/>
          <p:nvPr/>
        </p:nvSpPr>
        <p:spPr>
          <a:xfrm>
            <a:off x="911975" y="398170"/>
            <a:ext cx="132371" cy="529144"/>
          </a:xfrm>
          <a:custGeom>
            <a:rect b="b" l="l" r="r" t="t"/>
            <a:pathLst>
              <a:path extrusionOk="0" h="4837" w="1210">
                <a:moveTo>
                  <a:pt x="893" y="0"/>
                </a:moveTo>
                <a:cubicBezTo>
                  <a:pt x="891" y="0"/>
                  <a:pt x="888" y="1"/>
                  <a:pt x="885" y="1"/>
                </a:cubicBezTo>
                <a:cubicBezTo>
                  <a:pt x="776" y="17"/>
                  <a:pt x="497" y="699"/>
                  <a:pt x="420" y="932"/>
                </a:cubicBezTo>
                <a:cubicBezTo>
                  <a:pt x="296" y="1304"/>
                  <a:pt x="202" y="1692"/>
                  <a:pt x="140" y="2080"/>
                </a:cubicBezTo>
                <a:cubicBezTo>
                  <a:pt x="1" y="2964"/>
                  <a:pt x="32" y="3894"/>
                  <a:pt x="78" y="4825"/>
                </a:cubicBezTo>
                <a:cubicBezTo>
                  <a:pt x="78" y="4833"/>
                  <a:pt x="86" y="4836"/>
                  <a:pt x="94" y="4836"/>
                </a:cubicBezTo>
                <a:cubicBezTo>
                  <a:pt x="102" y="4836"/>
                  <a:pt x="109" y="4833"/>
                  <a:pt x="109" y="4825"/>
                </a:cubicBezTo>
                <a:lnTo>
                  <a:pt x="109" y="3662"/>
                </a:lnTo>
                <a:cubicBezTo>
                  <a:pt x="202" y="3475"/>
                  <a:pt x="420" y="3351"/>
                  <a:pt x="575" y="3196"/>
                </a:cubicBezTo>
                <a:cubicBezTo>
                  <a:pt x="668" y="3088"/>
                  <a:pt x="761" y="2948"/>
                  <a:pt x="838" y="2809"/>
                </a:cubicBezTo>
                <a:cubicBezTo>
                  <a:pt x="1009" y="2483"/>
                  <a:pt x="1133" y="2111"/>
                  <a:pt x="1164" y="1738"/>
                </a:cubicBezTo>
                <a:cubicBezTo>
                  <a:pt x="1210" y="1342"/>
                  <a:pt x="1061" y="0"/>
                  <a:pt x="8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>
            <a:off x="920508" y="423659"/>
            <a:ext cx="93425" cy="335952"/>
          </a:xfrm>
          <a:custGeom>
            <a:rect b="b" l="l" r="r" t="t"/>
            <a:pathLst>
              <a:path extrusionOk="0" h="3071" w="854">
                <a:moveTo>
                  <a:pt x="745" y="1"/>
                </a:moveTo>
                <a:cubicBezTo>
                  <a:pt x="466" y="466"/>
                  <a:pt x="357" y="947"/>
                  <a:pt x="233" y="1443"/>
                </a:cubicBezTo>
                <a:cubicBezTo>
                  <a:pt x="140" y="1909"/>
                  <a:pt x="31" y="2420"/>
                  <a:pt x="0" y="2901"/>
                </a:cubicBezTo>
                <a:cubicBezTo>
                  <a:pt x="0" y="2979"/>
                  <a:pt x="0" y="3025"/>
                  <a:pt x="31" y="3056"/>
                </a:cubicBezTo>
                <a:cubicBezTo>
                  <a:pt x="31" y="3056"/>
                  <a:pt x="38" y="3070"/>
                  <a:pt x="43" y="3070"/>
                </a:cubicBezTo>
                <a:cubicBezTo>
                  <a:pt x="45" y="3070"/>
                  <a:pt x="47" y="3067"/>
                  <a:pt x="47" y="3056"/>
                </a:cubicBezTo>
                <a:cubicBezTo>
                  <a:pt x="47" y="3010"/>
                  <a:pt x="62" y="2963"/>
                  <a:pt x="62" y="2901"/>
                </a:cubicBezTo>
                <a:cubicBezTo>
                  <a:pt x="435" y="2638"/>
                  <a:pt x="729" y="2265"/>
                  <a:pt x="853" y="1816"/>
                </a:cubicBezTo>
                <a:lnTo>
                  <a:pt x="853" y="1816"/>
                </a:lnTo>
                <a:cubicBezTo>
                  <a:pt x="683" y="2234"/>
                  <a:pt x="419" y="2591"/>
                  <a:pt x="62" y="2870"/>
                </a:cubicBezTo>
                <a:cubicBezTo>
                  <a:pt x="78" y="2700"/>
                  <a:pt x="124" y="2498"/>
                  <a:pt x="140" y="2312"/>
                </a:cubicBezTo>
                <a:cubicBezTo>
                  <a:pt x="140" y="2281"/>
                  <a:pt x="156" y="2265"/>
                  <a:pt x="156" y="2265"/>
                </a:cubicBezTo>
                <a:cubicBezTo>
                  <a:pt x="146" y="2265"/>
                  <a:pt x="142" y="2272"/>
                  <a:pt x="141" y="2276"/>
                </a:cubicBezTo>
                <a:lnTo>
                  <a:pt x="141" y="2276"/>
                </a:lnTo>
                <a:cubicBezTo>
                  <a:pt x="203" y="1890"/>
                  <a:pt x="264" y="1535"/>
                  <a:pt x="357" y="1164"/>
                </a:cubicBezTo>
                <a:cubicBezTo>
                  <a:pt x="373" y="1118"/>
                  <a:pt x="419" y="1087"/>
                  <a:pt x="435" y="1040"/>
                </a:cubicBezTo>
                <a:cubicBezTo>
                  <a:pt x="435" y="1040"/>
                  <a:pt x="428" y="1033"/>
                  <a:pt x="423" y="1033"/>
                </a:cubicBezTo>
                <a:cubicBezTo>
                  <a:pt x="421" y="1033"/>
                  <a:pt x="419" y="1035"/>
                  <a:pt x="419" y="1040"/>
                </a:cubicBezTo>
                <a:cubicBezTo>
                  <a:pt x="388" y="1056"/>
                  <a:pt x="373" y="1102"/>
                  <a:pt x="357" y="1118"/>
                </a:cubicBezTo>
                <a:cubicBezTo>
                  <a:pt x="450" y="730"/>
                  <a:pt x="590" y="342"/>
                  <a:pt x="7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937464" y="535679"/>
            <a:ext cx="76469" cy="129086"/>
          </a:xfrm>
          <a:custGeom>
            <a:rect b="b" l="l" r="r" t="t"/>
            <a:pathLst>
              <a:path extrusionOk="0" h="1180" w="699">
                <a:moveTo>
                  <a:pt x="698" y="1"/>
                </a:moveTo>
                <a:cubicBezTo>
                  <a:pt x="512" y="404"/>
                  <a:pt x="280" y="823"/>
                  <a:pt x="1" y="1179"/>
                </a:cubicBezTo>
                <a:cubicBezTo>
                  <a:pt x="311" y="838"/>
                  <a:pt x="543" y="435"/>
                  <a:pt x="6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1"/>
          <p:cNvSpPr/>
          <p:nvPr/>
        </p:nvSpPr>
        <p:spPr>
          <a:xfrm>
            <a:off x="976519" y="464463"/>
            <a:ext cx="35664" cy="61152"/>
          </a:xfrm>
          <a:custGeom>
            <a:rect b="b" l="l" r="r" t="t"/>
            <a:pathLst>
              <a:path extrusionOk="0" h="559" w="326">
                <a:moveTo>
                  <a:pt x="326" y="0"/>
                </a:moveTo>
                <a:lnTo>
                  <a:pt x="326" y="0"/>
                </a:lnTo>
                <a:cubicBezTo>
                  <a:pt x="217" y="186"/>
                  <a:pt x="109" y="357"/>
                  <a:pt x="0" y="558"/>
                </a:cubicBezTo>
                <a:cubicBezTo>
                  <a:pt x="124" y="388"/>
                  <a:pt x="248" y="186"/>
                  <a:pt x="3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>
            <a:off x="971377" y="534038"/>
            <a:ext cx="109" cy="10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1"/>
          <p:cNvSpPr/>
          <p:nvPr/>
        </p:nvSpPr>
        <p:spPr>
          <a:xfrm>
            <a:off x="774571" y="472011"/>
            <a:ext cx="135872" cy="437033"/>
          </a:xfrm>
          <a:custGeom>
            <a:rect b="b" l="l" r="r" t="t"/>
            <a:pathLst>
              <a:path extrusionOk="0" h="3995" w="1242">
                <a:moveTo>
                  <a:pt x="225" y="1"/>
                </a:moveTo>
                <a:cubicBezTo>
                  <a:pt x="218" y="1"/>
                  <a:pt x="210" y="9"/>
                  <a:pt x="202" y="24"/>
                </a:cubicBezTo>
                <a:cubicBezTo>
                  <a:pt x="1" y="521"/>
                  <a:pt x="63" y="1141"/>
                  <a:pt x="233" y="1653"/>
                </a:cubicBezTo>
                <a:cubicBezTo>
                  <a:pt x="326" y="1916"/>
                  <a:pt x="466" y="2196"/>
                  <a:pt x="621" y="2428"/>
                </a:cubicBezTo>
                <a:cubicBezTo>
                  <a:pt x="792" y="2676"/>
                  <a:pt x="1009" y="2893"/>
                  <a:pt x="1164" y="3142"/>
                </a:cubicBezTo>
                <a:cubicBezTo>
                  <a:pt x="1164" y="3390"/>
                  <a:pt x="1133" y="3653"/>
                  <a:pt x="1071" y="3902"/>
                </a:cubicBezTo>
                <a:cubicBezTo>
                  <a:pt x="1071" y="3917"/>
                  <a:pt x="1071" y="3948"/>
                  <a:pt x="1086" y="3995"/>
                </a:cubicBezTo>
                <a:cubicBezTo>
                  <a:pt x="1164" y="3731"/>
                  <a:pt x="1210" y="3436"/>
                  <a:pt x="1226" y="3142"/>
                </a:cubicBezTo>
                <a:lnTo>
                  <a:pt x="1226" y="3126"/>
                </a:lnTo>
                <a:cubicBezTo>
                  <a:pt x="1241" y="2738"/>
                  <a:pt x="1195" y="2351"/>
                  <a:pt x="1133" y="1963"/>
                </a:cubicBezTo>
                <a:cubicBezTo>
                  <a:pt x="1009" y="1234"/>
                  <a:pt x="745" y="567"/>
                  <a:pt x="249" y="24"/>
                </a:cubicBezTo>
                <a:cubicBezTo>
                  <a:pt x="241" y="9"/>
                  <a:pt x="233" y="1"/>
                  <a:pt x="22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1"/>
          <p:cNvSpPr/>
          <p:nvPr/>
        </p:nvSpPr>
        <p:spPr>
          <a:xfrm>
            <a:off x="805093" y="501001"/>
            <a:ext cx="95176" cy="285083"/>
          </a:xfrm>
          <a:custGeom>
            <a:rect b="b" l="l" r="r" t="t"/>
            <a:pathLst>
              <a:path extrusionOk="0" h="2606" w="870">
                <a:moveTo>
                  <a:pt x="12" y="0"/>
                </a:moveTo>
                <a:cubicBezTo>
                  <a:pt x="8" y="0"/>
                  <a:pt x="1" y="7"/>
                  <a:pt x="1" y="7"/>
                </a:cubicBezTo>
                <a:cubicBezTo>
                  <a:pt x="8" y="19"/>
                  <a:pt x="15" y="30"/>
                  <a:pt x="21" y="41"/>
                </a:cubicBezTo>
                <a:lnTo>
                  <a:pt x="21" y="41"/>
                </a:lnTo>
                <a:lnTo>
                  <a:pt x="16" y="7"/>
                </a:lnTo>
                <a:cubicBezTo>
                  <a:pt x="16" y="2"/>
                  <a:pt x="15" y="0"/>
                  <a:pt x="12" y="0"/>
                </a:cubicBezTo>
                <a:close/>
                <a:moveTo>
                  <a:pt x="32" y="7"/>
                </a:moveTo>
                <a:lnTo>
                  <a:pt x="39" y="70"/>
                </a:lnTo>
                <a:lnTo>
                  <a:pt x="39" y="70"/>
                </a:lnTo>
                <a:cubicBezTo>
                  <a:pt x="33" y="61"/>
                  <a:pt x="27" y="51"/>
                  <a:pt x="21" y="41"/>
                </a:cubicBezTo>
                <a:lnTo>
                  <a:pt x="21" y="41"/>
                </a:lnTo>
                <a:lnTo>
                  <a:pt x="72" y="370"/>
                </a:lnTo>
                <a:lnTo>
                  <a:pt x="39" y="70"/>
                </a:lnTo>
                <a:lnTo>
                  <a:pt x="39" y="70"/>
                </a:lnTo>
                <a:cubicBezTo>
                  <a:pt x="174" y="302"/>
                  <a:pt x="275" y="557"/>
                  <a:pt x="389" y="798"/>
                </a:cubicBezTo>
                <a:cubicBezTo>
                  <a:pt x="342" y="783"/>
                  <a:pt x="326" y="752"/>
                  <a:pt x="280" y="705"/>
                </a:cubicBezTo>
                <a:cubicBezTo>
                  <a:pt x="202" y="612"/>
                  <a:pt x="125" y="519"/>
                  <a:pt x="78" y="411"/>
                </a:cubicBezTo>
                <a:lnTo>
                  <a:pt x="72" y="370"/>
                </a:lnTo>
                <a:lnTo>
                  <a:pt x="78" y="426"/>
                </a:lnTo>
                <a:cubicBezTo>
                  <a:pt x="171" y="612"/>
                  <a:pt x="311" y="736"/>
                  <a:pt x="420" y="876"/>
                </a:cubicBezTo>
                <a:cubicBezTo>
                  <a:pt x="513" y="1155"/>
                  <a:pt x="621" y="1403"/>
                  <a:pt x="668" y="1667"/>
                </a:cubicBezTo>
                <a:lnTo>
                  <a:pt x="652" y="1651"/>
                </a:lnTo>
                <a:cubicBezTo>
                  <a:pt x="637" y="1651"/>
                  <a:pt x="606" y="1651"/>
                  <a:pt x="637" y="1667"/>
                </a:cubicBezTo>
                <a:lnTo>
                  <a:pt x="668" y="1713"/>
                </a:lnTo>
                <a:lnTo>
                  <a:pt x="792" y="2287"/>
                </a:lnTo>
                <a:cubicBezTo>
                  <a:pt x="590" y="2117"/>
                  <a:pt x="420" y="1931"/>
                  <a:pt x="264" y="1729"/>
                </a:cubicBezTo>
                <a:lnTo>
                  <a:pt x="264" y="1729"/>
                </a:lnTo>
                <a:cubicBezTo>
                  <a:pt x="420" y="1962"/>
                  <a:pt x="590" y="2179"/>
                  <a:pt x="807" y="2349"/>
                </a:cubicBezTo>
                <a:cubicBezTo>
                  <a:pt x="823" y="2427"/>
                  <a:pt x="823" y="2504"/>
                  <a:pt x="854" y="2582"/>
                </a:cubicBezTo>
                <a:cubicBezTo>
                  <a:pt x="854" y="2597"/>
                  <a:pt x="858" y="2605"/>
                  <a:pt x="862" y="2605"/>
                </a:cubicBezTo>
                <a:cubicBezTo>
                  <a:pt x="865" y="2605"/>
                  <a:pt x="869" y="2597"/>
                  <a:pt x="869" y="2582"/>
                </a:cubicBezTo>
                <a:cubicBezTo>
                  <a:pt x="823" y="1682"/>
                  <a:pt x="497" y="767"/>
                  <a:pt x="32" y="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1"/>
          <p:cNvSpPr/>
          <p:nvPr/>
        </p:nvSpPr>
        <p:spPr>
          <a:xfrm>
            <a:off x="818658" y="605255"/>
            <a:ext cx="51089" cy="67934"/>
          </a:xfrm>
          <a:custGeom>
            <a:rect b="b" l="l" r="r" t="t"/>
            <a:pathLst>
              <a:path extrusionOk="0" h="621" w="467">
                <a:moveTo>
                  <a:pt x="1" y="0"/>
                </a:moveTo>
                <a:lnTo>
                  <a:pt x="1" y="0"/>
                </a:lnTo>
                <a:cubicBezTo>
                  <a:pt x="125" y="218"/>
                  <a:pt x="280" y="435"/>
                  <a:pt x="466" y="621"/>
                </a:cubicBezTo>
                <a:cubicBezTo>
                  <a:pt x="342" y="419"/>
                  <a:pt x="156" y="218"/>
                  <a:pt x="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1"/>
          <p:cNvSpPr/>
          <p:nvPr/>
        </p:nvSpPr>
        <p:spPr>
          <a:xfrm>
            <a:off x="870732" y="677455"/>
            <a:ext cx="2407" cy="875"/>
          </a:xfrm>
          <a:custGeom>
            <a:rect b="b" l="l" r="r" t="t"/>
            <a:pathLst>
              <a:path extrusionOk="0" h="8" w="22">
                <a:moveTo>
                  <a:pt x="14" y="0"/>
                </a:moveTo>
                <a:cubicBezTo>
                  <a:pt x="7" y="0"/>
                  <a:pt x="0" y="7"/>
                  <a:pt x="21" y="7"/>
                </a:cubicBezTo>
                <a:cubicBezTo>
                  <a:pt x="21" y="2"/>
                  <a:pt x="18" y="0"/>
                  <a:pt x="1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1"/>
          <p:cNvSpPr/>
          <p:nvPr/>
        </p:nvSpPr>
        <p:spPr>
          <a:xfrm>
            <a:off x="720310" y="636760"/>
            <a:ext cx="181600" cy="268893"/>
          </a:xfrm>
          <a:custGeom>
            <a:rect b="b" l="l" r="r" t="t"/>
            <a:pathLst>
              <a:path extrusionOk="0" h="2458" w="1660">
                <a:moveTo>
                  <a:pt x="54" y="1"/>
                </a:moveTo>
                <a:cubicBezTo>
                  <a:pt x="38" y="1"/>
                  <a:pt x="27" y="12"/>
                  <a:pt x="16" y="23"/>
                </a:cubicBezTo>
                <a:cubicBezTo>
                  <a:pt x="0" y="23"/>
                  <a:pt x="0" y="23"/>
                  <a:pt x="0" y="54"/>
                </a:cubicBezTo>
                <a:cubicBezTo>
                  <a:pt x="47" y="472"/>
                  <a:pt x="233" y="876"/>
                  <a:pt x="497" y="1217"/>
                </a:cubicBezTo>
                <a:cubicBezTo>
                  <a:pt x="621" y="1341"/>
                  <a:pt x="745" y="1450"/>
                  <a:pt x="900" y="1527"/>
                </a:cubicBezTo>
                <a:cubicBezTo>
                  <a:pt x="1086" y="1620"/>
                  <a:pt x="1257" y="1713"/>
                  <a:pt x="1443" y="1775"/>
                </a:cubicBezTo>
                <a:cubicBezTo>
                  <a:pt x="1520" y="1992"/>
                  <a:pt x="1598" y="2225"/>
                  <a:pt x="1644" y="2458"/>
                </a:cubicBezTo>
                <a:cubicBezTo>
                  <a:pt x="1644" y="2427"/>
                  <a:pt x="1660" y="2411"/>
                  <a:pt x="1660" y="2396"/>
                </a:cubicBezTo>
                <a:cubicBezTo>
                  <a:pt x="1551" y="1403"/>
                  <a:pt x="900" y="550"/>
                  <a:pt x="78" y="7"/>
                </a:cubicBezTo>
                <a:cubicBezTo>
                  <a:pt x="69" y="3"/>
                  <a:pt x="61" y="1"/>
                  <a:pt x="5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1"/>
          <p:cNvSpPr/>
          <p:nvPr/>
        </p:nvSpPr>
        <p:spPr>
          <a:xfrm>
            <a:off x="749738" y="672314"/>
            <a:ext cx="116618" cy="143417"/>
          </a:xfrm>
          <a:custGeom>
            <a:rect b="b" l="l" r="r" t="t"/>
            <a:pathLst>
              <a:path extrusionOk="0" h="1311" w="1066">
                <a:moveTo>
                  <a:pt x="7" y="1"/>
                </a:moveTo>
                <a:cubicBezTo>
                  <a:pt x="4" y="1"/>
                  <a:pt x="0" y="8"/>
                  <a:pt x="10" y="8"/>
                </a:cubicBezTo>
                <a:cubicBezTo>
                  <a:pt x="10" y="3"/>
                  <a:pt x="9" y="1"/>
                  <a:pt x="7" y="1"/>
                </a:cubicBezTo>
                <a:close/>
                <a:moveTo>
                  <a:pt x="88" y="209"/>
                </a:moveTo>
                <a:lnTo>
                  <a:pt x="88" y="209"/>
                </a:lnTo>
                <a:cubicBezTo>
                  <a:pt x="128" y="229"/>
                  <a:pt x="175" y="249"/>
                  <a:pt x="219" y="269"/>
                </a:cubicBezTo>
                <a:lnTo>
                  <a:pt x="219" y="269"/>
                </a:lnTo>
                <a:cubicBezTo>
                  <a:pt x="172" y="236"/>
                  <a:pt x="142" y="223"/>
                  <a:pt x="88" y="209"/>
                </a:cubicBezTo>
                <a:close/>
                <a:moveTo>
                  <a:pt x="10" y="8"/>
                </a:moveTo>
                <a:lnTo>
                  <a:pt x="10" y="8"/>
                </a:lnTo>
                <a:cubicBezTo>
                  <a:pt x="86" y="84"/>
                  <a:pt x="162" y="145"/>
                  <a:pt x="238" y="278"/>
                </a:cubicBezTo>
                <a:lnTo>
                  <a:pt x="238" y="278"/>
                </a:lnTo>
                <a:cubicBezTo>
                  <a:pt x="232" y="275"/>
                  <a:pt x="225" y="272"/>
                  <a:pt x="219" y="269"/>
                </a:cubicBezTo>
                <a:lnTo>
                  <a:pt x="219" y="269"/>
                </a:lnTo>
                <a:cubicBezTo>
                  <a:pt x="227" y="275"/>
                  <a:pt x="235" y="281"/>
                  <a:pt x="243" y="287"/>
                </a:cubicBezTo>
                <a:cubicBezTo>
                  <a:pt x="241" y="284"/>
                  <a:pt x="240" y="281"/>
                  <a:pt x="238" y="278"/>
                </a:cubicBezTo>
                <a:lnTo>
                  <a:pt x="238" y="278"/>
                </a:lnTo>
                <a:cubicBezTo>
                  <a:pt x="256" y="286"/>
                  <a:pt x="273" y="294"/>
                  <a:pt x="290" y="303"/>
                </a:cubicBezTo>
                <a:cubicBezTo>
                  <a:pt x="414" y="458"/>
                  <a:pt x="538" y="597"/>
                  <a:pt x="646" y="752"/>
                </a:cubicBezTo>
                <a:cubicBezTo>
                  <a:pt x="476" y="675"/>
                  <a:pt x="305" y="582"/>
                  <a:pt x="135" y="473"/>
                </a:cubicBezTo>
                <a:lnTo>
                  <a:pt x="135" y="473"/>
                </a:lnTo>
                <a:cubicBezTo>
                  <a:pt x="305" y="597"/>
                  <a:pt x="491" y="706"/>
                  <a:pt x="693" y="783"/>
                </a:cubicBezTo>
                <a:cubicBezTo>
                  <a:pt x="770" y="892"/>
                  <a:pt x="832" y="985"/>
                  <a:pt x="910" y="1093"/>
                </a:cubicBezTo>
                <a:cubicBezTo>
                  <a:pt x="832" y="1062"/>
                  <a:pt x="755" y="1047"/>
                  <a:pt x="677" y="1000"/>
                </a:cubicBezTo>
                <a:cubicBezTo>
                  <a:pt x="569" y="938"/>
                  <a:pt x="491" y="892"/>
                  <a:pt x="414" y="830"/>
                </a:cubicBezTo>
                <a:lnTo>
                  <a:pt x="414" y="830"/>
                </a:lnTo>
                <a:cubicBezTo>
                  <a:pt x="553" y="969"/>
                  <a:pt x="724" y="1062"/>
                  <a:pt x="926" y="1125"/>
                </a:cubicBezTo>
                <a:cubicBezTo>
                  <a:pt x="972" y="1171"/>
                  <a:pt x="1003" y="1249"/>
                  <a:pt x="1034" y="1311"/>
                </a:cubicBezTo>
                <a:cubicBezTo>
                  <a:pt x="1034" y="1311"/>
                  <a:pt x="1065" y="1311"/>
                  <a:pt x="1065" y="1295"/>
                </a:cubicBezTo>
                <a:cubicBezTo>
                  <a:pt x="832" y="783"/>
                  <a:pt x="476" y="349"/>
                  <a:pt x="10" y="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1"/>
          <p:cNvSpPr/>
          <p:nvPr/>
        </p:nvSpPr>
        <p:spPr>
          <a:xfrm>
            <a:off x="754223" y="712133"/>
            <a:ext cx="3501" cy="1860"/>
          </a:xfrm>
          <a:custGeom>
            <a:rect b="b" l="l" r="r" t="t"/>
            <a:pathLst>
              <a:path extrusionOk="0" h="17" w="32">
                <a:moveTo>
                  <a:pt x="0" y="1"/>
                </a:moveTo>
                <a:cubicBezTo>
                  <a:pt x="0" y="16"/>
                  <a:pt x="16" y="16"/>
                  <a:pt x="31" y="16"/>
                </a:cubicBezTo>
                <a:cubicBezTo>
                  <a:pt x="16" y="16"/>
                  <a:pt x="16" y="1"/>
                  <a:pt x="0" y="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1"/>
          <p:cNvSpPr/>
          <p:nvPr/>
        </p:nvSpPr>
        <p:spPr>
          <a:xfrm>
            <a:off x="825441" y="854675"/>
            <a:ext cx="185101" cy="161248"/>
          </a:xfrm>
          <a:custGeom>
            <a:rect b="b" l="l" r="r" t="t"/>
            <a:pathLst>
              <a:path extrusionOk="0" h="1474" w="1692">
                <a:moveTo>
                  <a:pt x="125" y="0"/>
                </a:moveTo>
                <a:lnTo>
                  <a:pt x="78" y="357"/>
                </a:lnTo>
                <a:lnTo>
                  <a:pt x="1" y="1474"/>
                </a:lnTo>
                <a:lnTo>
                  <a:pt x="1691" y="1474"/>
                </a:lnTo>
                <a:lnTo>
                  <a:pt x="1598" y="357"/>
                </a:lnTo>
                <a:lnTo>
                  <a:pt x="15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1"/>
          <p:cNvSpPr/>
          <p:nvPr/>
        </p:nvSpPr>
        <p:spPr>
          <a:xfrm>
            <a:off x="833974" y="854675"/>
            <a:ext cx="166394" cy="39163"/>
          </a:xfrm>
          <a:custGeom>
            <a:rect b="b" l="l" r="r" t="t"/>
            <a:pathLst>
              <a:path extrusionOk="0" h="358" w="1521">
                <a:moveTo>
                  <a:pt x="47" y="0"/>
                </a:moveTo>
                <a:lnTo>
                  <a:pt x="0" y="357"/>
                </a:lnTo>
                <a:lnTo>
                  <a:pt x="1520" y="357"/>
                </a:lnTo>
                <a:lnTo>
                  <a:pt x="1474" y="0"/>
                </a:lnTo>
                <a:close/>
              </a:path>
            </a:pathLst>
          </a:custGeom>
          <a:solidFill>
            <a:srgbClr val="302F2F">
              <a:alpha val="1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1"/>
          <p:cNvSpPr/>
          <p:nvPr/>
        </p:nvSpPr>
        <p:spPr>
          <a:xfrm>
            <a:off x="825441" y="822404"/>
            <a:ext cx="185101" cy="39163"/>
          </a:xfrm>
          <a:custGeom>
            <a:rect b="b" l="l" r="r" t="t"/>
            <a:pathLst>
              <a:path extrusionOk="0" h="358" w="1692">
                <a:moveTo>
                  <a:pt x="1" y="1"/>
                </a:moveTo>
                <a:lnTo>
                  <a:pt x="1" y="357"/>
                </a:lnTo>
                <a:lnTo>
                  <a:pt x="1691" y="357"/>
                </a:lnTo>
                <a:lnTo>
                  <a:pt x="169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1"/>
          <p:cNvSpPr/>
          <p:nvPr/>
        </p:nvSpPr>
        <p:spPr>
          <a:xfrm>
            <a:off x="1349783" y="572983"/>
            <a:ext cx="110382" cy="441299"/>
          </a:xfrm>
          <a:custGeom>
            <a:rect b="b" l="l" r="r" t="t"/>
            <a:pathLst>
              <a:path extrusionOk="0" h="4034" w="1009">
                <a:moveTo>
                  <a:pt x="0" y="1"/>
                </a:moveTo>
                <a:lnTo>
                  <a:pt x="0" y="4033"/>
                </a:lnTo>
                <a:lnTo>
                  <a:pt x="1008" y="4033"/>
                </a:lnTo>
                <a:lnTo>
                  <a:pt x="100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1"/>
          <p:cNvSpPr/>
          <p:nvPr/>
        </p:nvSpPr>
        <p:spPr>
          <a:xfrm>
            <a:off x="1349783" y="550995"/>
            <a:ext cx="110382" cy="47587"/>
          </a:xfrm>
          <a:custGeom>
            <a:rect b="b" l="l" r="r" t="t"/>
            <a:pathLst>
              <a:path extrusionOk="0" h="435" w="1009">
                <a:moveTo>
                  <a:pt x="0" y="0"/>
                </a:moveTo>
                <a:lnTo>
                  <a:pt x="0" y="434"/>
                </a:lnTo>
                <a:lnTo>
                  <a:pt x="1008" y="434"/>
                </a:lnTo>
                <a:lnTo>
                  <a:pt x="10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1"/>
          <p:cNvSpPr/>
          <p:nvPr/>
        </p:nvSpPr>
        <p:spPr>
          <a:xfrm>
            <a:off x="1349783" y="661265"/>
            <a:ext cx="110382" cy="18707"/>
          </a:xfrm>
          <a:custGeom>
            <a:rect b="b" l="l" r="r" t="t"/>
            <a:pathLst>
              <a:path extrusionOk="0" h="171" w="1009">
                <a:moveTo>
                  <a:pt x="0" y="0"/>
                </a:moveTo>
                <a:lnTo>
                  <a:pt x="0" y="171"/>
                </a:lnTo>
                <a:lnTo>
                  <a:pt x="1008" y="171"/>
                </a:lnTo>
                <a:lnTo>
                  <a:pt x="10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1"/>
          <p:cNvSpPr/>
          <p:nvPr/>
        </p:nvSpPr>
        <p:spPr>
          <a:xfrm>
            <a:off x="1349783" y="908935"/>
            <a:ext cx="110382" cy="49337"/>
          </a:xfrm>
          <a:custGeom>
            <a:rect b="b" l="l" r="r" t="t"/>
            <a:pathLst>
              <a:path extrusionOk="0" h="451" w="1009">
                <a:moveTo>
                  <a:pt x="0" y="1"/>
                </a:moveTo>
                <a:lnTo>
                  <a:pt x="0" y="450"/>
                </a:lnTo>
                <a:lnTo>
                  <a:pt x="1008" y="450"/>
                </a:lnTo>
                <a:lnTo>
                  <a:pt x="10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1"/>
          <p:cNvSpPr/>
          <p:nvPr/>
        </p:nvSpPr>
        <p:spPr>
          <a:xfrm>
            <a:off x="1461697" y="500017"/>
            <a:ext cx="78219" cy="514266"/>
          </a:xfrm>
          <a:custGeom>
            <a:rect b="b" l="l" r="r" t="t"/>
            <a:pathLst>
              <a:path extrusionOk="0" h="4701" w="715">
                <a:moveTo>
                  <a:pt x="1" y="1"/>
                </a:moveTo>
                <a:lnTo>
                  <a:pt x="1" y="4700"/>
                </a:lnTo>
                <a:lnTo>
                  <a:pt x="714" y="4700"/>
                </a:lnTo>
                <a:lnTo>
                  <a:pt x="7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1"/>
          <p:cNvSpPr/>
          <p:nvPr/>
        </p:nvSpPr>
        <p:spPr>
          <a:xfrm>
            <a:off x="1477013" y="549244"/>
            <a:ext cx="45947" cy="196911"/>
          </a:xfrm>
          <a:custGeom>
            <a:rect b="b" l="l" r="r" t="t"/>
            <a:pathLst>
              <a:path extrusionOk="0" h="1800" w="420">
                <a:moveTo>
                  <a:pt x="1" y="1"/>
                </a:moveTo>
                <a:lnTo>
                  <a:pt x="1" y="1800"/>
                </a:lnTo>
                <a:lnTo>
                  <a:pt x="419" y="1800"/>
                </a:lnTo>
                <a:lnTo>
                  <a:pt x="4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1"/>
          <p:cNvSpPr/>
          <p:nvPr/>
        </p:nvSpPr>
        <p:spPr>
          <a:xfrm>
            <a:off x="1672178" y="596722"/>
            <a:ext cx="420852" cy="417561"/>
          </a:xfrm>
          <a:custGeom>
            <a:rect b="b" l="l" r="r" t="t"/>
            <a:pathLst>
              <a:path extrusionOk="0" h="3817" w="3847">
                <a:moveTo>
                  <a:pt x="496" y="1"/>
                </a:moveTo>
                <a:lnTo>
                  <a:pt x="0" y="513"/>
                </a:lnTo>
                <a:lnTo>
                  <a:pt x="3350" y="3816"/>
                </a:lnTo>
                <a:lnTo>
                  <a:pt x="3847" y="3320"/>
                </a:lnTo>
                <a:lnTo>
                  <a:pt x="49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1"/>
          <p:cNvSpPr/>
          <p:nvPr/>
        </p:nvSpPr>
        <p:spPr>
          <a:xfrm>
            <a:off x="1821505" y="746046"/>
            <a:ext cx="173067" cy="171531"/>
          </a:xfrm>
          <a:custGeom>
            <a:rect b="b" l="l" r="r" t="t"/>
            <a:pathLst>
              <a:path extrusionOk="0" h="1568" w="1582">
                <a:moveTo>
                  <a:pt x="310" y="1"/>
                </a:moveTo>
                <a:lnTo>
                  <a:pt x="0" y="295"/>
                </a:lnTo>
                <a:lnTo>
                  <a:pt x="1287" y="1567"/>
                </a:lnTo>
                <a:lnTo>
                  <a:pt x="1582" y="1273"/>
                </a:lnTo>
                <a:lnTo>
                  <a:pt x="31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1"/>
          <p:cNvSpPr/>
          <p:nvPr/>
        </p:nvSpPr>
        <p:spPr>
          <a:xfrm>
            <a:off x="1539807" y="623961"/>
            <a:ext cx="132480" cy="393713"/>
          </a:xfrm>
          <a:custGeom>
            <a:rect b="b" l="l" r="r" t="t"/>
            <a:pathLst>
              <a:path extrusionOk="0" h="3599" w="1211">
                <a:moveTo>
                  <a:pt x="0" y="0"/>
                </a:moveTo>
                <a:lnTo>
                  <a:pt x="0" y="3598"/>
                </a:lnTo>
                <a:lnTo>
                  <a:pt x="1210" y="3598"/>
                </a:lnTo>
                <a:lnTo>
                  <a:pt x="121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1"/>
          <p:cNvSpPr/>
          <p:nvPr/>
        </p:nvSpPr>
        <p:spPr>
          <a:xfrm>
            <a:off x="1539807" y="936065"/>
            <a:ext cx="132480" cy="37522"/>
          </a:xfrm>
          <a:custGeom>
            <a:rect b="b" l="l" r="r" t="t"/>
            <a:pathLst>
              <a:path extrusionOk="0" h="343" w="1211">
                <a:moveTo>
                  <a:pt x="0" y="1"/>
                </a:moveTo>
                <a:lnTo>
                  <a:pt x="0" y="342"/>
                </a:lnTo>
                <a:lnTo>
                  <a:pt x="1210" y="342"/>
                </a:lnTo>
                <a:lnTo>
                  <a:pt x="12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1"/>
          <p:cNvSpPr/>
          <p:nvPr/>
        </p:nvSpPr>
        <p:spPr>
          <a:xfrm>
            <a:off x="1539807" y="900512"/>
            <a:ext cx="132480" cy="15315"/>
          </a:xfrm>
          <a:custGeom>
            <a:rect b="b" l="l" r="r" t="t"/>
            <a:pathLst>
              <a:path extrusionOk="0" h="140" w="1211">
                <a:moveTo>
                  <a:pt x="0" y="0"/>
                </a:moveTo>
                <a:lnTo>
                  <a:pt x="0" y="140"/>
                </a:lnTo>
                <a:lnTo>
                  <a:pt x="1210" y="140"/>
                </a:lnTo>
                <a:lnTo>
                  <a:pt x="12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1"/>
          <p:cNvSpPr/>
          <p:nvPr/>
        </p:nvSpPr>
        <p:spPr>
          <a:xfrm>
            <a:off x="1122455" y="640917"/>
            <a:ext cx="229078" cy="375006"/>
          </a:xfrm>
          <a:custGeom>
            <a:rect b="b" l="l" r="r" t="t"/>
            <a:pathLst>
              <a:path extrusionOk="0" h="3428" w="2094">
                <a:moveTo>
                  <a:pt x="1334" y="0"/>
                </a:moveTo>
                <a:lnTo>
                  <a:pt x="0" y="3102"/>
                </a:lnTo>
                <a:lnTo>
                  <a:pt x="760" y="3428"/>
                </a:lnTo>
                <a:lnTo>
                  <a:pt x="2094" y="326"/>
                </a:lnTo>
                <a:lnTo>
                  <a:pt x="13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1137662" y="912326"/>
            <a:ext cx="96817" cy="68044"/>
          </a:xfrm>
          <a:custGeom>
            <a:rect b="b" l="l" r="r" t="t"/>
            <a:pathLst>
              <a:path extrusionOk="0" h="622" w="885">
                <a:moveTo>
                  <a:pt x="125" y="1"/>
                </a:moveTo>
                <a:lnTo>
                  <a:pt x="1" y="295"/>
                </a:lnTo>
                <a:lnTo>
                  <a:pt x="761" y="621"/>
                </a:lnTo>
                <a:lnTo>
                  <a:pt x="885" y="326"/>
                </a:lnTo>
                <a:lnTo>
                  <a:pt x="1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1"/>
          <p:cNvSpPr/>
          <p:nvPr/>
        </p:nvSpPr>
        <p:spPr>
          <a:xfrm>
            <a:off x="1222554" y="710493"/>
            <a:ext cx="98458" cy="67934"/>
          </a:xfrm>
          <a:custGeom>
            <a:rect b="b" l="l" r="r" t="t"/>
            <a:pathLst>
              <a:path extrusionOk="0" h="621" w="900">
                <a:moveTo>
                  <a:pt x="124" y="0"/>
                </a:moveTo>
                <a:lnTo>
                  <a:pt x="0" y="295"/>
                </a:lnTo>
                <a:lnTo>
                  <a:pt x="776" y="620"/>
                </a:lnTo>
                <a:lnTo>
                  <a:pt x="900" y="326"/>
                </a:lnTo>
                <a:lnTo>
                  <a:pt x="1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1"/>
          <p:cNvSpPr/>
          <p:nvPr/>
        </p:nvSpPr>
        <p:spPr>
          <a:xfrm>
            <a:off x="1208989" y="764752"/>
            <a:ext cx="90034" cy="47587"/>
          </a:xfrm>
          <a:custGeom>
            <a:rect b="b" l="l" r="r" t="t"/>
            <a:pathLst>
              <a:path extrusionOk="0" h="435" w="823">
                <a:moveTo>
                  <a:pt x="47" y="0"/>
                </a:moveTo>
                <a:lnTo>
                  <a:pt x="0" y="109"/>
                </a:lnTo>
                <a:lnTo>
                  <a:pt x="776" y="435"/>
                </a:lnTo>
                <a:lnTo>
                  <a:pt x="822" y="326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1"/>
          <p:cNvSpPr/>
          <p:nvPr/>
        </p:nvSpPr>
        <p:spPr>
          <a:xfrm>
            <a:off x="491232" y="4487246"/>
            <a:ext cx="4085778" cy="8533"/>
          </a:xfrm>
          <a:custGeom>
            <a:rect b="b" l="l" r="r" t="t"/>
            <a:pathLst>
              <a:path extrusionOk="0" h="78" w="37348">
                <a:moveTo>
                  <a:pt x="9337" y="0"/>
                </a:moveTo>
                <a:lnTo>
                  <a:pt x="4669" y="16"/>
                </a:lnTo>
                <a:lnTo>
                  <a:pt x="0" y="31"/>
                </a:lnTo>
                <a:lnTo>
                  <a:pt x="4669" y="62"/>
                </a:lnTo>
                <a:lnTo>
                  <a:pt x="9337" y="62"/>
                </a:lnTo>
                <a:lnTo>
                  <a:pt x="18659" y="78"/>
                </a:lnTo>
                <a:lnTo>
                  <a:pt x="28011" y="62"/>
                </a:lnTo>
                <a:lnTo>
                  <a:pt x="32679" y="62"/>
                </a:lnTo>
                <a:lnTo>
                  <a:pt x="37348" y="31"/>
                </a:lnTo>
                <a:lnTo>
                  <a:pt x="32679" y="16"/>
                </a:lnTo>
                <a:lnTo>
                  <a:pt x="28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1"/>
          <p:cNvSpPr/>
          <p:nvPr/>
        </p:nvSpPr>
        <p:spPr>
          <a:xfrm>
            <a:off x="637168" y="2344307"/>
            <a:ext cx="750029" cy="2146439"/>
          </a:xfrm>
          <a:custGeom>
            <a:rect b="b" l="l" r="r" t="t"/>
            <a:pathLst>
              <a:path extrusionOk="0" h="19621" w="6856">
                <a:moveTo>
                  <a:pt x="0" y="1"/>
                </a:moveTo>
                <a:lnTo>
                  <a:pt x="0" y="19620"/>
                </a:lnTo>
                <a:lnTo>
                  <a:pt x="6856" y="19620"/>
                </a:lnTo>
                <a:lnTo>
                  <a:pt x="685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1"/>
          <p:cNvSpPr/>
          <p:nvPr/>
        </p:nvSpPr>
        <p:spPr>
          <a:xfrm>
            <a:off x="3677653" y="2344307"/>
            <a:ext cx="751780" cy="2146439"/>
          </a:xfrm>
          <a:custGeom>
            <a:rect b="b" l="l" r="r" t="t"/>
            <a:pathLst>
              <a:path extrusionOk="0" h="19621" w="6872">
                <a:moveTo>
                  <a:pt x="0" y="1"/>
                </a:moveTo>
                <a:lnTo>
                  <a:pt x="0" y="19620"/>
                </a:lnTo>
                <a:lnTo>
                  <a:pt x="6871" y="19620"/>
                </a:lnTo>
                <a:lnTo>
                  <a:pt x="68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1"/>
          <p:cNvSpPr/>
          <p:nvPr/>
        </p:nvSpPr>
        <p:spPr>
          <a:xfrm>
            <a:off x="637168" y="2344307"/>
            <a:ext cx="3040594" cy="234324"/>
          </a:xfrm>
          <a:custGeom>
            <a:rect b="b" l="l" r="r" t="t"/>
            <a:pathLst>
              <a:path extrusionOk="0" h="2142" w="27794">
                <a:moveTo>
                  <a:pt x="0" y="1"/>
                </a:moveTo>
                <a:lnTo>
                  <a:pt x="0" y="2141"/>
                </a:lnTo>
                <a:lnTo>
                  <a:pt x="27793" y="2141"/>
                </a:lnTo>
                <a:lnTo>
                  <a:pt x="277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1"/>
          <p:cNvSpPr/>
          <p:nvPr/>
        </p:nvSpPr>
        <p:spPr>
          <a:xfrm>
            <a:off x="637168" y="2457968"/>
            <a:ext cx="3037203" cy="5251"/>
          </a:xfrm>
          <a:custGeom>
            <a:rect b="b" l="l" r="r" t="t"/>
            <a:pathLst>
              <a:path extrusionOk="0" h="48" w="27763">
                <a:moveTo>
                  <a:pt x="13881" y="1"/>
                </a:moveTo>
                <a:lnTo>
                  <a:pt x="6933" y="16"/>
                </a:lnTo>
                <a:lnTo>
                  <a:pt x="3474" y="16"/>
                </a:lnTo>
                <a:lnTo>
                  <a:pt x="0" y="32"/>
                </a:lnTo>
                <a:lnTo>
                  <a:pt x="3474" y="32"/>
                </a:lnTo>
                <a:lnTo>
                  <a:pt x="6933" y="47"/>
                </a:lnTo>
                <a:lnTo>
                  <a:pt x="20814" y="47"/>
                </a:lnTo>
                <a:lnTo>
                  <a:pt x="24288" y="32"/>
                </a:lnTo>
                <a:lnTo>
                  <a:pt x="27762" y="32"/>
                </a:lnTo>
                <a:lnTo>
                  <a:pt x="24288" y="16"/>
                </a:lnTo>
                <a:lnTo>
                  <a:pt x="20814" y="16"/>
                </a:lnTo>
                <a:lnTo>
                  <a:pt x="138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1"/>
          <p:cNvSpPr/>
          <p:nvPr/>
        </p:nvSpPr>
        <p:spPr>
          <a:xfrm>
            <a:off x="3575804" y="2344307"/>
            <a:ext cx="101958" cy="2146439"/>
          </a:xfrm>
          <a:custGeom>
            <a:rect b="b" l="l" r="r" t="t"/>
            <a:pathLst>
              <a:path extrusionOk="0" h="19621" w="932">
                <a:moveTo>
                  <a:pt x="1" y="1"/>
                </a:moveTo>
                <a:lnTo>
                  <a:pt x="1" y="19620"/>
                </a:lnTo>
                <a:lnTo>
                  <a:pt x="931" y="19620"/>
                </a:lnTo>
                <a:lnTo>
                  <a:pt x="9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1"/>
          <p:cNvSpPr/>
          <p:nvPr/>
        </p:nvSpPr>
        <p:spPr>
          <a:xfrm>
            <a:off x="637168" y="2344307"/>
            <a:ext cx="101849" cy="2146439"/>
          </a:xfrm>
          <a:custGeom>
            <a:rect b="b" l="l" r="r" t="t"/>
            <a:pathLst>
              <a:path extrusionOk="0" h="19621" w="931">
                <a:moveTo>
                  <a:pt x="0" y="1"/>
                </a:moveTo>
                <a:lnTo>
                  <a:pt x="0" y="19620"/>
                </a:lnTo>
                <a:lnTo>
                  <a:pt x="931" y="19620"/>
                </a:lnTo>
                <a:lnTo>
                  <a:pt x="9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1"/>
          <p:cNvSpPr/>
          <p:nvPr/>
        </p:nvSpPr>
        <p:spPr>
          <a:xfrm>
            <a:off x="4181538" y="3209621"/>
            <a:ext cx="368341" cy="665231"/>
          </a:xfrm>
          <a:custGeom>
            <a:rect b="b" l="l" r="r" t="t"/>
            <a:pathLst>
              <a:path extrusionOk="0" h="6081" w="3367">
                <a:moveTo>
                  <a:pt x="3366" y="1"/>
                </a:moveTo>
                <a:lnTo>
                  <a:pt x="3366" y="1"/>
                </a:lnTo>
                <a:cubicBezTo>
                  <a:pt x="3366" y="1"/>
                  <a:pt x="2141" y="1117"/>
                  <a:pt x="1490" y="2125"/>
                </a:cubicBezTo>
                <a:cubicBezTo>
                  <a:pt x="807" y="3134"/>
                  <a:pt x="1" y="6080"/>
                  <a:pt x="1" y="6080"/>
                </a:cubicBezTo>
                <a:cubicBezTo>
                  <a:pt x="3335" y="4561"/>
                  <a:pt x="3366" y="1"/>
                  <a:pt x="33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1"/>
          <p:cNvSpPr/>
          <p:nvPr/>
        </p:nvSpPr>
        <p:spPr>
          <a:xfrm>
            <a:off x="4186679" y="3337942"/>
            <a:ext cx="294826" cy="534176"/>
          </a:xfrm>
          <a:custGeom>
            <a:rect b="b" l="l" r="r" t="t"/>
            <a:pathLst>
              <a:path extrusionOk="0" h="4883" w="2695">
                <a:moveTo>
                  <a:pt x="2680" y="0"/>
                </a:moveTo>
                <a:cubicBezTo>
                  <a:pt x="2676" y="0"/>
                  <a:pt x="2672" y="2"/>
                  <a:pt x="2668" y="6"/>
                </a:cubicBezTo>
                <a:cubicBezTo>
                  <a:pt x="2435" y="286"/>
                  <a:pt x="2234" y="580"/>
                  <a:pt x="2048" y="890"/>
                </a:cubicBezTo>
                <a:cubicBezTo>
                  <a:pt x="2094" y="627"/>
                  <a:pt x="2203" y="394"/>
                  <a:pt x="2296" y="161"/>
                </a:cubicBezTo>
                <a:lnTo>
                  <a:pt x="2280" y="161"/>
                </a:lnTo>
                <a:cubicBezTo>
                  <a:pt x="2094" y="472"/>
                  <a:pt x="1986" y="797"/>
                  <a:pt x="1893" y="1123"/>
                </a:cubicBezTo>
                <a:cubicBezTo>
                  <a:pt x="1474" y="1790"/>
                  <a:pt x="1164" y="2534"/>
                  <a:pt x="838" y="3248"/>
                </a:cubicBezTo>
                <a:lnTo>
                  <a:pt x="1195" y="1852"/>
                </a:lnTo>
                <a:lnTo>
                  <a:pt x="1164" y="1852"/>
                </a:lnTo>
                <a:cubicBezTo>
                  <a:pt x="993" y="2364"/>
                  <a:pt x="853" y="2891"/>
                  <a:pt x="760" y="3403"/>
                </a:cubicBezTo>
                <a:cubicBezTo>
                  <a:pt x="528" y="3899"/>
                  <a:pt x="280" y="4380"/>
                  <a:pt x="0" y="4845"/>
                </a:cubicBezTo>
                <a:cubicBezTo>
                  <a:pt x="0" y="4861"/>
                  <a:pt x="0" y="4861"/>
                  <a:pt x="47" y="4861"/>
                </a:cubicBezTo>
                <a:cubicBezTo>
                  <a:pt x="47" y="4872"/>
                  <a:pt x="55" y="4883"/>
                  <a:pt x="65" y="4883"/>
                </a:cubicBezTo>
                <a:cubicBezTo>
                  <a:pt x="69" y="4883"/>
                  <a:pt x="73" y="4881"/>
                  <a:pt x="78" y="4876"/>
                </a:cubicBezTo>
                <a:cubicBezTo>
                  <a:pt x="233" y="4644"/>
                  <a:pt x="388" y="4411"/>
                  <a:pt x="528" y="4178"/>
                </a:cubicBezTo>
                <a:cubicBezTo>
                  <a:pt x="1195" y="3651"/>
                  <a:pt x="1660" y="3000"/>
                  <a:pt x="2125" y="2302"/>
                </a:cubicBezTo>
                <a:lnTo>
                  <a:pt x="2125" y="2286"/>
                </a:lnTo>
                <a:lnTo>
                  <a:pt x="2094" y="2286"/>
                </a:lnTo>
                <a:cubicBezTo>
                  <a:pt x="1629" y="2922"/>
                  <a:pt x="1164" y="3574"/>
                  <a:pt x="574" y="4085"/>
                </a:cubicBezTo>
                <a:cubicBezTo>
                  <a:pt x="853" y="3543"/>
                  <a:pt x="1117" y="2953"/>
                  <a:pt x="1365" y="2395"/>
                </a:cubicBezTo>
                <a:cubicBezTo>
                  <a:pt x="1768" y="1945"/>
                  <a:pt x="2141" y="1464"/>
                  <a:pt x="2466" y="968"/>
                </a:cubicBezTo>
                <a:lnTo>
                  <a:pt x="2466" y="968"/>
                </a:lnTo>
                <a:cubicBezTo>
                  <a:pt x="2156" y="1433"/>
                  <a:pt x="1815" y="1852"/>
                  <a:pt x="1443" y="2255"/>
                </a:cubicBezTo>
                <a:cubicBezTo>
                  <a:pt x="1784" y="1464"/>
                  <a:pt x="2156" y="704"/>
                  <a:pt x="2684" y="37"/>
                </a:cubicBezTo>
                <a:cubicBezTo>
                  <a:pt x="2695" y="15"/>
                  <a:pt x="2690" y="0"/>
                  <a:pt x="26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1"/>
          <p:cNvSpPr/>
          <p:nvPr/>
        </p:nvSpPr>
        <p:spPr>
          <a:xfrm>
            <a:off x="3927079" y="2894017"/>
            <a:ext cx="398863" cy="980836"/>
          </a:xfrm>
          <a:custGeom>
            <a:rect b="b" l="l" r="r" t="t"/>
            <a:pathLst>
              <a:path extrusionOk="0" h="8966" w="3646">
                <a:moveTo>
                  <a:pt x="2311" y="1"/>
                </a:moveTo>
                <a:cubicBezTo>
                  <a:pt x="2311" y="1"/>
                  <a:pt x="0" y="4111"/>
                  <a:pt x="2172" y="8965"/>
                </a:cubicBezTo>
                <a:cubicBezTo>
                  <a:pt x="2172" y="8965"/>
                  <a:pt x="3645" y="6220"/>
                  <a:pt x="3211" y="3584"/>
                </a:cubicBezTo>
                <a:cubicBezTo>
                  <a:pt x="2792" y="947"/>
                  <a:pt x="2311" y="1"/>
                  <a:pt x="23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1"/>
          <p:cNvSpPr/>
          <p:nvPr/>
        </p:nvSpPr>
        <p:spPr>
          <a:xfrm>
            <a:off x="4096755" y="3034918"/>
            <a:ext cx="139263" cy="833809"/>
          </a:xfrm>
          <a:custGeom>
            <a:rect b="b" l="l" r="r" t="t"/>
            <a:pathLst>
              <a:path extrusionOk="0" h="7622" w="1273">
                <a:moveTo>
                  <a:pt x="729" y="0"/>
                </a:moveTo>
                <a:cubicBezTo>
                  <a:pt x="714" y="0"/>
                  <a:pt x="714" y="16"/>
                  <a:pt x="714" y="16"/>
                </a:cubicBezTo>
                <a:cubicBezTo>
                  <a:pt x="698" y="822"/>
                  <a:pt x="652" y="1629"/>
                  <a:pt x="636" y="2420"/>
                </a:cubicBezTo>
                <a:cubicBezTo>
                  <a:pt x="497" y="1908"/>
                  <a:pt x="404" y="1396"/>
                  <a:pt x="357" y="869"/>
                </a:cubicBezTo>
                <a:cubicBezTo>
                  <a:pt x="357" y="861"/>
                  <a:pt x="353" y="857"/>
                  <a:pt x="349" y="857"/>
                </a:cubicBezTo>
                <a:cubicBezTo>
                  <a:pt x="345" y="857"/>
                  <a:pt x="342" y="861"/>
                  <a:pt x="342" y="869"/>
                </a:cubicBezTo>
                <a:cubicBezTo>
                  <a:pt x="357" y="1474"/>
                  <a:pt x="435" y="2094"/>
                  <a:pt x="621" y="2668"/>
                </a:cubicBezTo>
                <a:cubicBezTo>
                  <a:pt x="574" y="3645"/>
                  <a:pt x="559" y="4607"/>
                  <a:pt x="559" y="5584"/>
                </a:cubicBezTo>
                <a:cubicBezTo>
                  <a:pt x="311" y="4886"/>
                  <a:pt x="109" y="4141"/>
                  <a:pt x="0" y="3381"/>
                </a:cubicBezTo>
                <a:lnTo>
                  <a:pt x="0" y="3381"/>
                </a:lnTo>
                <a:cubicBezTo>
                  <a:pt x="47" y="4219"/>
                  <a:pt x="249" y="5056"/>
                  <a:pt x="559" y="5816"/>
                </a:cubicBezTo>
                <a:cubicBezTo>
                  <a:pt x="559" y="6390"/>
                  <a:pt x="559" y="6995"/>
                  <a:pt x="574" y="7600"/>
                </a:cubicBezTo>
                <a:cubicBezTo>
                  <a:pt x="574" y="7600"/>
                  <a:pt x="574" y="7615"/>
                  <a:pt x="590" y="7615"/>
                </a:cubicBezTo>
                <a:cubicBezTo>
                  <a:pt x="594" y="7620"/>
                  <a:pt x="600" y="7622"/>
                  <a:pt x="606" y="7622"/>
                </a:cubicBezTo>
                <a:cubicBezTo>
                  <a:pt x="621" y="7622"/>
                  <a:pt x="636" y="7611"/>
                  <a:pt x="636" y="7600"/>
                </a:cubicBezTo>
                <a:cubicBezTo>
                  <a:pt x="636" y="7305"/>
                  <a:pt x="652" y="7010"/>
                  <a:pt x="652" y="6716"/>
                </a:cubicBezTo>
                <a:cubicBezTo>
                  <a:pt x="667" y="6716"/>
                  <a:pt x="667" y="6700"/>
                  <a:pt x="667" y="6700"/>
                </a:cubicBezTo>
                <a:cubicBezTo>
                  <a:pt x="1008" y="5770"/>
                  <a:pt x="1257" y="4762"/>
                  <a:pt x="1272" y="3769"/>
                </a:cubicBezTo>
                <a:lnTo>
                  <a:pt x="1272" y="3769"/>
                </a:lnTo>
                <a:cubicBezTo>
                  <a:pt x="1210" y="4684"/>
                  <a:pt x="946" y="5506"/>
                  <a:pt x="698" y="6359"/>
                </a:cubicBezTo>
                <a:cubicBezTo>
                  <a:pt x="714" y="5537"/>
                  <a:pt x="729" y="4746"/>
                  <a:pt x="729" y="3955"/>
                </a:cubicBezTo>
                <a:cubicBezTo>
                  <a:pt x="962" y="3412"/>
                  <a:pt x="1133" y="2838"/>
                  <a:pt x="1179" y="2265"/>
                </a:cubicBezTo>
                <a:lnTo>
                  <a:pt x="1179" y="2265"/>
                </a:lnTo>
                <a:cubicBezTo>
                  <a:pt x="1086" y="2761"/>
                  <a:pt x="931" y="3273"/>
                  <a:pt x="745" y="3753"/>
                </a:cubicBezTo>
                <a:lnTo>
                  <a:pt x="745" y="16"/>
                </a:lnTo>
                <a:cubicBezTo>
                  <a:pt x="745" y="0"/>
                  <a:pt x="729" y="0"/>
                  <a:pt x="7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1"/>
          <p:cNvSpPr/>
          <p:nvPr/>
        </p:nvSpPr>
        <p:spPr>
          <a:xfrm>
            <a:off x="4105178" y="3357633"/>
            <a:ext cx="12034" cy="79421"/>
          </a:xfrm>
          <a:custGeom>
            <a:rect b="b" l="l" r="r" t="t"/>
            <a:pathLst>
              <a:path extrusionOk="0" h="726" w="110">
                <a:moveTo>
                  <a:pt x="9" y="1"/>
                </a:moveTo>
                <a:cubicBezTo>
                  <a:pt x="5" y="1"/>
                  <a:pt x="1" y="5"/>
                  <a:pt x="1" y="12"/>
                </a:cubicBezTo>
                <a:cubicBezTo>
                  <a:pt x="16" y="245"/>
                  <a:pt x="47" y="493"/>
                  <a:pt x="109" y="726"/>
                </a:cubicBezTo>
                <a:cubicBezTo>
                  <a:pt x="94" y="493"/>
                  <a:pt x="78" y="245"/>
                  <a:pt x="16" y="12"/>
                </a:cubicBezTo>
                <a:cubicBezTo>
                  <a:pt x="16" y="5"/>
                  <a:pt x="13" y="1"/>
                  <a:pt x="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1"/>
          <p:cNvSpPr/>
          <p:nvPr/>
        </p:nvSpPr>
        <p:spPr>
          <a:xfrm>
            <a:off x="4193462" y="3140046"/>
            <a:ext cx="10283" cy="56885"/>
          </a:xfrm>
          <a:custGeom>
            <a:rect b="b" l="l" r="r" t="t"/>
            <a:pathLst>
              <a:path extrusionOk="0" h="520" w="94">
                <a:moveTo>
                  <a:pt x="78" y="1"/>
                </a:moveTo>
                <a:cubicBezTo>
                  <a:pt x="62" y="171"/>
                  <a:pt x="47" y="326"/>
                  <a:pt x="0" y="513"/>
                </a:cubicBezTo>
                <a:cubicBezTo>
                  <a:pt x="0" y="513"/>
                  <a:pt x="7" y="519"/>
                  <a:pt x="12" y="519"/>
                </a:cubicBezTo>
                <a:cubicBezTo>
                  <a:pt x="14" y="519"/>
                  <a:pt x="16" y="518"/>
                  <a:pt x="16" y="513"/>
                </a:cubicBezTo>
                <a:cubicBezTo>
                  <a:pt x="62" y="326"/>
                  <a:pt x="93" y="171"/>
                  <a:pt x="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1"/>
          <p:cNvSpPr/>
          <p:nvPr/>
        </p:nvSpPr>
        <p:spPr>
          <a:xfrm>
            <a:off x="3784534" y="3173959"/>
            <a:ext cx="325895" cy="700894"/>
          </a:xfrm>
          <a:custGeom>
            <a:rect b="b" l="l" r="r" t="t"/>
            <a:pathLst>
              <a:path extrusionOk="0" h="6407" w="2979">
                <a:moveTo>
                  <a:pt x="1" y="1"/>
                </a:moveTo>
                <a:cubicBezTo>
                  <a:pt x="1" y="1"/>
                  <a:pt x="543" y="5026"/>
                  <a:pt x="2932" y="6406"/>
                </a:cubicBezTo>
                <a:cubicBezTo>
                  <a:pt x="2932" y="6406"/>
                  <a:pt x="2978" y="3553"/>
                  <a:pt x="2172" y="2141"/>
                </a:cubicBezTo>
                <a:cubicBezTo>
                  <a:pt x="1350" y="714"/>
                  <a:pt x="1" y="1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1"/>
          <p:cNvSpPr/>
          <p:nvPr/>
        </p:nvSpPr>
        <p:spPr>
          <a:xfrm>
            <a:off x="3869427" y="3285979"/>
            <a:ext cx="207089" cy="544350"/>
          </a:xfrm>
          <a:custGeom>
            <a:rect b="b" l="l" r="r" t="t"/>
            <a:pathLst>
              <a:path extrusionOk="0" h="4976" w="1893">
                <a:moveTo>
                  <a:pt x="0" y="1"/>
                </a:moveTo>
                <a:lnTo>
                  <a:pt x="0" y="16"/>
                </a:lnTo>
                <a:cubicBezTo>
                  <a:pt x="450" y="838"/>
                  <a:pt x="807" y="1660"/>
                  <a:pt x="1148" y="2513"/>
                </a:cubicBezTo>
                <a:cubicBezTo>
                  <a:pt x="714" y="2141"/>
                  <a:pt x="326" y="1753"/>
                  <a:pt x="16" y="1272"/>
                </a:cubicBezTo>
                <a:cubicBezTo>
                  <a:pt x="10" y="1262"/>
                  <a:pt x="7" y="1259"/>
                  <a:pt x="5" y="1259"/>
                </a:cubicBezTo>
                <a:cubicBezTo>
                  <a:pt x="0" y="1259"/>
                  <a:pt x="0" y="1272"/>
                  <a:pt x="0" y="1272"/>
                </a:cubicBezTo>
                <a:cubicBezTo>
                  <a:pt x="295" y="1815"/>
                  <a:pt x="729" y="2218"/>
                  <a:pt x="1194" y="2622"/>
                </a:cubicBezTo>
                <a:cubicBezTo>
                  <a:pt x="1402" y="3157"/>
                  <a:pt x="1596" y="3706"/>
                  <a:pt x="1748" y="4255"/>
                </a:cubicBezTo>
                <a:lnTo>
                  <a:pt x="1748" y="4255"/>
                </a:lnTo>
                <a:cubicBezTo>
                  <a:pt x="1706" y="4066"/>
                  <a:pt x="1661" y="3877"/>
                  <a:pt x="1613" y="3692"/>
                </a:cubicBezTo>
                <a:cubicBezTo>
                  <a:pt x="1629" y="3211"/>
                  <a:pt x="1582" y="2715"/>
                  <a:pt x="1489" y="2249"/>
                </a:cubicBezTo>
                <a:lnTo>
                  <a:pt x="1473" y="2249"/>
                </a:lnTo>
                <a:cubicBezTo>
                  <a:pt x="1536" y="2684"/>
                  <a:pt x="1551" y="3103"/>
                  <a:pt x="1567" y="3537"/>
                </a:cubicBezTo>
                <a:cubicBezTo>
                  <a:pt x="1380" y="2870"/>
                  <a:pt x="1148" y="2234"/>
                  <a:pt x="853" y="1598"/>
                </a:cubicBezTo>
                <a:cubicBezTo>
                  <a:pt x="791" y="1179"/>
                  <a:pt x="682" y="776"/>
                  <a:pt x="527" y="388"/>
                </a:cubicBezTo>
                <a:lnTo>
                  <a:pt x="527" y="388"/>
                </a:lnTo>
                <a:cubicBezTo>
                  <a:pt x="605" y="683"/>
                  <a:pt x="651" y="993"/>
                  <a:pt x="729" y="1303"/>
                </a:cubicBezTo>
                <a:cubicBezTo>
                  <a:pt x="527" y="854"/>
                  <a:pt x="264" y="435"/>
                  <a:pt x="16" y="1"/>
                </a:cubicBezTo>
                <a:close/>
                <a:moveTo>
                  <a:pt x="651" y="2932"/>
                </a:moveTo>
                <a:lnTo>
                  <a:pt x="651" y="2932"/>
                </a:lnTo>
                <a:cubicBezTo>
                  <a:pt x="931" y="3521"/>
                  <a:pt x="1349" y="4018"/>
                  <a:pt x="1737" y="4421"/>
                </a:cubicBezTo>
                <a:cubicBezTo>
                  <a:pt x="1784" y="4591"/>
                  <a:pt x="1846" y="4793"/>
                  <a:pt x="1877" y="4964"/>
                </a:cubicBezTo>
                <a:cubicBezTo>
                  <a:pt x="1877" y="4971"/>
                  <a:pt x="1881" y="4975"/>
                  <a:pt x="1884" y="4975"/>
                </a:cubicBezTo>
                <a:cubicBezTo>
                  <a:pt x="1888" y="4975"/>
                  <a:pt x="1892" y="4971"/>
                  <a:pt x="1892" y="4964"/>
                </a:cubicBezTo>
                <a:cubicBezTo>
                  <a:pt x="1853" y="4753"/>
                  <a:pt x="1810" y="4538"/>
                  <a:pt x="1763" y="4323"/>
                </a:cubicBezTo>
                <a:lnTo>
                  <a:pt x="1763" y="4323"/>
                </a:lnTo>
                <a:cubicBezTo>
                  <a:pt x="1765" y="4324"/>
                  <a:pt x="1767" y="4326"/>
                  <a:pt x="1768" y="4328"/>
                </a:cubicBezTo>
                <a:cubicBezTo>
                  <a:pt x="1762" y="4304"/>
                  <a:pt x="1755" y="4279"/>
                  <a:pt x="1748" y="4255"/>
                </a:cubicBezTo>
                <a:lnTo>
                  <a:pt x="1748" y="4255"/>
                </a:lnTo>
                <a:cubicBezTo>
                  <a:pt x="1753" y="4278"/>
                  <a:pt x="1758" y="4300"/>
                  <a:pt x="1763" y="4323"/>
                </a:cubicBezTo>
                <a:lnTo>
                  <a:pt x="1763" y="4323"/>
                </a:lnTo>
                <a:cubicBezTo>
                  <a:pt x="1347" y="3905"/>
                  <a:pt x="991" y="3442"/>
                  <a:pt x="651" y="29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1"/>
          <p:cNvSpPr/>
          <p:nvPr/>
        </p:nvSpPr>
        <p:spPr>
          <a:xfrm>
            <a:off x="3837154" y="3353804"/>
            <a:ext cx="56121" cy="64652"/>
          </a:xfrm>
          <a:custGeom>
            <a:rect b="b" l="l" r="r" t="t"/>
            <a:pathLst>
              <a:path extrusionOk="0" h="591" w="513">
                <a:moveTo>
                  <a:pt x="0" y="1"/>
                </a:moveTo>
                <a:lnTo>
                  <a:pt x="0" y="1"/>
                </a:lnTo>
                <a:cubicBezTo>
                  <a:pt x="62" y="125"/>
                  <a:pt x="140" y="218"/>
                  <a:pt x="233" y="311"/>
                </a:cubicBezTo>
                <a:cubicBezTo>
                  <a:pt x="311" y="420"/>
                  <a:pt x="404" y="513"/>
                  <a:pt x="512" y="590"/>
                </a:cubicBezTo>
                <a:cubicBezTo>
                  <a:pt x="435" y="497"/>
                  <a:pt x="357" y="389"/>
                  <a:pt x="280" y="311"/>
                </a:cubicBezTo>
                <a:cubicBezTo>
                  <a:pt x="171" y="203"/>
                  <a:pt x="93" y="110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1"/>
          <p:cNvSpPr/>
          <p:nvPr/>
        </p:nvSpPr>
        <p:spPr>
          <a:xfrm>
            <a:off x="3972917" y="3896841"/>
            <a:ext cx="386939" cy="593905"/>
          </a:xfrm>
          <a:custGeom>
            <a:rect b="b" l="l" r="r" t="t"/>
            <a:pathLst>
              <a:path extrusionOk="0" h="5429" w="3537">
                <a:moveTo>
                  <a:pt x="0" y="0"/>
                </a:moveTo>
                <a:lnTo>
                  <a:pt x="93" y="1365"/>
                </a:lnTo>
                <a:lnTo>
                  <a:pt x="403" y="5428"/>
                </a:lnTo>
                <a:lnTo>
                  <a:pt x="3118" y="5428"/>
                </a:lnTo>
                <a:lnTo>
                  <a:pt x="3428" y="1365"/>
                </a:lnTo>
                <a:lnTo>
                  <a:pt x="35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1"/>
          <p:cNvSpPr/>
          <p:nvPr/>
        </p:nvSpPr>
        <p:spPr>
          <a:xfrm>
            <a:off x="3972917" y="3896841"/>
            <a:ext cx="386939" cy="103597"/>
          </a:xfrm>
          <a:custGeom>
            <a:rect b="b" l="l" r="r" t="t"/>
            <a:pathLst>
              <a:path extrusionOk="0" h="947" w="3537">
                <a:moveTo>
                  <a:pt x="0" y="0"/>
                </a:moveTo>
                <a:lnTo>
                  <a:pt x="78" y="946"/>
                </a:lnTo>
                <a:lnTo>
                  <a:pt x="3474" y="822"/>
                </a:lnTo>
                <a:lnTo>
                  <a:pt x="3536" y="0"/>
                </a:lnTo>
                <a:close/>
              </a:path>
            </a:pathLst>
          </a:custGeom>
          <a:solidFill>
            <a:srgbClr val="302F2F">
              <a:alpha val="20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1"/>
          <p:cNvSpPr/>
          <p:nvPr/>
        </p:nvSpPr>
        <p:spPr>
          <a:xfrm>
            <a:off x="3945786" y="3823874"/>
            <a:ext cx="439450" cy="112020"/>
          </a:xfrm>
          <a:custGeom>
            <a:rect b="b" l="l" r="r" t="t"/>
            <a:pathLst>
              <a:path extrusionOk="0" h="1024" w="4017">
                <a:moveTo>
                  <a:pt x="0" y="0"/>
                </a:moveTo>
                <a:lnTo>
                  <a:pt x="0" y="1024"/>
                </a:lnTo>
                <a:lnTo>
                  <a:pt x="4017" y="1024"/>
                </a:lnTo>
                <a:lnTo>
                  <a:pt x="401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1"/>
          <p:cNvSpPr/>
          <p:nvPr/>
        </p:nvSpPr>
        <p:spPr>
          <a:xfrm>
            <a:off x="489481" y="3418347"/>
            <a:ext cx="378515" cy="1070649"/>
          </a:xfrm>
          <a:custGeom>
            <a:rect b="b" l="l" r="r" t="t"/>
            <a:pathLst>
              <a:path extrusionOk="0" h="9787" w="3460">
                <a:moveTo>
                  <a:pt x="1" y="0"/>
                </a:moveTo>
                <a:lnTo>
                  <a:pt x="1" y="9787"/>
                </a:lnTo>
                <a:lnTo>
                  <a:pt x="3460" y="9787"/>
                </a:lnTo>
                <a:lnTo>
                  <a:pt x="3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1"/>
          <p:cNvSpPr/>
          <p:nvPr/>
        </p:nvSpPr>
        <p:spPr>
          <a:xfrm>
            <a:off x="867887" y="3418347"/>
            <a:ext cx="921455" cy="1070649"/>
          </a:xfrm>
          <a:custGeom>
            <a:rect b="b" l="l" r="r" t="t"/>
            <a:pathLst>
              <a:path extrusionOk="0" h="9787" w="8423">
                <a:moveTo>
                  <a:pt x="1" y="0"/>
                </a:moveTo>
                <a:lnTo>
                  <a:pt x="1" y="9787"/>
                </a:lnTo>
                <a:lnTo>
                  <a:pt x="8422" y="9787"/>
                </a:lnTo>
                <a:lnTo>
                  <a:pt x="84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1"/>
          <p:cNvSpPr/>
          <p:nvPr/>
        </p:nvSpPr>
        <p:spPr>
          <a:xfrm>
            <a:off x="489481" y="3596442"/>
            <a:ext cx="378515" cy="12033"/>
          </a:xfrm>
          <a:custGeom>
            <a:rect b="b" l="l" r="r" t="t"/>
            <a:pathLst>
              <a:path extrusionOk="0" h="110" w="3460">
                <a:moveTo>
                  <a:pt x="1" y="1"/>
                </a:moveTo>
                <a:lnTo>
                  <a:pt x="1" y="109"/>
                </a:lnTo>
                <a:lnTo>
                  <a:pt x="3460" y="109"/>
                </a:lnTo>
                <a:lnTo>
                  <a:pt x="34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1"/>
          <p:cNvSpPr/>
          <p:nvPr/>
        </p:nvSpPr>
        <p:spPr>
          <a:xfrm>
            <a:off x="489481" y="3761082"/>
            <a:ext cx="378515" cy="13674"/>
          </a:xfrm>
          <a:custGeom>
            <a:rect b="b" l="l" r="r" t="t"/>
            <a:pathLst>
              <a:path extrusionOk="0" h="125" w="3460">
                <a:moveTo>
                  <a:pt x="1" y="0"/>
                </a:moveTo>
                <a:lnTo>
                  <a:pt x="1" y="124"/>
                </a:lnTo>
                <a:lnTo>
                  <a:pt x="3460" y="124"/>
                </a:lnTo>
                <a:lnTo>
                  <a:pt x="34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1"/>
          <p:cNvSpPr/>
          <p:nvPr/>
        </p:nvSpPr>
        <p:spPr>
          <a:xfrm>
            <a:off x="489481" y="3835689"/>
            <a:ext cx="378515" cy="12033"/>
          </a:xfrm>
          <a:custGeom>
            <a:rect b="b" l="l" r="r" t="t"/>
            <a:pathLst>
              <a:path extrusionOk="0" h="110" w="3460">
                <a:moveTo>
                  <a:pt x="1" y="1"/>
                </a:moveTo>
                <a:lnTo>
                  <a:pt x="1" y="109"/>
                </a:lnTo>
                <a:lnTo>
                  <a:pt x="3460" y="109"/>
                </a:lnTo>
                <a:lnTo>
                  <a:pt x="34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1"/>
          <p:cNvSpPr/>
          <p:nvPr/>
        </p:nvSpPr>
        <p:spPr>
          <a:xfrm>
            <a:off x="640559" y="3961274"/>
            <a:ext cx="76469" cy="76467"/>
          </a:xfrm>
          <a:custGeom>
            <a:rect b="b" l="l" r="r" t="t"/>
            <a:pathLst>
              <a:path extrusionOk="0" h="699" w="699">
                <a:moveTo>
                  <a:pt x="357" y="0"/>
                </a:moveTo>
                <a:cubicBezTo>
                  <a:pt x="155" y="0"/>
                  <a:pt x="0" y="155"/>
                  <a:pt x="0" y="342"/>
                </a:cubicBezTo>
                <a:cubicBezTo>
                  <a:pt x="0" y="543"/>
                  <a:pt x="155" y="698"/>
                  <a:pt x="357" y="698"/>
                </a:cubicBezTo>
                <a:cubicBezTo>
                  <a:pt x="543" y="698"/>
                  <a:pt x="698" y="543"/>
                  <a:pt x="698" y="342"/>
                </a:cubicBezTo>
                <a:cubicBezTo>
                  <a:pt x="698" y="155"/>
                  <a:pt x="543" y="0"/>
                  <a:pt x="3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1"/>
          <p:cNvSpPr/>
          <p:nvPr/>
        </p:nvSpPr>
        <p:spPr>
          <a:xfrm>
            <a:off x="655766" y="3974839"/>
            <a:ext cx="47697" cy="47587"/>
          </a:xfrm>
          <a:custGeom>
            <a:rect b="b" l="l" r="r" t="t"/>
            <a:pathLst>
              <a:path extrusionOk="0" h="435" w="436">
                <a:moveTo>
                  <a:pt x="218" y="0"/>
                </a:moveTo>
                <a:cubicBezTo>
                  <a:pt x="94" y="0"/>
                  <a:pt x="1" y="109"/>
                  <a:pt x="1" y="218"/>
                </a:cubicBezTo>
                <a:cubicBezTo>
                  <a:pt x="1" y="342"/>
                  <a:pt x="94" y="435"/>
                  <a:pt x="218" y="435"/>
                </a:cubicBezTo>
                <a:cubicBezTo>
                  <a:pt x="327" y="435"/>
                  <a:pt x="435" y="342"/>
                  <a:pt x="435" y="218"/>
                </a:cubicBezTo>
                <a:cubicBezTo>
                  <a:pt x="435" y="109"/>
                  <a:pt x="327" y="0"/>
                  <a:pt x="2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>
            <a:off x="1349783" y="3511661"/>
            <a:ext cx="359808" cy="553211"/>
          </a:xfrm>
          <a:custGeom>
            <a:rect b="b" l="l" r="r" t="t"/>
            <a:pathLst>
              <a:path extrusionOk="0" h="5057" w="3289">
                <a:moveTo>
                  <a:pt x="0" y="0"/>
                </a:moveTo>
                <a:lnTo>
                  <a:pt x="0" y="5056"/>
                </a:lnTo>
                <a:lnTo>
                  <a:pt x="3288" y="5056"/>
                </a:lnTo>
                <a:lnTo>
                  <a:pt x="32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>
            <a:off x="1529633" y="3542182"/>
            <a:ext cx="152828" cy="202053"/>
          </a:xfrm>
          <a:custGeom>
            <a:rect b="b" l="l" r="r" t="t"/>
            <a:pathLst>
              <a:path extrusionOk="0" h="1847" w="1397">
                <a:moveTo>
                  <a:pt x="0" y="1"/>
                </a:moveTo>
                <a:lnTo>
                  <a:pt x="0" y="1846"/>
                </a:lnTo>
                <a:lnTo>
                  <a:pt x="1396" y="1846"/>
                </a:lnTo>
                <a:lnTo>
                  <a:pt x="13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>
            <a:off x="1790874" y="2344307"/>
            <a:ext cx="210590" cy="2078614"/>
          </a:xfrm>
          <a:custGeom>
            <a:rect b="b" l="l" r="r" t="t"/>
            <a:pathLst>
              <a:path extrusionOk="0" h="19001" w="1925">
                <a:moveTo>
                  <a:pt x="1707" y="1"/>
                </a:moveTo>
                <a:cubicBezTo>
                  <a:pt x="1707" y="78"/>
                  <a:pt x="1815" y="12083"/>
                  <a:pt x="1707" y="14874"/>
                </a:cubicBezTo>
                <a:cubicBezTo>
                  <a:pt x="1614" y="17403"/>
                  <a:pt x="962" y="18907"/>
                  <a:pt x="1" y="18907"/>
                </a:cubicBezTo>
                <a:lnTo>
                  <a:pt x="1" y="19000"/>
                </a:lnTo>
                <a:cubicBezTo>
                  <a:pt x="1024" y="19000"/>
                  <a:pt x="1691" y="17496"/>
                  <a:pt x="1800" y="14890"/>
                </a:cubicBezTo>
                <a:cubicBezTo>
                  <a:pt x="1924" y="12098"/>
                  <a:pt x="1800" y="109"/>
                  <a:pt x="18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>
            <a:off x="1790874" y="2342666"/>
            <a:ext cx="210590" cy="2037810"/>
          </a:xfrm>
          <a:custGeom>
            <a:rect b="b" l="l" r="r" t="t"/>
            <a:pathLst>
              <a:path extrusionOk="0" h="18628" w="1925">
                <a:moveTo>
                  <a:pt x="1707" y="0"/>
                </a:moveTo>
                <a:cubicBezTo>
                  <a:pt x="1707" y="93"/>
                  <a:pt x="1815" y="11710"/>
                  <a:pt x="1707" y="14502"/>
                </a:cubicBezTo>
                <a:cubicBezTo>
                  <a:pt x="1614" y="17030"/>
                  <a:pt x="962" y="18534"/>
                  <a:pt x="1" y="18534"/>
                </a:cubicBezTo>
                <a:lnTo>
                  <a:pt x="1" y="18627"/>
                </a:lnTo>
                <a:cubicBezTo>
                  <a:pt x="1024" y="18627"/>
                  <a:pt x="1691" y="17138"/>
                  <a:pt x="1800" y="14502"/>
                </a:cubicBezTo>
                <a:cubicBezTo>
                  <a:pt x="1924" y="11726"/>
                  <a:pt x="1800" y="93"/>
                  <a:pt x="18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>
            <a:off x="1790874" y="2342666"/>
            <a:ext cx="179959" cy="2034419"/>
          </a:xfrm>
          <a:custGeom>
            <a:rect b="b" l="l" r="r" t="t"/>
            <a:pathLst>
              <a:path extrusionOk="0" h="18597" w="1645">
                <a:moveTo>
                  <a:pt x="1459" y="0"/>
                </a:moveTo>
                <a:cubicBezTo>
                  <a:pt x="1459" y="93"/>
                  <a:pt x="1552" y="11663"/>
                  <a:pt x="1459" y="14455"/>
                </a:cubicBezTo>
                <a:cubicBezTo>
                  <a:pt x="1350" y="16983"/>
                  <a:pt x="807" y="18503"/>
                  <a:pt x="1" y="18503"/>
                </a:cubicBezTo>
                <a:lnTo>
                  <a:pt x="1" y="18596"/>
                </a:lnTo>
                <a:cubicBezTo>
                  <a:pt x="885" y="18596"/>
                  <a:pt x="1459" y="17107"/>
                  <a:pt x="1552" y="14455"/>
                </a:cubicBezTo>
                <a:cubicBezTo>
                  <a:pt x="1645" y="11679"/>
                  <a:pt x="1552" y="93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>
            <a:off x="1790874" y="2342666"/>
            <a:ext cx="163002" cy="1998756"/>
          </a:xfrm>
          <a:custGeom>
            <a:rect b="b" l="l" r="r" t="t"/>
            <a:pathLst>
              <a:path extrusionOk="0" h="18271" w="1490">
                <a:moveTo>
                  <a:pt x="1304" y="0"/>
                </a:moveTo>
                <a:cubicBezTo>
                  <a:pt x="1304" y="93"/>
                  <a:pt x="1397" y="11338"/>
                  <a:pt x="1304" y="14129"/>
                </a:cubicBezTo>
                <a:cubicBezTo>
                  <a:pt x="1195" y="16658"/>
                  <a:pt x="714" y="18162"/>
                  <a:pt x="1" y="18162"/>
                </a:cubicBezTo>
                <a:lnTo>
                  <a:pt x="1" y="18271"/>
                </a:lnTo>
                <a:cubicBezTo>
                  <a:pt x="792" y="18271"/>
                  <a:pt x="1304" y="16766"/>
                  <a:pt x="1397" y="14129"/>
                </a:cubicBezTo>
                <a:cubicBezTo>
                  <a:pt x="1490" y="11338"/>
                  <a:pt x="1397" y="93"/>
                  <a:pt x="1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>
            <a:off x="755864" y="1204192"/>
            <a:ext cx="1035119" cy="899336"/>
          </a:xfrm>
          <a:custGeom>
            <a:rect b="b" l="l" r="r" t="t"/>
            <a:pathLst>
              <a:path extrusionOk="0" h="8221" w="9462">
                <a:moveTo>
                  <a:pt x="1" y="0"/>
                </a:moveTo>
                <a:lnTo>
                  <a:pt x="1" y="8220"/>
                </a:lnTo>
                <a:lnTo>
                  <a:pt x="9462" y="8220"/>
                </a:lnTo>
                <a:lnTo>
                  <a:pt x="94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>
            <a:off x="1790874" y="1204192"/>
            <a:ext cx="49338" cy="899336"/>
          </a:xfrm>
          <a:custGeom>
            <a:rect b="b" l="l" r="r" t="t"/>
            <a:pathLst>
              <a:path extrusionOk="0" h="8221" w="451">
                <a:moveTo>
                  <a:pt x="1" y="0"/>
                </a:moveTo>
                <a:lnTo>
                  <a:pt x="1" y="8220"/>
                </a:lnTo>
                <a:lnTo>
                  <a:pt x="451" y="8220"/>
                </a:lnTo>
                <a:lnTo>
                  <a:pt x="451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>
            <a:off x="815267" y="1260202"/>
            <a:ext cx="914672" cy="777142"/>
          </a:xfrm>
          <a:custGeom>
            <a:rect b="b" l="l" r="r" t="t"/>
            <a:pathLst>
              <a:path extrusionOk="0" h="7104" w="8361">
                <a:moveTo>
                  <a:pt x="1" y="0"/>
                </a:moveTo>
                <a:lnTo>
                  <a:pt x="1" y="7104"/>
                </a:lnTo>
                <a:lnTo>
                  <a:pt x="8360" y="7104"/>
                </a:lnTo>
                <a:lnTo>
                  <a:pt x="83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>
            <a:off x="815267" y="1260202"/>
            <a:ext cx="914672" cy="30631"/>
          </a:xfrm>
          <a:custGeom>
            <a:rect b="b" l="l" r="r" t="t"/>
            <a:pathLst>
              <a:path extrusionOk="0" h="280" w="8361">
                <a:moveTo>
                  <a:pt x="1" y="0"/>
                </a:moveTo>
                <a:lnTo>
                  <a:pt x="1" y="279"/>
                </a:lnTo>
                <a:lnTo>
                  <a:pt x="8360" y="279"/>
                </a:lnTo>
                <a:lnTo>
                  <a:pt x="83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>
            <a:off x="827191" y="1272017"/>
            <a:ext cx="8533" cy="8642"/>
          </a:xfrm>
          <a:custGeom>
            <a:rect b="b" l="l" r="r" t="t"/>
            <a:pathLst>
              <a:path extrusionOk="0" h="79" w="78">
                <a:moveTo>
                  <a:pt x="47" y="1"/>
                </a:moveTo>
                <a:cubicBezTo>
                  <a:pt x="31" y="1"/>
                  <a:pt x="0" y="16"/>
                  <a:pt x="0" y="32"/>
                </a:cubicBezTo>
                <a:cubicBezTo>
                  <a:pt x="0" y="63"/>
                  <a:pt x="31" y="78"/>
                  <a:pt x="47" y="78"/>
                </a:cubicBezTo>
                <a:cubicBezTo>
                  <a:pt x="62" y="78"/>
                  <a:pt x="78" y="47"/>
                  <a:pt x="78" y="32"/>
                </a:cubicBezTo>
                <a:cubicBezTo>
                  <a:pt x="78" y="16"/>
                  <a:pt x="62" y="1"/>
                  <a:pt x="47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>
            <a:off x="849290" y="1272017"/>
            <a:ext cx="8533" cy="8642"/>
          </a:xfrm>
          <a:custGeom>
            <a:rect b="b" l="l" r="r" t="t"/>
            <a:pathLst>
              <a:path extrusionOk="0" h="79" w="78">
                <a:moveTo>
                  <a:pt x="31" y="1"/>
                </a:moveTo>
                <a:cubicBezTo>
                  <a:pt x="16" y="1"/>
                  <a:pt x="0" y="16"/>
                  <a:pt x="0" y="32"/>
                </a:cubicBezTo>
                <a:cubicBezTo>
                  <a:pt x="0" y="63"/>
                  <a:pt x="16" y="78"/>
                  <a:pt x="31" y="78"/>
                </a:cubicBezTo>
                <a:cubicBezTo>
                  <a:pt x="62" y="78"/>
                  <a:pt x="78" y="47"/>
                  <a:pt x="78" y="32"/>
                </a:cubicBezTo>
                <a:cubicBezTo>
                  <a:pt x="78" y="16"/>
                  <a:pt x="62" y="1"/>
                  <a:pt x="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>
            <a:off x="867887" y="1272017"/>
            <a:ext cx="8642" cy="8642"/>
          </a:xfrm>
          <a:custGeom>
            <a:rect b="b" l="l" r="r" t="t"/>
            <a:pathLst>
              <a:path extrusionOk="0" h="79" w="79">
                <a:moveTo>
                  <a:pt x="47" y="1"/>
                </a:moveTo>
                <a:cubicBezTo>
                  <a:pt x="16" y="1"/>
                  <a:pt x="1" y="16"/>
                  <a:pt x="1" y="32"/>
                </a:cubicBezTo>
                <a:cubicBezTo>
                  <a:pt x="1" y="63"/>
                  <a:pt x="16" y="78"/>
                  <a:pt x="47" y="78"/>
                </a:cubicBezTo>
                <a:cubicBezTo>
                  <a:pt x="63" y="78"/>
                  <a:pt x="78" y="47"/>
                  <a:pt x="78" y="32"/>
                </a:cubicBezTo>
                <a:cubicBezTo>
                  <a:pt x="78" y="16"/>
                  <a:pt x="63" y="1"/>
                  <a:pt x="47" y="1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>
            <a:off x="859464" y="1339951"/>
            <a:ext cx="251177" cy="320746"/>
          </a:xfrm>
          <a:custGeom>
            <a:rect b="b" l="l" r="r" t="t"/>
            <a:pathLst>
              <a:path extrusionOk="0" h="2932" w="2296">
                <a:moveTo>
                  <a:pt x="0" y="0"/>
                </a:moveTo>
                <a:lnTo>
                  <a:pt x="0" y="2931"/>
                </a:lnTo>
                <a:lnTo>
                  <a:pt x="2295" y="2931"/>
                </a:lnTo>
                <a:lnTo>
                  <a:pt x="22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>
            <a:off x="859464" y="1339951"/>
            <a:ext cx="251177" cy="45837"/>
          </a:xfrm>
          <a:custGeom>
            <a:rect b="b" l="l" r="r" t="t"/>
            <a:pathLst>
              <a:path extrusionOk="0" h="419" w="2296">
                <a:moveTo>
                  <a:pt x="0" y="0"/>
                </a:moveTo>
                <a:lnTo>
                  <a:pt x="0" y="419"/>
                </a:lnTo>
                <a:lnTo>
                  <a:pt x="2295" y="419"/>
                </a:lnTo>
                <a:lnTo>
                  <a:pt x="2295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"/>
          <p:cNvSpPr/>
          <p:nvPr/>
        </p:nvSpPr>
        <p:spPr>
          <a:xfrm>
            <a:off x="889986" y="1450222"/>
            <a:ext cx="52730" cy="10283"/>
          </a:xfrm>
          <a:custGeom>
            <a:rect b="b" l="l" r="r" t="t"/>
            <a:pathLst>
              <a:path extrusionOk="0" h="94" w="482">
                <a:moveTo>
                  <a:pt x="0" y="0"/>
                </a:moveTo>
                <a:lnTo>
                  <a:pt x="0" y="93"/>
                </a:lnTo>
                <a:lnTo>
                  <a:pt x="481" y="93"/>
                </a:lnTo>
                <a:lnTo>
                  <a:pt x="481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/>
          <p:nvPr/>
        </p:nvSpPr>
        <p:spPr>
          <a:xfrm>
            <a:off x="889986" y="1584230"/>
            <a:ext cx="52730" cy="10283"/>
          </a:xfrm>
          <a:custGeom>
            <a:rect b="b" l="l" r="r" t="t"/>
            <a:pathLst>
              <a:path extrusionOk="0" h="94" w="482">
                <a:moveTo>
                  <a:pt x="0" y="0"/>
                </a:moveTo>
                <a:lnTo>
                  <a:pt x="0" y="94"/>
                </a:lnTo>
                <a:lnTo>
                  <a:pt x="481" y="94"/>
                </a:lnTo>
                <a:lnTo>
                  <a:pt x="48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1"/>
          <p:cNvSpPr/>
          <p:nvPr/>
        </p:nvSpPr>
        <p:spPr>
          <a:xfrm>
            <a:off x="954421" y="1450222"/>
            <a:ext cx="90034" cy="10283"/>
          </a:xfrm>
          <a:custGeom>
            <a:rect b="b" l="l" r="r" t="t"/>
            <a:pathLst>
              <a:path extrusionOk="0" h="94" w="823">
                <a:moveTo>
                  <a:pt x="1" y="0"/>
                </a:moveTo>
                <a:lnTo>
                  <a:pt x="1" y="93"/>
                </a:lnTo>
                <a:lnTo>
                  <a:pt x="823" y="93"/>
                </a:lnTo>
                <a:lnTo>
                  <a:pt x="8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889986" y="1584230"/>
            <a:ext cx="120556" cy="10283"/>
          </a:xfrm>
          <a:custGeom>
            <a:rect b="b" l="l" r="r" t="t"/>
            <a:pathLst>
              <a:path extrusionOk="0" h="94" w="1102">
                <a:moveTo>
                  <a:pt x="0" y="0"/>
                </a:moveTo>
                <a:lnTo>
                  <a:pt x="0" y="94"/>
                </a:lnTo>
                <a:lnTo>
                  <a:pt x="1101" y="94"/>
                </a:lnTo>
                <a:lnTo>
                  <a:pt x="1101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1"/>
          <p:cNvSpPr/>
          <p:nvPr/>
        </p:nvSpPr>
        <p:spPr>
          <a:xfrm>
            <a:off x="889986" y="1529971"/>
            <a:ext cx="52730" cy="11924"/>
          </a:xfrm>
          <a:custGeom>
            <a:rect b="b" l="l" r="r" t="t"/>
            <a:pathLst>
              <a:path extrusionOk="0" h="109" w="482">
                <a:moveTo>
                  <a:pt x="0" y="0"/>
                </a:moveTo>
                <a:lnTo>
                  <a:pt x="0" y="109"/>
                </a:lnTo>
                <a:lnTo>
                  <a:pt x="481" y="109"/>
                </a:lnTo>
                <a:lnTo>
                  <a:pt x="481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1"/>
          <p:cNvSpPr/>
          <p:nvPr/>
        </p:nvSpPr>
        <p:spPr>
          <a:xfrm>
            <a:off x="889986" y="1477352"/>
            <a:ext cx="130730" cy="10283"/>
          </a:xfrm>
          <a:custGeom>
            <a:rect b="b" l="l" r="r" t="t"/>
            <a:pathLst>
              <a:path extrusionOk="0" h="94" w="1195">
                <a:moveTo>
                  <a:pt x="0" y="0"/>
                </a:moveTo>
                <a:lnTo>
                  <a:pt x="0" y="93"/>
                </a:lnTo>
                <a:lnTo>
                  <a:pt x="1194" y="93"/>
                </a:lnTo>
                <a:lnTo>
                  <a:pt x="11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1"/>
          <p:cNvSpPr/>
          <p:nvPr/>
        </p:nvSpPr>
        <p:spPr>
          <a:xfrm>
            <a:off x="889986" y="1502841"/>
            <a:ext cx="88284" cy="10283"/>
          </a:xfrm>
          <a:custGeom>
            <a:rect b="b" l="l" r="r" t="t"/>
            <a:pathLst>
              <a:path extrusionOk="0" h="94" w="807">
                <a:moveTo>
                  <a:pt x="0" y="0"/>
                </a:moveTo>
                <a:lnTo>
                  <a:pt x="0" y="93"/>
                </a:lnTo>
                <a:lnTo>
                  <a:pt x="807" y="93"/>
                </a:lnTo>
                <a:lnTo>
                  <a:pt x="80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1"/>
          <p:cNvSpPr/>
          <p:nvPr/>
        </p:nvSpPr>
        <p:spPr>
          <a:xfrm>
            <a:off x="889986" y="1611360"/>
            <a:ext cx="163002" cy="10283"/>
          </a:xfrm>
          <a:custGeom>
            <a:rect b="b" l="l" r="r" t="t"/>
            <a:pathLst>
              <a:path extrusionOk="0" h="94" w="1490">
                <a:moveTo>
                  <a:pt x="0" y="1"/>
                </a:moveTo>
                <a:lnTo>
                  <a:pt x="0" y="94"/>
                </a:lnTo>
                <a:lnTo>
                  <a:pt x="1489" y="94"/>
                </a:lnTo>
                <a:lnTo>
                  <a:pt x="1489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1"/>
          <p:cNvSpPr/>
          <p:nvPr/>
        </p:nvSpPr>
        <p:spPr>
          <a:xfrm>
            <a:off x="889986" y="1558741"/>
            <a:ext cx="112023" cy="10283"/>
          </a:xfrm>
          <a:custGeom>
            <a:rect b="b" l="l" r="r" t="t"/>
            <a:pathLst>
              <a:path extrusionOk="0" h="94" w="1024">
                <a:moveTo>
                  <a:pt x="0" y="1"/>
                </a:moveTo>
                <a:lnTo>
                  <a:pt x="0" y="94"/>
                </a:lnTo>
                <a:lnTo>
                  <a:pt x="1024" y="94"/>
                </a:lnTo>
                <a:lnTo>
                  <a:pt x="1024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1"/>
          <p:cNvSpPr/>
          <p:nvPr/>
        </p:nvSpPr>
        <p:spPr>
          <a:xfrm>
            <a:off x="889986" y="1529971"/>
            <a:ext cx="174817" cy="11924"/>
          </a:xfrm>
          <a:custGeom>
            <a:rect b="b" l="l" r="r" t="t"/>
            <a:pathLst>
              <a:path extrusionOk="0" h="109" w="1598">
                <a:moveTo>
                  <a:pt x="0" y="0"/>
                </a:moveTo>
                <a:lnTo>
                  <a:pt x="0" y="109"/>
                </a:lnTo>
                <a:lnTo>
                  <a:pt x="1598" y="109"/>
                </a:lnTo>
                <a:lnTo>
                  <a:pt x="1598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1"/>
          <p:cNvSpPr/>
          <p:nvPr/>
        </p:nvSpPr>
        <p:spPr>
          <a:xfrm>
            <a:off x="1147836" y="1339951"/>
            <a:ext cx="249536" cy="320746"/>
          </a:xfrm>
          <a:custGeom>
            <a:rect b="b" l="l" r="r" t="t"/>
            <a:pathLst>
              <a:path extrusionOk="0" h="2932" w="2281">
                <a:moveTo>
                  <a:pt x="1" y="0"/>
                </a:moveTo>
                <a:lnTo>
                  <a:pt x="1" y="2931"/>
                </a:lnTo>
                <a:lnTo>
                  <a:pt x="2281" y="2931"/>
                </a:lnTo>
                <a:lnTo>
                  <a:pt x="22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1"/>
          <p:cNvSpPr/>
          <p:nvPr/>
        </p:nvSpPr>
        <p:spPr>
          <a:xfrm>
            <a:off x="1147836" y="1339951"/>
            <a:ext cx="249536" cy="45837"/>
          </a:xfrm>
          <a:custGeom>
            <a:rect b="b" l="l" r="r" t="t"/>
            <a:pathLst>
              <a:path extrusionOk="0" h="419" w="2281">
                <a:moveTo>
                  <a:pt x="1" y="0"/>
                </a:moveTo>
                <a:lnTo>
                  <a:pt x="1" y="419"/>
                </a:lnTo>
                <a:lnTo>
                  <a:pt x="2281" y="419"/>
                </a:lnTo>
                <a:lnTo>
                  <a:pt x="2281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1"/>
          <p:cNvSpPr/>
          <p:nvPr/>
        </p:nvSpPr>
        <p:spPr>
          <a:xfrm>
            <a:off x="1178357" y="1450222"/>
            <a:ext cx="52730" cy="10283"/>
          </a:xfrm>
          <a:custGeom>
            <a:rect b="b" l="l" r="r" t="t"/>
            <a:pathLst>
              <a:path extrusionOk="0" h="94" w="482">
                <a:moveTo>
                  <a:pt x="1" y="0"/>
                </a:moveTo>
                <a:lnTo>
                  <a:pt x="1" y="93"/>
                </a:lnTo>
                <a:lnTo>
                  <a:pt x="482" y="93"/>
                </a:lnTo>
                <a:lnTo>
                  <a:pt x="4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1"/>
          <p:cNvSpPr/>
          <p:nvPr/>
        </p:nvSpPr>
        <p:spPr>
          <a:xfrm>
            <a:off x="1178357" y="1584230"/>
            <a:ext cx="52730" cy="10283"/>
          </a:xfrm>
          <a:custGeom>
            <a:rect b="b" l="l" r="r" t="t"/>
            <a:pathLst>
              <a:path extrusionOk="0" h="94" w="482">
                <a:moveTo>
                  <a:pt x="1" y="0"/>
                </a:moveTo>
                <a:lnTo>
                  <a:pt x="1" y="94"/>
                </a:lnTo>
                <a:lnTo>
                  <a:pt x="482" y="94"/>
                </a:lnTo>
                <a:lnTo>
                  <a:pt x="48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1"/>
          <p:cNvSpPr/>
          <p:nvPr/>
        </p:nvSpPr>
        <p:spPr>
          <a:xfrm>
            <a:off x="1242902" y="1450222"/>
            <a:ext cx="90034" cy="10283"/>
          </a:xfrm>
          <a:custGeom>
            <a:rect b="b" l="l" r="r" t="t"/>
            <a:pathLst>
              <a:path extrusionOk="0" h="94" w="823">
                <a:moveTo>
                  <a:pt x="0" y="0"/>
                </a:moveTo>
                <a:lnTo>
                  <a:pt x="0" y="93"/>
                </a:lnTo>
                <a:lnTo>
                  <a:pt x="822" y="93"/>
                </a:lnTo>
                <a:lnTo>
                  <a:pt x="822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1"/>
          <p:cNvSpPr/>
          <p:nvPr/>
        </p:nvSpPr>
        <p:spPr>
          <a:xfrm>
            <a:off x="1178357" y="1584230"/>
            <a:ext cx="120665" cy="10283"/>
          </a:xfrm>
          <a:custGeom>
            <a:rect b="b" l="l" r="r" t="t"/>
            <a:pathLst>
              <a:path extrusionOk="0" h="94" w="1103">
                <a:moveTo>
                  <a:pt x="1" y="0"/>
                </a:moveTo>
                <a:lnTo>
                  <a:pt x="1" y="94"/>
                </a:lnTo>
                <a:lnTo>
                  <a:pt x="1102" y="94"/>
                </a:lnTo>
                <a:lnTo>
                  <a:pt x="1102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1"/>
          <p:cNvSpPr/>
          <p:nvPr/>
        </p:nvSpPr>
        <p:spPr>
          <a:xfrm>
            <a:off x="1178357" y="1529971"/>
            <a:ext cx="52730" cy="11924"/>
          </a:xfrm>
          <a:custGeom>
            <a:rect b="b" l="l" r="r" t="t"/>
            <a:pathLst>
              <a:path extrusionOk="0" h="109" w="482">
                <a:moveTo>
                  <a:pt x="1" y="0"/>
                </a:moveTo>
                <a:lnTo>
                  <a:pt x="1" y="109"/>
                </a:lnTo>
                <a:lnTo>
                  <a:pt x="482" y="109"/>
                </a:lnTo>
                <a:lnTo>
                  <a:pt x="482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1"/>
          <p:cNvSpPr/>
          <p:nvPr/>
        </p:nvSpPr>
        <p:spPr>
          <a:xfrm>
            <a:off x="1178357" y="1477352"/>
            <a:ext cx="130839" cy="10283"/>
          </a:xfrm>
          <a:custGeom>
            <a:rect b="b" l="l" r="r" t="t"/>
            <a:pathLst>
              <a:path extrusionOk="0" h="94" w="1196">
                <a:moveTo>
                  <a:pt x="1" y="0"/>
                </a:moveTo>
                <a:lnTo>
                  <a:pt x="1" y="93"/>
                </a:lnTo>
                <a:lnTo>
                  <a:pt x="1195" y="93"/>
                </a:lnTo>
                <a:lnTo>
                  <a:pt x="119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1"/>
          <p:cNvSpPr/>
          <p:nvPr/>
        </p:nvSpPr>
        <p:spPr>
          <a:xfrm>
            <a:off x="1178357" y="1502841"/>
            <a:ext cx="88393" cy="10283"/>
          </a:xfrm>
          <a:custGeom>
            <a:rect b="b" l="l" r="r" t="t"/>
            <a:pathLst>
              <a:path extrusionOk="0" h="94" w="808">
                <a:moveTo>
                  <a:pt x="1" y="0"/>
                </a:moveTo>
                <a:lnTo>
                  <a:pt x="1" y="93"/>
                </a:lnTo>
                <a:lnTo>
                  <a:pt x="807" y="93"/>
                </a:lnTo>
                <a:lnTo>
                  <a:pt x="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1"/>
          <p:cNvSpPr/>
          <p:nvPr/>
        </p:nvSpPr>
        <p:spPr>
          <a:xfrm>
            <a:off x="1178357" y="1611360"/>
            <a:ext cx="163002" cy="10283"/>
          </a:xfrm>
          <a:custGeom>
            <a:rect b="b" l="l" r="r" t="t"/>
            <a:pathLst>
              <a:path extrusionOk="0" h="94" w="1490">
                <a:moveTo>
                  <a:pt x="1" y="1"/>
                </a:moveTo>
                <a:lnTo>
                  <a:pt x="1" y="94"/>
                </a:lnTo>
                <a:lnTo>
                  <a:pt x="1490" y="94"/>
                </a:lnTo>
                <a:lnTo>
                  <a:pt x="1490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1"/>
          <p:cNvSpPr/>
          <p:nvPr/>
        </p:nvSpPr>
        <p:spPr>
          <a:xfrm>
            <a:off x="1178357" y="1558741"/>
            <a:ext cx="112132" cy="10283"/>
          </a:xfrm>
          <a:custGeom>
            <a:rect b="b" l="l" r="r" t="t"/>
            <a:pathLst>
              <a:path extrusionOk="0" h="94" w="1025">
                <a:moveTo>
                  <a:pt x="1" y="1"/>
                </a:moveTo>
                <a:lnTo>
                  <a:pt x="1" y="94"/>
                </a:lnTo>
                <a:lnTo>
                  <a:pt x="1025" y="94"/>
                </a:lnTo>
                <a:lnTo>
                  <a:pt x="1025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1"/>
          <p:cNvSpPr/>
          <p:nvPr/>
        </p:nvSpPr>
        <p:spPr>
          <a:xfrm>
            <a:off x="1178357" y="1529971"/>
            <a:ext cx="174927" cy="11924"/>
          </a:xfrm>
          <a:custGeom>
            <a:rect b="b" l="l" r="r" t="t"/>
            <a:pathLst>
              <a:path extrusionOk="0" h="109" w="1599">
                <a:moveTo>
                  <a:pt x="1" y="0"/>
                </a:moveTo>
                <a:lnTo>
                  <a:pt x="1" y="109"/>
                </a:lnTo>
                <a:lnTo>
                  <a:pt x="1598" y="109"/>
                </a:lnTo>
                <a:lnTo>
                  <a:pt x="1598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1"/>
          <p:cNvSpPr/>
          <p:nvPr/>
        </p:nvSpPr>
        <p:spPr>
          <a:xfrm>
            <a:off x="1434566" y="1339951"/>
            <a:ext cx="249536" cy="320746"/>
          </a:xfrm>
          <a:custGeom>
            <a:rect b="b" l="l" r="r" t="t"/>
            <a:pathLst>
              <a:path extrusionOk="0" h="2932" w="2281">
                <a:moveTo>
                  <a:pt x="1" y="0"/>
                </a:moveTo>
                <a:lnTo>
                  <a:pt x="1" y="2931"/>
                </a:lnTo>
                <a:lnTo>
                  <a:pt x="2281" y="2931"/>
                </a:lnTo>
                <a:lnTo>
                  <a:pt x="22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1"/>
          <p:cNvSpPr/>
          <p:nvPr/>
        </p:nvSpPr>
        <p:spPr>
          <a:xfrm>
            <a:off x="1434566" y="1339951"/>
            <a:ext cx="249536" cy="45837"/>
          </a:xfrm>
          <a:custGeom>
            <a:rect b="b" l="l" r="r" t="t"/>
            <a:pathLst>
              <a:path extrusionOk="0" h="419" w="2281">
                <a:moveTo>
                  <a:pt x="1" y="0"/>
                </a:moveTo>
                <a:lnTo>
                  <a:pt x="1" y="419"/>
                </a:lnTo>
                <a:lnTo>
                  <a:pt x="2281" y="419"/>
                </a:lnTo>
                <a:lnTo>
                  <a:pt x="2281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1"/>
          <p:cNvSpPr/>
          <p:nvPr/>
        </p:nvSpPr>
        <p:spPr>
          <a:xfrm>
            <a:off x="1465088" y="1450222"/>
            <a:ext cx="54480" cy="10283"/>
          </a:xfrm>
          <a:custGeom>
            <a:rect b="b" l="l" r="r" t="t"/>
            <a:pathLst>
              <a:path extrusionOk="0" h="94" w="498">
                <a:moveTo>
                  <a:pt x="1" y="0"/>
                </a:moveTo>
                <a:lnTo>
                  <a:pt x="1" y="93"/>
                </a:lnTo>
                <a:lnTo>
                  <a:pt x="497" y="93"/>
                </a:lnTo>
                <a:lnTo>
                  <a:pt x="497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1"/>
          <p:cNvSpPr/>
          <p:nvPr/>
        </p:nvSpPr>
        <p:spPr>
          <a:xfrm>
            <a:off x="1465088" y="1584230"/>
            <a:ext cx="54480" cy="10283"/>
          </a:xfrm>
          <a:custGeom>
            <a:rect b="b" l="l" r="r" t="t"/>
            <a:pathLst>
              <a:path extrusionOk="0" h="94" w="498">
                <a:moveTo>
                  <a:pt x="1" y="0"/>
                </a:moveTo>
                <a:lnTo>
                  <a:pt x="1" y="94"/>
                </a:lnTo>
                <a:lnTo>
                  <a:pt x="497" y="94"/>
                </a:lnTo>
                <a:lnTo>
                  <a:pt x="49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1"/>
          <p:cNvSpPr/>
          <p:nvPr/>
        </p:nvSpPr>
        <p:spPr>
          <a:xfrm>
            <a:off x="1531274" y="1450222"/>
            <a:ext cx="90034" cy="10283"/>
          </a:xfrm>
          <a:custGeom>
            <a:rect b="b" l="l" r="r" t="t"/>
            <a:pathLst>
              <a:path extrusionOk="0" h="94" w="823">
                <a:moveTo>
                  <a:pt x="1" y="0"/>
                </a:moveTo>
                <a:lnTo>
                  <a:pt x="1" y="93"/>
                </a:lnTo>
                <a:lnTo>
                  <a:pt x="823" y="93"/>
                </a:lnTo>
                <a:lnTo>
                  <a:pt x="823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1"/>
          <p:cNvSpPr/>
          <p:nvPr/>
        </p:nvSpPr>
        <p:spPr>
          <a:xfrm>
            <a:off x="1465088" y="1584230"/>
            <a:ext cx="122306" cy="10283"/>
          </a:xfrm>
          <a:custGeom>
            <a:rect b="b" l="l" r="r" t="t"/>
            <a:pathLst>
              <a:path extrusionOk="0" h="94" w="1118">
                <a:moveTo>
                  <a:pt x="1" y="0"/>
                </a:moveTo>
                <a:lnTo>
                  <a:pt x="1" y="94"/>
                </a:lnTo>
                <a:lnTo>
                  <a:pt x="1118" y="94"/>
                </a:lnTo>
                <a:lnTo>
                  <a:pt x="1118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1"/>
          <p:cNvSpPr/>
          <p:nvPr/>
        </p:nvSpPr>
        <p:spPr>
          <a:xfrm>
            <a:off x="1465088" y="1529971"/>
            <a:ext cx="54480" cy="11924"/>
          </a:xfrm>
          <a:custGeom>
            <a:rect b="b" l="l" r="r" t="t"/>
            <a:pathLst>
              <a:path extrusionOk="0" h="109" w="498">
                <a:moveTo>
                  <a:pt x="1" y="0"/>
                </a:moveTo>
                <a:lnTo>
                  <a:pt x="1" y="109"/>
                </a:lnTo>
                <a:lnTo>
                  <a:pt x="497" y="109"/>
                </a:lnTo>
                <a:lnTo>
                  <a:pt x="497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1"/>
          <p:cNvSpPr/>
          <p:nvPr/>
        </p:nvSpPr>
        <p:spPr>
          <a:xfrm>
            <a:off x="1465088" y="1477352"/>
            <a:ext cx="132480" cy="10283"/>
          </a:xfrm>
          <a:custGeom>
            <a:rect b="b" l="l" r="r" t="t"/>
            <a:pathLst>
              <a:path extrusionOk="0" h="94" w="1211">
                <a:moveTo>
                  <a:pt x="1" y="0"/>
                </a:moveTo>
                <a:lnTo>
                  <a:pt x="1" y="93"/>
                </a:lnTo>
                <a:lnTo>
                  <a:pt x="1211" y="93"/>
                </a:lnTo>
                <a:lnTo>
                  <a:pt x="121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1"/>
          <p:cNvSpPr/>
          <p:nvPr/>
        </p:nvSpPr>
        <p:spPr>
          <a:xfrm>
            <a:off x="1465088" y="1502841"/>
            <a:ext cx="90034" cy="10283"/>
          </a:xfrm>
          <a:custGeom>
            <a:rect b="b" l="l" r="r" t="t"/>
            <a:pathLst>
              <a:path extrusionOk="0" h="94" w="823">
                <a:moveTo>
                  <a:pt x="1" y="0"/>
                </a:moveTo>
                <a:lnTo>
                  <a:pt x="1" y="93"/>
                </a:lnTo>
                <a:lnTo>
                  <a:pt x="823" y="93"/>
                </a:lnTo>
                <a:lnTo>
                  <a:pt x="82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1"/>
          <p:cNvSpPr/>
          <p:nvPr/>
        </p:nvSpPr>
        <p:spPr>
          <a:xfrm>
            <a:off x="1465088" y="1611360"/>
            <a:ext cx="164753" cy="10283"/>
          </a:xfrm>
          <a:custGeom>
            <a:rect b="b" l="l" r="r" t="t"/>
            <a:pathLst>
              <a:path extrusionOk="0" h="94" w="1506">
                <a:moveTo>
                  <a:pt x="1" y="1"/>
                </a:moveTo>
                <a:lnTo>
                  <a:pt x="1" y="94"/>
                </a:lnTo>
                <a:lnTo>
                  <a:pt x="1505" y="94"/>
                </a:lnTo>
                <a:lnTo>
                  <a:pt x="1505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1"/>
          <p:cNvSpPr/>
          <p:nvPr/>
        </p:nvSpPr>
        <p:spPr>
          <a:xfrm>
            <a:off x="1465088" y="1558741"/>
            <a:ext cx="113883" cy="10283"/>
          </a:xfrm>
          <a:custGeom>
            <a:rect b="b" l="l" r="r" t="t"/>
            <a:pathLst>
              <a:path extrusionOk="0" h="94" w="1041">
                <a:moveTo>
                  <a:pt x="1" y="1"/>
                </a:moveTo>
                <a:lnTo>
                  <a:pt x="1" y="94"/>
                </a:lnTo>
                <a:lnTo>
                  <a:pt x="1040" y="94"/>
                </a:lnTo>
                <a:lnTo>
                  <a:pt x="1040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1"/>
          <p:cNvSpPr/>
          <p:nvPr/>
        </p:nvSpPr>
        <p:spPr>
          <a:xfrm>
            <a:off x="1465088" y="1529971"/>
            <a:ext cx="176568" cy="11924"/>
          </a:xfrm>
          <a:custGeom>
            <a:rect b="b" l="l" r="r" t="t"/>
            <a:pathLst>
              <a:path extrusionOk="0" h="109" w="1614">
                <a:moveTo>
                  <a:pt x="1" y="0"/>
                </a:moveTo>
                <a:lnTo>
                  <a:pt x="1" y="109"/>
                </a:lnTo>
                <a:lnTo>
                  <a:pt x="1614" y="109"/>
                </a:lnTo>
                <a:lnTo>
                  <a:pt x="1614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1"/>
          <p:cNvSpPr/>
          <p:nvPr/>
        </p:nvSpPr>
        <p:spPr>
          <a:xfrm>
            <a:off x="859464" y="1691109"/>
            <a:ext cx="251177" cy="320746"/>
          </a:xfrm>
          <a:custGeom>
            <a:rect b="b" l="l" r="r" t="t"/>
            <a:pathLst>
              <a:path extrusionOk="0" h="2932" w="2296">
                <a:moveTo>
                  <a:pt x="0" y="1"/>
                </a:moveTo>
                <a:lnTo>
                  <a:pt x="0" y="2932"/>
                </a:lnTo>
                <a:lnTo>
                  <a:pt x="2295" y="2932"/>
                </a:lnTo>
                <a:lnTo>
                  <a:pt x="22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1"/>
          <p:cNvSpPr/>
          <p:nvPr/>
        </p:nvSpPr>
        <p:spPr>
          <a:xfrm>
            <a:off x="859464" y="1691109"/>
            <a:ext cx="251177" cy="47587"/>
          </a:xfrm>
          <a:custGeom>
            <a:rect b="b" l="l" r="r" t="t"/>
            <a:pathLst>
              <a:path extrusionOk="0" h="435" w="2296">
                <a:moveTo>
                  <a:pt x="0" y="1"/>
                </a:moveTo>
                <a:lnTo>
                  <a:pt x="0" y="435"/>
                </a:lnTo>
                <a:lnTo>
                  <a:pt x="2295" y="435"/>
                </a:lnTo>
                <a:lnTo>
                  <a:pt x="22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1"/>
          <p:cNvSpPr/>
          <p:nvPr/>
        </p:nvSpPr>
        <p:spPr>
          <a:xfrm>
            <a:off x="889986" y="1801380"/>
            <a:ext cx="52730" cy="12033"/>
          </a:xfrm>
          <a:custGeom>
            <a:rect b="b" l="l" r="r" t="t"/>
            <a:pathLst>
              <a:path extrusionOk="0" h="110" w="482">
                <a:moveTo>
                  <a:pt x="0" y="1"/>
                </a:moveTo>
                <a:lnTo>
                  <a:pt x="0" y="109"/>
                </a:lnTo>
                <a:lnTo>
                  <a:pt x="481" y="109"/>
                </a:lnTo>
                <a:lnTo>
                  <a:pt x="4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1"/>
          <p:cNvSpPr/>
          <p:nvPr/>
        </p:nvSpPr>
        <p:spPr>
          <a:xfrm>
            <a:off x="889986" y="1935388"/>
            <a:ext cx="52730" cy="10393"/>
          </a:xfrm>
          <a:custGeom>
            <a:rect b="b" l="l" r="r" t="t"/>
            <a:pathLst>
              <a:path extrusionOk="0" h="95" w="482">
                <a:moveTo>
                  <a:pt x="0" y="1"/>
                </a:moveTo>
                <a:lnTo>
                  <a:pt x="0" y="94"/>
                </a:lnTo>
                <a:lnTo>
                  <a:pt x="481" y="94"/>
                </a:lnTo>
                <a:lnTo>
                  <a:pt x="481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1"/>
          <p:cNvSpPr/>
          <p:nvPr/>
        </p:nvSpPr>
        <p:spPr>
          <a:xfrm>
            <a:off x="954421" y="1801380"/>
            <a:ext cx="90034" cy="12033"/>
          </a:xfrm>
          <a:custGeom>
            <a:rect b="b" l="l" r="r" t="t"/>
            <a:pathLst>
              <a:path extrusionOk="0" h="110" w="823">
                <a:moveTo>
                  <a:pt x="1" y="1"/>
                </a:moveTo>
                <a:lnTo>
                  <a:pt x="1" y="109"/>
                </a:lnTo>
                <a:lnTo>
                  <a:pt x="823" y="109"/>
                </a:lnTo>
                <a:lnTo>
                  <a:pt x="823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1"/>
          <p:cNvSpPr/>
          <p:nvPr/>
        </p:nvSpPr>
        <p:spPr>
          <a:xfrm>
            <a:off x="889986" y="1935388"/>
            <a:ext cx="120556" cy="10393"/>
          </a:xfrm>
          <a:custGeom>
            <a:rect b="b" l="l" r="r" t="t"/>
            <a:pathLst>
              <a:path extrusionOk="0" h="95" w="1102">
                <a:moveTo>
                  <a:pt x="0" y="1"/>
                </a:moveTo>
                <a:lnTo>
                  <a:pt x="0" y="94"/>
                </a:lnTo>
                <a:lnTo>
                  <a:pt x="1101" y="94"/>
                </a:lnTo>
                <a:lnTo>
                  <a:pt x="11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1"/>
          <p:cNvSpPr/>
          <p:nvPr/>
        </p:nvSpPr>
        <p:spPr>
          <a:xfrm>
            <a:off x="889986" y="1882879"/>
            <a:ext cx="52730" cy="10283"/>
          </a:xfrm>
          <a:custGeom>
            <a:rect b="b" l="l" r="r" t="t"/>
            <a:pathLst>
              <a:path extrusionOk="0" h="94" w="482">
                <a:moveTo>
                  <a:pt x="0" y="0"/>
                </a:moveTo>
                <a:lnTo>
                  <a:pt x="0" y="93"/>
                </a:lnTo>
                <a:lnTo>
                  <a:pt x="481" y="93"/>
                </a:lnTo>
                <a:lnTo>
                  <a:pt x="481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>
            <a:off x="889986" y="1828509"/>
            <a:ext cx="130730" cy="12033"/>
          </a:xfrm>
          <a:custGeom>
            <a:rect b="b" l="l" r="r" t="t"/>
            <a:pathLst>
              <a:path extrusionOk="0" h="110" w="1195">
                <a:moveTo>
                  <a:pt x="0" y="1"/>
                </a:moveTo>
                <a:lnTo>
                  <a:pt x="0" y="109"/>
                </a:lnTo>
                <a:lnTo>
                  <a:pt x="1194" y="109"/>
                </a:lnTo>
                <a:lnTo>
                  <a:pt x="11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1"/>
          <p:cNvSpPr/>
          <p:nvPr/>
        </p:nvSpPr>
        <p:spPr>
          <a:xfrm>
            <a:off x="889986" y="1855749"/>
            <a:ext cx="88284" cy="10283"/>
          </a:xfrm>
          <a:custGeom>
            <a:rect b="b" l="l" r="r" t="t"/>
            <a:pathLst>
              <a:path extrusionOk="0" h="94" w="807">
                <a:moveTo>
                  <a:pt x="0" y="0"/>
                </a:moveTo>
                <a:lnTo>
                  <a:pt x="0" y="93"/>
                </a:lnTo>
                <a:lnTo>
                  <a:pt x="807" y="93"/>
                </a:lnTo>
                <a:lnTo>
                  <a:pt x="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1"/>
          <p:cNvSpPr/>
          <p:nvPr/>
        </p:nvSpPr>
        <p:spPr>
          <a:xfrm>
            <a:off x="889986" y="1962628"/>
            <a:ext cx="163002" cy="11924"/>
          </a:xfrm>
          <a:custGeom>
            <a:rect b="b" l="l" r="r" t="t"/>
            <a:pathLst>
              <a:path extrusionOk="0" h="109" w="1490">
                <a:moveTo>
                  <a:pt x="0" y="0"/>
                </a:moveTo>
                <a:lnTo>
                  <a:pt x="0" y="109"/>
                </a:lnTo>
                <a:lnTo>
                  <a:pt x="1489" y="109"/>
                </a:lnTo>
                <a:lnTo>
                  <a:pt x="148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1"/>
          <p:cNvSpPr/>
          <p:nvPr/>
        </p:nvSpPr>
        <p:spPr>
          <a:xfrm>
            <a:off x="889986" y="1910009"/>
            <a:ext cx="112023" cy="10283"/>
          </a:xfrm>
          <a:custGeom>
            <a:rect b="b" l="l" r="r" t="t"/>
            <a:pathLst>
              <a:path extrusionOk="0" h="94" w="1024">
                <a:moveTo>
                  <a:pt x="0" y="0"/>
                </a:moveTo>
                <a:lnTo>
                  <a:pt x="0" y="93"/>
                </a:lnTo>
                <a:lnTo>
                  <a:pt x="1024" y="93"/>
                </a:lnTo>
                <a:lnTo>
                  <a:pt x="1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1"/>
          <p:cNvSpPr/>
          <p:nvPr/>
        </p:nvSpPr>
        <p:spPr>
          <a:xfrm>
            <a:off x="889986" y="1882879"/>
            <a:ext cx="174817" cy="10283"/>
          </a:xfrm>
          <a:custGeom>
            <a:rect b="b" l="l" r="r" t="t"/>
            <a:pathLst>
              <a:path extrusionOk="0" h="94" w="1598">
                <a:moveTo>
                  <a:pt x="0" y="0"/>
                </a:moveTo>
                <a:lnTo>
                  <a:pt x="0" y="93"/>
                </a:lnTo>
                <a:lnTo>
                  <a:pt x="1598" y="93"/>
                </a:lnTo>
                <a:lnTo>
                  <a:pt x="15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1"/>
          <p:cNvSpPr/>
          <p:nvPr/>
        </p:nvSpPr>
        <p:spPr>
          <a:xfrm>
            <a:off x="1147836" y="1691109"/>
            <a:ext cx="249536" cy="320746"/>
          </a:xfrm>
          <a:custGeom>
            <a:rect b="b" l="l" r="r" t="t"/>
            <a:pathLst>
              <a:path extrusionOk="0" h="2932" w="2281">
                <a:moveTo>
                  <a:pt x="1" y="1"/>
                </a:moveTo>
                <a:lnTo>
                  <a:pt x="1" y="2932"/>
                </a:lnTo>
                <a:lnTo>
                  <a:pt x="2281" y="2932"/>
                </a:lnTo>
                <a:lnTo>
                  <a:pt x="228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1"/>
          <p:cNvSpPr/>
          <p:nvPr/>
        </p:nvSpPr>
        <p:spPr>
          <a:xfrm>
            <a:off x="1147836" y="1691109"/>
            <a:ext cx="249536" cy="47587"/>
          </a:xfrm>
          <a:custGeom>
            <a:rect b="b" l="l" r="r" t="t"/>
            <a:pathLst>
              <a:path extrusionOk="0" h="435" w="2281">
                <a:moveTo>
                  <a:pt x="1" y="1"/>
                </a:moveTo>
                <a:lnTo>
                  <a:pt x="1" y="435"/>
                </a:lnTo>
                <a:lnTo>
                  <a:pt x="2281" y="435"/>
                </a:lnTo>
                <a:lnTo>
                  <a:pt x="2281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1"/>
          <p:cNvSpPr/>
          <p:nvPr/>
        </p:nvSpPr>
        <p:spPr>
          <a:xfrm>
            <a:off x="1178357" y="1801380"/>
            <a:ext cx="52730" cy="12033"/>
          </a:xfrm>
          <a:custGeom>
            <a:rect b="b" l="l" r="r" t="t"/>
            <a:pathLst>
              <a:path extrusionOk="0" h="110" w="482">
                <a:moveTo>
                  <a:pt x="1" y="1"/>
                </a:moveTo>
                <a:lnTo>
                  <a:pt x="1" y="109"/>
                </a:lnTo>
                <a:lnTo>
                  <a:pt x="482" y="109"/>
                </a:lnTo>
                <a:lnTo>
                  <a:pt x="482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1"/>
          <p:cNvSpPr/>
          <p:nvPr/>
        </p:nvSpPr>
        <p:spPr>
          <a:xfrm>
            <a:off x="1178357" y="1935388"/>
            <a:ext cx="52730" cy="10393"/>
          </a:xfrm>
          <a:custGeom>
            <a:rect b="b" l="l" r="r" t="t"/>
            <a:pathLst>
              <a:path extrusionOk="0" h="95" w="482">
                <a:moveTo>
                  <a:pt x="1" y="1"/>
                </a:moveTo>
                <a:lnTo>
                  <a:pt x="1" y="94"/>
                </a:lnTo>
                <a:lnTo>
                  <a:pt x="482" y="94"/>
                </a:lnTo>
                <a:lnTo>
                  <a:pt x="482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1"/>
          <p:cNvSpPr/>
          <p:nvPr/>
        </p:nvSpPr>
        <p:spPr>
          <a:xfrm>
            <a:off x="1242902" y="1801380"/>
            <a:ext cx="90034" cy="12033"/>
          </a:xfrm>
          <a:custGeom>
            <a:rect b="b" l="l" r="r" t="t"/>
            <a:pathLst>
              <a:path extrusionOk="0" h="110" w="823">
                <a:moveTo>
                  <a:pt x="0" y="1"/>
                </a:moveTo>
                <a:lnTo>
                  <a:pt x="0" y="109"/>
                </a:lnTo>
                <a:lnTo>
                  <a:pt x="822" y="109"/>
                </a:lnTo>
                <a:lnTo>
                  <a:pt x="822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1"/>
          <p:cNvSpPr/>
          <p:nvPr/>
        </p:nvSpPr>
        <p:spPr>
          <a:xfrm>
            <a:off x="1178357" y="1935388"/>
            <a:ext cx="120665" cy="10393"/>
          </a:xfrm>
          <a:custGeom>
            <a:rect b="b" l="l" r="r" t="t"/>
            <a:pathLst>
              <a:path extrusionOk="0" h="95" w="1103">
                <a:moveTo>
                  <a:pt x="1" y="1"/>
                </a:moveTo>
                <a:lnTo>
                  <a:pt x="1" y="94"/>
                </a:lnTo>
                <a:lnTo>
                  <a:pt x="1102" y="94"/>
                </a:lnTo>
                <a:lnTo>
                  <a:pt x="1102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1"/>
          <p:cNvSpPr/>
          <p:nvPr/>
        </p:nvSpPr>
        <p:spPr>
          <a:xfrm>
            <a:off x="1178357" y="1882879"/>
            <a:ext cx="52730" cy="10283"/>
          </a:xfrm>
          <a:custGeom>
            <a:rect b="b" l="l" r="r" t="t"/>
            <a:pathLst>
              <a:path extrusionOk="0" h="94" w="482">
                <a:moveTo>
                  <a:pt x="1" y="0"/>
                </a:moveTo>
                <a:lnTo>
                  <a:pt x="1" y="93"/>
                </a:lnTo>
                <a:lnTo>
                  <a:pt x="482" y="93"/>
                </a:lnTo>
                <a:lnTo>
                  <a:pt x="482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1"/>
          <p:cNvSpPr/>
          <p:nvPr/>
        </p:nvSpPr>
        <p:spPr>
          <a:xfrm>
            <a:off x="1178357" y="1828509"/>
            <a:ext cx="130839" cy="12033"/>
          </a:xfrm>
          <a:custGeom>
            <a:rect b="b" l="l" r="r" t="t"/>
            <a:pathLst>
              <a:path extrusionOk="0" h="110" w="1196">
                <a:moveTo>
                  <a:pt x="1" y="1"/>
                </a:moveTo>
                <a:lnTo>
                  <a:pt x="1" y="109"/>
                </a:lnTo>
                <a:lnTo>
                  <a:pt x="1195" y="109"/>
                </a:lnTo>
                <a:lnTo>
                  <a:pt x="119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1"/>
          <p:cNvSpPr/>
          <p:nvPr/>
        </p:nvSpPr>
        <p:spPr>
          <a:xfrm>
            <a:off x="1178357" y="1855749"/>
            <a:ext cx="88393" cy="10283"/>
          </a:xfrm>
          <a:custGeom>
            <a:rect b="b" l="l" r="r" t="t"/>
            <a:pathLst>
              <a:path extrusionOk="0" h="94" w="808">
                <a:moveTo>
                  <a:pt x="1" y="0"/>
                </a:moveTo>
                <a:lnTo>
                  <a:pt x="1" y="93"/>
                </a:lnTo>
                <a:lnTo>
                  <a:pt x="807" y="93"/>
                </a:lnTo>
                <a:lnTo>
                  <a:pt x="80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1"/>
          <p:cNvSpPr/>
          <p:nvPr/>
        </p:nvSpPr>
        <p:spPr>
          <a:xfrm>
            <a:off x="1178357" y="1962628"/>
            <a:ext cx="163002" cy="11924"/>
          </a:xfrm>
          <a:custGeom>
            <a:rect b="b" l="l" r="r" t="t"/>
            <a:pathLst>
              <a:path extrusionOk="0" h="109" w="1490">
                <a:moveTo>
                  <a:pt x="1" y="0"/>
                </a:moveTo>
                <a:lnTo>
                  <a:pt x="1" y="109"/>
                </a:lnTo>
                <a:lnTo>
                  <a:pt x="1490" y="109"/>
                </a:lnTo>
                <a:lnTo>
                  <a:pt x="1490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1"/>
          <p:cNvSpPr/>
          <p:nvPr/>
        </p:nvSpPr>
        <p:spPr>
          <a:xfrm>
            <a:off x="1178357" y="1910009"/>
            <a:ext cx="112132" cy="10283"/>
          </a:xfrm>
          <a:custGeom>
            <a:rect b="b" l="l" r="r" t="t"/>
            <a:pathLst>
              <a:path extrusionOk="0" h="94" w="1025">
                <a:moveTo>
                  <a:pt x="1" y="0"/>
                </a:moveTo>
                <a:lnTo>
                  <a:pt x="1" y="93"/>
                </a:lnTo>
                <a:lnTo>
                  <a:pt x="1025" y="93"/>
                </a:lnTo>
                <a:lnTo>
                  <a:pt x="1025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1"/>
          <p:cNvSpPr/>
          <p:nvPr/>
        </p:nvSpPr>
        <p:spPr>
          <a:xfrm>
            <a:off x="1178357" y="1882879"/>
            <a:ext cx="174927" cy="10283"/>
          </a:xfrm>
          <a:custGeom>
            <a:rect b="b" l="l" r="r" t="t"/>
            <a:pathLst>
              <a:path extrusionOk="0" h="94" w="1599">
                <a:moveTo>
                  <a:pt x="1" y="0"/>
                </a:moveTo>
                <a:lnTo>
                  <a:pt x="1" y="93"/>
                </a:lnTo>
                <a:lnTo>
                  <a:pt x="1598" y="93"/>
                </a:lnTo>
                <a:lnTo>
                  <a:pt x="1598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1"/>
          <p:cNvSpPr/>
          <p:nvPr/>
        </p:nvSpPr>
        <p:spPr>
          <a:xfrm>
            <a:off x="1434566" y="1691109"/>
            <a:ext cx="249536" cy="320746"/>
          </a:xfrm>
          <a:custGeom>
            <a:rect b="b" l="l" r="r" t="t"/>
            <a:pathLst>
              <a:path extrusionOk="0" h="2932" w="2281">
                <a:moveTo>
                  <a:pt x="1" y="1"/>
                </a:moveTo>
                <a:lnTo>
                  <a:pt x="1" y="2932"/>
                </a:lnTo>
                <a:lnTo>
                  <a:pt x="2281" y="2932"/>
                </a:lnTo>
                <a:lnTo>
                  <a:pt x="228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1"/>
          <p:cNvSpPr/>
          <p:nvPr/>
        </p:nvSpPr>
        <p:spPr>
          <a:xfrm>
            <a:off x="1465088" y="1801380"/>
            <a:ext cx="54480" cy="12033"/>
          </a:xfrm>
          <a:custGeom>
            <a:rect b="b" l="l" r="r" t="t"/>
            <a:pathLst>
              <a:path extrusionOk="0" h="110" w="498">
                <a:moveTo>
                  <a:pt x="1" y="1"/>
                </a:moveTo>
                <a:lnTo>
                  <a:pt x="1" y="109"/>
                </a:lnTo>
                <a:lnTo>
                  <a:pt x="497" y="109"/>
                </a:lnTo>
                <a:lnTo>
                  <a:pt x="497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1"/>
          <p:cNvSpPr/>
          <p:nvPr/>
        </p:nvSpPr>
        <p:spPr>
          <a:xfrm>
            <a:off x="1465088" y="1935388"/>
            <a:ext cx="54480" cy="10393"/>
          </a:xfrm>
          <a:custGeom>
            <a:rect b="b" l="l" r="r" t="t"/>
            <a:pathLst>
              <a:path extrusionOk="0" h="95" w="498">
                <a:moveTo>
                  <a:pt x="1" y="1"/>
                </a:moveTo>
                <a:lnTo>
                  <a:pt x="1" y="94"/>
                </a:lnTo>
                <a:lnTo>
                  <a:pt x="497" y="94"/>
                </a:lnTo>
                <a:lnTo>
                  <a:pt x="497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1"/>
          <p:cNvSpPr/>
          <p:nvPr/>
        </p:nvSpPr>
        <p:spPr>
          <a:xfrm>
            <a:off x="1531274" y="1801380"/>
            <a:ext cx="90034" cy="12033"/>
          </a:xfrm>
          <a:custGeom>
            <a:rect b="b" l="l" r="r" t="t"/>
            <a:pathLst>
              <a:path extrusionOk="0" h="110" w="823">
                <a:moveTo>
                  <a:pt x="1" y="1"/>
                </a:moveTo>
                <a:lnTo>
                  <a:pt x="1" y="109"/>
                </a:lnTo>
                <a:lnTo>
                  <a:pt x="823" y="109"/>
                </a:lnTo>
                <a:lnTo>
                  <a:pt x="823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1"/>
          <p:cNvSpPr/>
          <p:nvPr/>
        </p:nvSpPr>
        <p:spPr>
          <a:xfrm>
            <a:off x="1465088" y="1935388"/>
            <a:ext cx="122306" cy="10393"/>
          </a:xfrm>
          <a:custGeom>
            <a:rect b="b" l="l" r="r" t="t"/>
            <a:pathLst>
              <a:path extrusionOk="0" h="95" w="1118">
                <a:moveTo>
                  <a:pt x="1" y="1"/>
                </a:moveTo>
                <a:lnTo>
                  <a:pt x="1" y="94"/>
                </a:lnTo>
                <a:lnTo>
                  <a:pt x="1118" y="94"/>
                </a:lnTo>
                <a:lnTo>
                  <a:pt x="1118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1"/>
          <p:cNvSpPr/>
          <p:nvPr/>
        </p:nvSpPr>
        <p:spPr>
          <a:xfrm>
            <a:off x="1465088" y="1882879"/>
            <a:ext cx="54480" cy="10283"/>
          </a:xfrm>
          <a:custGeom>
            <a:rect b="b" l="l" r="r" t="t"/>
            <a:pathLst>
              <a:path extrusionOk="0" h="94" w="498">
                <a:moveTo>
                  <a:pt x="1" y="0"/>
                </a:moveTo>
                <a:lnTo>
                  <a:pt x="1" y="93"/>
                </a:lnTo>
                <a:lnTo>
                  <a:pt x="497" y="93"/>
                </a:lnTo>
                <a:lnTo>
                  <a:pt x="497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1"/>
          <p:cNvSpPr/>
          <p:nvPr/>
        </p:nvSpPr>
        <p:spPr>
          <a:xfrm>
            <a:off x="1465088" y="1828509"/>
            <a:ext cx="132480" cy="12033"/>
          </a:xfrm>
          <a:custGeom>
            <a:rect b="b" l="l" r="r" t="t"/>
            <a:pathLst>
              <a:path extrusionOk="0" h="110" w="1211">
                <a:moveTo>
                  <a:pt x="1" y="1"/>
                </a:moveTo>
                <a:lnTo>
                  <a:pt x="1" y="109"/>
                </a:lnTo>
                <a:lnTo>
                  <a:pt x="1211" y="109"/>
                </a:lnTo>
                <a:lnTo>
                  <a:pt x="1211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1"/>
          <p:cNvSpPr/>
          <p:nvPr/>
        </p:nvSpPr>
        <p:spPr>
          <a:xfrm>
            <a:off x="1465088" y="1855749"/>
            <a:ext cx="90034" cy="10283"/>
          </a:xfrm>
          <a:custGeom>
            <a:rect b="b" l="l" r="r" t="t"/>
            <a:pathLst>
              <a:path extrusionOk="0" h="94" w="823">
                <a:moveTo>
                  <a:pt x="1" y="0"/>
                </a:moveTo>
                <a:lnTo>
                  <a:pt x="1" y="93"/>
                </a:lnTo>
                <a:lnTo>
                  <a:pt x="823" y="93"/>
                </a:lnTo>
                <a:lnTo>
                  <a:pt x="82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1"/>
          <p:cNvSpPr/>
          <p:nvPr/>
        </p:nvSpPr>
        <p:spPr>
          <a:xfrm>
            <a:off x="1465088" y="1962628"/>
            <a:ext cx="164753" cy="11924"/>
          </a:xfrm>
          <a:custGeom>
            <a:rect b="b" l="l" r="r" t="t"/>
            <a:pathLst>
              <a:path extrusionOk="0" h="109" w="1506">
                <a:moveTo>
                  <a:pt x="1" y="0"/>
                </a:moveTo>
                <a:lnTo>
                  <a:pt x="1" y="109"/>
                </a:lnTo>
                <a:lnTo>
                  <a:pt x="1505" y="109"/>
                </a:lnTo>
                <a:lnTo>
                  <a:pt x="1505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1"/>
          <p:cNvSpPr/>
          <p:nvPr/>
        </p:nvSpPr>
        <p:spPr>
          <a:xfrm>
            <a:off x="1465088" y="1910009"/>
            <a:ext cx="113883" cy="10283"/>
          </a:xfrm>
          <a:custGeom>
            <a:rect b="b" l="l" r="r" t="t"/>
            <a:pathLst>
              <a:path extrusionOk="0" h="94" w="1041">
                <a:moveTo>
                  <a:pt x="1" y="0"/>
                </a:moveTo>
                <a:lnTo>
                  <a:pt x="1" y="93"/>
                </a:lnTo>
                <a:lnTo>
                  <a:pt x="1040" y="93"/>
                </a:lnTo>
                <a:lnTo>
                  <a:pt x="1040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1"/>
          <p:cNvSpPr/>
          <p:nvPr/>
        </p:nvSpPr>
        <p:spPr>
          <a:xfrm>
            <a:off x="1465088" y="1882879"/>
            <a:ext cx="176568" cy="10283"/>
          </a:xfrm>
          <a:custGeom>
            <a:rect b="b" l="l" r="r" t="t"/>
            <a:pathLst>
              <a:path extrusionOk="0" h="94" w="1614">
                <a:moveTo>
                  <a:pt x="1" y="0"/>
                </a:moveTo>
                <a:lnTo>
                  <a:pt x="1" y="93"/>
                </a:lnTo>
                <a:lnTo>
                  <a:pt x="1614" y="93"/>
                </a:lnTo>
                <a:lnTo>
                  <a:pt x="1614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1"/>
          <p:cNvSpPr/>
          <p:nvPr/>
        </p:nvSpPr>
        <p:spPr>
          <a:xfrm>
            <a:off x="1434566" y="1691109"/>
            <a:ext cx="249536" cy="47587"/>
          </a:xfrm>
          <a:custGeom>
            <a:rect b="b" l="l" r="r" t="t"/>
            <a:pathLst>
              <a:path extrusionOk="0" h="435" w="2281">
                <a:moveTo>
                  <a:pt x="1" y="1"/>
                </a:moveTo>
                <a:lnTo>
                  <a:pt x="1" y="435"/>
                </a:lnTo>
                <a:lnTo>
                  <a:pt x="2281" y="435"/>
                </a:lnTo>
                <a:lnTo>
                  <a:pt x="2281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1"/>
          <p:cNvSpPr/>
          <p:nvPr/>
        </p:nvSpPr>
        <p:spPr>
          <a:xfrm>
            <a:off x="1000258" y="2300221"/>
            <a:ext cx="622800" cy="44196"/>
          </a:xfrm>
          <a:custGeom>
            <a:rect b="b" l="l" r="r" t="t"/>
            <a:pathLst>
              <a:path extrusionOk="0" h="404" w="5693">
                <a:moveTo>
                  <a:pt x="47" y="1"/>
                </a:moveTo>
                <a:lnTo>
                  <a:pt x="0" y="404"/>
                </a:lnTo>
                <a:lnTo>
                  <a:pt x="5692" y="404"/>
                </a:lnTo>
                <a:lnTo>
                  <a:pt x="569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1"/>
          <p:cNvSpPr/>
          <p:nvPr/>
        </p:nvSpPr>
        <p:spPr>
          <a:xfrm>
            <a:off x="1122455" y="2300221"/>
            <a:ext cx="500603" cy="42555"/>
          </a:xfrm>
          <a:custGeom>
            <a:rect b="b" l="l" r="r" t="t"/>
            <a:pathLst>
              <a:path extrusionOk="0" h="389" w="4576">
                <a:moveTo>
                  <a:pt x="0" y="1"/>
                </a:moveTo>
                <a:lnTo>
                  <a:pt x="0" y="388"/>
                </a:lnTo>
                <a:lnTo>
                  <a:pt x="4575" y="388"/>
                </a:lnTo>
                <a:lnTo>
                  <a:pt x="4575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1"/>
          <p:cNvSpPr/>
          <p:nvPr/>
        </p:nvSpPr>
        <p:spPr>
          <a:xfrm>
            <a:off x="1035922" y="2103419"/>
            <a:ext cx="380156" cy="196911"/>
          </a:xfrm>
          <a:custGeom>
            <a:rect b="b" l="l" r="r" t="t"/>
            <a:pathLst>
              <a:path extrusionOk="0" h="1800" w="3475">
                <a:moveTo>
                  <a:pt x="543" y="0"/>
                </a:moveTo>
                <a:lnTo>
                  <a:pt x="0" y="1800"/>
                </a:lnTo>
                <a:lnTo>
                  <a:pt x="3335" y="1800"/>
                </a:lnTo>
                <a:lnTo>
                  <a:pt x="347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1"/>
          <p:cNvSpPr/>
          <p:nvPr/>
        </p:nvSpPr>
        <p:spPr>
          <a:xfrm>
            <a:off x="1090183" y="2103419"/>
            <a:ext cx="380156" cy="196911"/>
          </a:xfrm>
          <a:custGeom>
            <a:rect b="b" l="l" r="r" t="t"/>
            <a:pathLst>
              <a:path extrusionOk="0" h="1800" w="3475">
                <a:moveTo>
                  <a:pt x="543" y="0"/>
                </a:moveTo>
                <a:lnTo>
                  <a:pt x="0" y="1800"/>
                </a:lnTo>
                <a:lnTo>
                  <a:pt x="3319" y="1800"/>
                </a:lnTo>
                <a:lnTo>
                  <a:pt x="3475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1"/>
          <p:cNvSpPr/>
          <p:nvPr/>
        </p:nvSpPr>
        <p:spPr>
          <a:xfrm>
            <a:off x="1124096" y="2103419"/>
            <a:ext cx="346243" cy="79858"/>
          </a:xfrm>
          <a:custGeom>
            <a:rect b="b" l="l" r="r" t="t"/>
            <a:pathLst>
              <a:path extrusionOk="0" h="730" w="3165">
                <a:moveTo>
                  <a:pt x="233" y="0"/>
                </a:moveTo>
                <a:lnTo>
                  <a:pt x="1" y="729"/>
                </a:lnTo>
                <a:lnTo>
                  <a:pt x="3102" y="574"/>
                </a:lnTo>
                <a:lnTo>
                  <a:pt x="316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1"/>
          <p:cNvSpPr/>
          <p:nvPr/>
        </p:nvSpPr>
        <p:spPr>
          <a:xfrm>
            <a:off x="2162497" y="2300221"/>
            <a:ext cx="622800" cy="44196"/>
          </a:xfrm>
          <a:custGeom>
            <a:rect b="b" l="l" r="r" t="t"/>
            <a:pathLst>
              <a:path extrusionOk="0" h="404" w="5693">
                <a:moveTo>
                  <a:pt x="0" y="1"/>
                </a:moveTo>
                <a:lnTo>
                  <a:pt x="0" y="404"/>
                </a:lnTo>
                <a:lnTo>
                  <a:pt x="5692" y="404"/>
                </a:lnTo>
                <a:lnTo>
                  <a:pt x="5615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1"/>
          <p:cNvSpPr/>
          <p:nvPr/>
        </p:nvSpPr>
        <p:spPr>
          <a:xfrm>
            <a:off x="2162497" y="2300221"/>
            <a:ext cx="500603" cy="42555"/>
          </a:xfrm>
          <a:custGeom>
            <a:rect b="b" l="l" r="r" t="t"/>
            <a:pathLst>
              <a:path extrusionOk="0" h="389" w="4576">
                <a:moveTo>
                  <a:pt x="0" y="1"/>
                </a:moveTo>
                <a:lnTo>
                  <a:pt x="0" y="388"/>
                </a:lnTo>
                <a:lnTo>
                  <a:pt x="4576" y="388"/>
                </a:lnTo>
                <a:lnTo>
                  <a:pt x="4576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1"/>
          <p:cNvSpPr/>
          <p:nvPr/>
        </p:nvSpPr>
        <p:spPr>
          <a:xfrm>
            <a:off x="2384793" y="2103419"/>
            <a:ext cx="391971" cy="196911"/>
          </a:xfrm>
          <a:custGeom>
            <a:rect b="b" l="l" r="r" t="t"/>
            <a:pathLst>
              <a:path extrusionOk="0" h="1800" w="3583">
                <a:moveTo>
                  <a:pt x="217" y="0"/>
                </a:moveTo>
                <a:lnTo>
                  <a:pt x="0" y="1800"/>
                </a:lnTo>
                <a:lnTo>
                  <a:pt x="3583" y="1800"/>
                </a:lnTo>
                <a:lnTo>
                  <a:pt x="339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1"/>
          <p:cNvSpPr/>
          <p:nvPr/>
        </p:nvSpPr>
        <p:spPr>
          <a:xfrm>
            <a:off x="2332173" y="2103419"/>
            <a:ext cx="392081" cy="196911"/>
          </a:xfrm>
          <a:custGeom>
            <a:rect b="b" l="l" r="r" t="t"/>
            <a:pathLst>
              <a:path extrusionOk="0" h="1800" w="3584">
                <a:moveTo>
                  <a:pt x="187" y="0"/>
                </a:moveTo>
                <a:lnTo>
                  <a:pt x="0" y="1800"/>
                </a:lnTo>
                <a:lnTo>
                  <a:pt x="3583" y="1800"/>
                </a:lnTo>
                <a:lnTo>
                  <a:pt x="3366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1"/>
          <p:cNvSpPr/>
          <p:nvPr/>
        </p:nvSpPr>
        <p:spPr>
          <a:xfrm>
            <a:off x="2345738" y="2103419"/>
            <a:ext cx="364950" cy="78108"/>
          </a:xfrm>
          <a:custGeom>
            <a:rect b="b" l="l" r="r" t="t"/>
            <a:pathLst>
              <a:path extrusionOk="0" h="714" w="3336">
                <a:moveTo>
                  <a:pt x="63" y="0"/>
                </a:moveTo>
                <a:lnTo>
                  <a:pt x="0" y="574"/>
                </a:lnTo>
                <a:lnTo>
                  <a:pt x="3335" y="714"/>
                </a:lnTo>
                <a:lnTo>
                  <a:pt x="3242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1"/>
          <p:cNvSpPr/>
          <p:nvPr/>
        </p:nvSpPr>
        <p:spPr>
          <a:xfrm>
            <a:off x="1804439" y="1204192"/>
            <a:ext cx="1416916" cy="899336"/>
          </a:xfrm>
          <a:custGeom>
            <a:rect b="b" l="l" r="r" t="t"/>
            <a:pathLst>
              <a:path extrusionOk="0" h="8221" w="12952">
                <a:moveTo>
                  <a:pt x="1" y="0"/>
                </a:moveTo>
                <a:lnTo>
                  <a:pt x="1" y="8220"/>
                </a:lnTo>
                <a:lnTo>
                  <a:pt x="12951" y="8220"/>
                </a:lnTo>
                <a:lnTo>
                  <a:pt x="129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1"/>
          <p:cNvSpPr/>
          <p:nvPr/>
        </p:nvSpPr>
        <p:spPr>
          <a:xfrm>
            <a:off x="3224638" y="1204192"/>
            <a:ext cx="49338" cy="899336"/>
          </a:xfrm>
          <a:custGeom>
            <a:rect b="b" l="l" r="r" t="t"/>
            <a:pathLst>
              <a:path extrusionOk="0" h="8221" w="451">
                <a:moveTo>
                  <a:pt x="0" y="0"/>
                </a:moveTo>
                <a:lnTo>
                  <a:pt x="0" y="8220"/>
                </a:lnTo>
                <a:lnTo>
                  <a:pt x="450" y="8220"/>
                </a:lnTo>
                <a:lnTo>
                  <a:pt x="45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1"/>
          <p:cNvSpPr/>
          <p:nvPr/>
        </p:nvSpPr>
        <p:spPr>
          <a:xfrm>
            <a:off x="1867234" y="1260202"/>
            <a:ext cx="1296470" cy="777142"/>
          </a:xfrm>
          <a:custGeom>
            <a:rect b="b" l="l" r="r" t="t"/>
            <a:pathLst>
              <a:path extrusionOk="0" h="7104" w="11851">
                <a:moveTo>
                  <a:pt x="1" y="0"/>
                </a:moveTo>
                <a:lnTo>
                  <a:pt x="1" y="7104"/>
                </a:lnTo>
                <a:lnTo>
                  <a:pt x="11850" y="7104"/>
                </a:lnTo>
                <a:lnTo>
                  <a:pt x="1185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1"/>
          <p:cNvSpPr/>
          <p:nvPr/>
        </p:nvSpPr>
        <p:spPr>
          <a:xfrm>
            <a:off x="1894364" y="1331856"/>
            <a:ext cx="509136" cy="613925"/>
          </a:xfrm>
          <a:custGeom>
            <a:rect b="b" l="l" r="r" t="t"/>
            <a:pathLst>
              <a:path extrusionOk="0" h="5612" w="4654">
                <a:moveTo>
                  <a:pt x="3667" y="0"/>
                </a:moveTo>
                <a:cubicBezTo>
                  <a:pt x="3622" y="0"/>
                  <a:pt x="3576" y="4"/>
                  <a:pt x="3522" y="12"/>
                </a:cubicBezTo>
                <a:cubicBezTo>
                  <a:pt x="3429" y="28"/>
                  <a:pt x="3335" y="43"/>
                  <a:pt x="3258" y="90"/>
                </a:cubicBezTo>
                <a:lnTo>
                  <a:pt x="3211" y="105"/>
                </a:lnTo>
                <a:lnTo>
                  <a:pt x="3180" y="121"/>
                </a:lnTo>
                <a:cubicBezTo>
                  <a:pt x="3165" y="152"/>
                  <a:pt x="3134" y="152"/>
                  <a:pt x="3118" y="167"/>
                </a:cubicBezTo>
                <a:cubicBezTo>
                  <a:pt x="3087" y="198"/>
                  <a:pt x="3041" y="229"/>
                  <a:pt x="3010" y="260"/>
                </a:cubicBezTo>
                <a:cubicBezTo>
                  <a:pt x="2963" y="276"/>
                  <a:pt x="2948" y="322"/>
                  <a:pt x="2901" y="353"/>
                </a:cubicBezTo>
                <a:cubicBezTo>
                  <a:pt x="2870" y="384"/>
                  <a:pt x="2824" y="415"/>
                  <a:pt x="2808" y="462"/>
                </a:cubicBezTo>
                <a:cubicBezTo>
                  <a:pt x="2715" y="586"/>
                  <a:pt x="2622" y="741"/>
                  <a:pt x="2560" y="896"/>
                </a:cubicBezTo>
                <a:cubicBezTo>
                  <a:pt x="2436" y="1206"/>
                  <a:pt x="2343" y="1516"/>
                  <a:pt x="2281" y="1827"/>
                </a:cubicBezTo>
                <a:cubicBezTo>
                  <a:pt x="2281" y="1904"/>
                  <a:pt x="2265" y="1982"/>
                  <a:pt x="2250" y="2059"/>
                </a:cubicBezTo>
                <a:lnTo>
                  <a:pt x="2203" y="2292"/>
                </a:lnTo>
                <a:cubicBezTo>
                  <a:pt x="2203" y="2354"/>
                  <a:pt x="2188" y="2432"/>
                  <a:pt x="2172" y="2509"/>
                </a:cubicBezTo>
                <a:cubicBezTo>
                  <a:pt x="2157" y="2587"/>
                  <a:pt x="2126" y="2664"/>
                  <a:pt x="2110" y="2726"/>
                </a:cubicBezTo>
                <a:cubicBezTo>
                  <a:pt x="2095" y="2757"/>
                  <a:pt x="2095" y="2804"/>
                  <a:pt x="2079" y="2819"/>
                </a:cubicBezTo>
                <a:cubicBezTo>
                  <a:pt x="2079" y="2835"/>
                  <a:pt x="2048" y="2835"/>
                  <a:pt x="2048" y="2866"/>
                </a:cubicBezTo>
                <a:lnTo>
                  <a:pt x="2033" y="2897"/>
                </a:lnTo>
                <a:cubicBezTo>
                  <a:pt x="2017" y="2959"/>
                  <a:pt x="1955" y="3021"/>
                  <a:pt x="1924" y="3052"/>
                </a:cubicBezTo>
                <a:cubicBezTo>
                  <a:pt x="1800" y="3145"/>
                  <a:pt x="1691" y="3223"/>
                  <a:pt x="1552" y="3285"/>
                </a:cubicBezTo>
                <a:cubicBezTo>
                  <a:pt x="1273" y="3424"/>
                  <a:pt x="963" y="3533"/>
                  <a:pt x="699" y="3734"/>
                </a:cubicBezTo>
                <a:cubicBezTo>
                  <a:pt x="637" y="3796"/>
                  <a:pt x="559" y="3827"/>
                  <a:pt x="497" y="3889"/>
                </a:cubicBezTo>
                <a:lnTo>
                  <a:pt x="327" y="4060"/>
                </a:lnTo>
                <a:cubicBezTo>
                  <a:pt x="218" y="4200"/>
                  <a:pt x="125" y="4355"/>
                  <a:pt x="63" y="4510"/>
                </a:cubicBezTo>
                <a:cubicBezTo>
                  <a:pt x="16" y="4587"/>
                  <a:pt x="1" y="4680"/>
                  <a:pt x="1" y="4773"/>
                </a:cubicBezTo>
                <a:cubicBezTo>
                  <a:pt x="1" y="4882"/>
                  <a:pt x="1" y="4975"/>
                  <a:pt x="32" y="5068"/>
                </a:cubicBezTo>
                <a:cubicBezTo>
                  <a:pt x="78" y="5161"/>
                  <a:pt x="125" y="5270"/>
                  <a:pt x="187" y="5347"/>
                </a:cubicBezTo>
                <a:cubicBezTo>
                  <a:pt x="280" y="5425"/>
                  <a:pt x="342" y="5471"/>
                  <a:pt x="451" y="5518"/>
                </a:cubicBezTo>
                <a:cubicBezTo>
                  <a:pt x="544" y="5580"/>
                  <a:pt x="668" y="5596"/>
                  <a:pt x="761" y="5611"/>
                </a:cubicBezTo>
                <a:cubicBezTo>
                  <a:pt x="869" y="5611"/>
                  <a:pt x="978" y="5611"/>
                  <a:pt x="1071" y="5596"/>
                </a:cubicBezTo>
                <a:cubicBezTo>
                  <a:pt x="1102" y="5596"/>
                  <a:pt x="1118" y="5580"/>
                  <a:pt x="1149" y="5580"/>
                </a:cubicBezTo>
                <a:lnTo>
                  <a:pt x="1211" y="5549"/>
                </a:lnTo>
                <a:cubicBezTo>
                  <a:pt x="1226" y="5533"/>
                  <a:pt x="1288" y="5533"/>
                  <a:pt x="1319" y="5518"/>
                </a:cubicBezTo>
                <a:cubicBezTo>
                  <a:pt x="1412" y="5502"/>
                  <a:pt x="1490" y="5456"/>
                  <a:pt x="1567" y="5425"/>
                </a:cubicBezTo>
                <a:cubicBezTo>
                  <a:pt x="1753" y="5347"/>
                  <a:pt x="1878" y="5270"/>
                  <a:pt x="2017" y="5192"/>
                </a:cubicBezTo>
                <a:cubicBezTo>
                  <a:pt x="2141" y="5115"/>
                  <a:pt x="2265" y="5053"/>
                  <a:pt x="2405" y="4991"/>
                </a:cubicBezTo>
                <a:cubicBezTo>
                  <a:pt x="2529" y="4929"/>
                  <a:pt x="2653" y="4898"/>
                  <a:pt x="2793" y="4882"/>
                </a:cubicBezTo>
                <a:lnTo>
                  <a:pt x="2917" y="4851"/>
                </a:lnTo>
                <a:cubicBezTo>
                  <a:pt x="2948" y="4836"/>
                  <a:pt x="3010" y="4836"/>
                  <a:pt x="3041" y="4820"/>
                </a:cubicBezTo>
                <a:cubicBezTo>
                  <a:pt x="3118" y="4773"/>
                  <a:pt x="3227" y="4758"/>
                  <a:pt x="3304" y="4727"/>
                </a:cubicBezTo>
                <a:cubicBezTo>
                  <a:pt x="3475" y="4665"/>
                  <a:pt x="3630" y="4572"/>
                  <a:pt x="3785" y="4448"/>
                </a:cubicBezTo>
                <a:cubicBezTo>
                  <a:pt x="3940" y="4339"/>
                  <a:pt x="4080" y="4200"/>
                  <a:pt x="4173" y="4045"/>
                </a:cubicBezTo>
                <a:cubicBezTo>
                  <a:pt x="4282" y="3889"/>
                  <a:pt x="4359" y="3719"/>
                  <a:pt x="4406" y="3533"/>
                </a:cubicBezTo>
                <a:cubicBezTo>
                  <a:pt x="4437" y="3362"/>
                  <a:pt x="4468" y="3192"/>
                  <a:pt x="4468" y="3021"/>
                </a:cubicBezTo>
                <a:cubicBezTo>
                  <a:pt x="4468" y="2943"/>
                  <a:pt x="4468" y="2835"/>
                  <a:pt x="4437" y="2757"/>
                </a:cubicBezTo>
                <a:cubicBezTo>
                  <a:pt x="4437" y="2726"/>
                  <a:pt x="4421" y="2680"/>
                  <a:pt x="4421" y="2649"/>
                </a:cubicBezTo>
                <a:cubicBezTo>
                  <a:pt x="4406" y="2602"/>
                  <a:pt x="4406" y="2571"/>
                  <a:pt x="4406" y="2525"/>
                </a:cubicBezTo>
                <a:cubicBezTo>
                  <a:pt x="4390" y="2401"/>
                  <a:pt x="4390" y="2245"/>
                  <a:pt x="4406" y="2090"/>
                </a:cubicBezTo>
                <a:cubicBezTo>
                  <a:pt x="4421" y="2013"/>
                  <a:pt x="4421" y="1935"/>
                  <a:pt x="4437" y="1858"/>
                </a:cubicBezTo>
                <a:lnTo>
                  <a:pt x="4499" y="1625"/>
                </a:lnTo>
                <a:cubicBezTo>
                  <a:pt x="4545" y="1548"/>
                  <a:pt x="4561" y="1470"/>
                  <a:pt x="4576" y="1392"/>
                </a:cubicBezTo>
                <a:cubicBezTo>
                  <a:pt x="4592" y="1346"/>
                  <a:pt x="4607" y="1315"/>
                  <a:pt x="4607" y="1268"/>
                </a:cubicBezTo>
                <a:cubicBezTo>
                  <a:pt x="4638" y="1237"/>
                  <a:pt x="4638" y="1191"/>
                  <a:pt x="4638" y="1160"/>
                </a:cubicBezTo>
                <a:cubicBezTo>
                  <a:pt x="4654" y="1005"/>
                  <a:pt x="4638" y="850"/>
                  <a:pt x="4514" y="710"/>
                </a:cubicBezTo>
                <a:lnTo>
                  <a:pt x="4514" y="710"/>
                </a:lnTo>
                <a:cubicBezTo>
                  <a:pt x="4561" y="850"/>
                  <a:pt x="4592" y="1005"/>
                  <a:pt x="4576" y="1160"/>
                </a:cubicBezTo>
                <a:cubicBezTo>
                  <a:pt x="4576" y="1222"/>
                  <a:pt x="4561" y="1299"/>
                  <a:pt x="4514" y="1315"/>
                </a:cubicBezTo>
                <a:cubicBezTo>
                  <a:pt x="4483" y="1392"/>
                  <a:pt x="4468" y="1439"/>
                  <a:pt x="4421" y="1532"/>
                </a:cubicBezTo>
                <a:cubicBezTo>
                  <a:pt x="4359" y="1656"/>
                  <a:pt x="4313" y="1811"/>
                  <a:pt x="4251" y="1966"/>
                </a:cubicBezTo>
                <a:cubicBezTo>
                  <a:pt x="4204" y="2121"/>
                  <a:pt x="4173" y="2307"/>
                  <a:pt x="4126" y="2463"/>
                </a:cubicBezTo>
                <a:cubicBezTo>
                  <a:pt x="4126" y="2478"/>
                  <a:pt x="4111" y="2525"/>
                  <a:pt x="4111" y="2571"/>
                </a:cubicBezTo>
                <a:cubicBezTo>
                  <a:pt x="4111" y="2602"/>
                  <a:pt x="4095" y="2649"/>
                  <a:pt x="4095" y="2680"/>
                </a:cubicBezTo>
                <a:cubicBezTo>
                  <a:pt x="4095" y="2757"/>
                  <a:pt x="4080" y="2819"/>
                  <a:pt x="4049" y="2897"/>
                </a:cubicBezTo>
                <a:cubicBezTo>
                  <a:pt x="4033" y="2959"/>
                  <a:pt x="4018" y="3036"/>
                  <a:pt x="4002" y="3098"/>
                </a:cubicBezTo>
                <a:cubicBezTo>
                  <a:pt x="3971" y="3176"/>
                  <a:pt x="3956" y="3223"/>
                  <a:pt x="3925" y="3285"/>
                </a:cubicBezTo>
                <a:cubicBezTo>
                  <a:pt x="3863" y="3409"/>
                  <a:pt x="3785" y="3517"/>
                  <a:pt x="3708" y="3610"/>
                </a:cubicBezTo>
                <a:cubicBezTo>
                  <a:pt x="3553" y="3827"/>
                  <a:pt x="3320" y="3967"/>
                  <a:pt x="3087" y="4060"/>
                </a:cubicBezTo>
                <a:cubicBezTo>
                  <a:pt x="3025" y="4076"/>
                  <a:pt x="2948" y="4107"/>
                  <a:pt x="2886" y="4122"/>
                </a:cubicBezTo>
                <a:cubicBezTo>
                  <a:pt x="2855" y="4122"/>
                  <a:pt x="2839" y="4138"/>
                  <a:pt x="2793" y="4138"/>
                </a:cubicBezTo>
                <a:lnTo>
                  <a:pt x="2731" y="4153"/>
                </a:lnTo>
                <a:lnTo>
                  <a:pt x="2684" y="4184"/>
                </a:lnTo>
                <a:cubicBezTo>
                  <a:pt x="2498" y="4215"/>
                  <a:pt x="2327" y="4277"/>
                  <a:pt x="2172" y="4355"/>
                </a:cubicBezTo>
                <a:cubicBezTo>
                  <a:pt x="2017" y="4432"/>
                  <a:pt x="1862" y="4510"/>
                  <a:pt x="1722" y="4603"/>
                </a:cubicBezTo>
                <a:cubicBezTo>
                  <a:pt x="1598" y="4680"/>
                  <a:pt x="1459" y="4773"/>
                  <a:pt x="1335" y="4836"/>
                </a:cubicBezTo>
                <a:cubicBezTo>
                  <a:pt x="1257" y="4882"/>
                  <a:pt x="1211" y="4913"/>
                  <a:pt x="1149" y="4929"/>
                </a:cubicBezTo>
                <a:cubicBezTo>
                  <a:pt x="1102" y="4960"/>
                  <a:pt x="1087" y="4960"/>
                  <a:pt x="1056" y="4975"/>
                </a:cubicBezTo>
                <a:lnTo>
                  <a:pt x="994" y="4991"/>
                </a:lnTo>
                <a:lnTo>
                  <a:pt x="947" y="5006"/>
                </a:lnTo>
                <a:cubicBezTo>
                  <a:pt x="916" y="5037"/>
                  <a:pt x="854" y="5053"/>
                  <a:pt x="792" y="5053"/>
                </a:cubicBezTo>
                <a:cubicBezTo>
                  <a:pt x="745" y="5053"/>
                  <a:pt x="699" y="5053"/>
                  <a:pt x="637" y="5037"/>
                </a:cubicBezTo>
                <a:cubicBezTo>
                  <a:pt x="544" y="5006"/>
                  <a:pt x="466" y="4960"/>
                  <a:pt x="404" y="4851"/>
                </a:cubicBezTo>
                <a:cubicBezTo>
                  <a:pt x="373" y="4820"/>
                  <a:pt x="358" y="4758"/>
                  <a:pt x="358" y="4696"/>
                </a:cubicBezTo>
                <a:cubicBezTo>
                  <a:pt x="327" y="4649"/>
                  <a:pt x="327" y="4572"/>
                  <a:pt x="358" y="4510"/>
                </a:cubicBezTo>
                <a:cubicBezTo>
                  <a:pt x="389" y="4370"/>
                  <a:pt x="451" y="4231"/>
                  <a:pt x="528" y="4122"/>
                </a:cubicBezTo>
                <a:cubicBezTo>
                  <a:pt x="621" y="3998"/>
                  <a:pt x="714" y="3889"/>
                  <a:pt x="838" y="3812"/>
                </a:cubicBezTo>
                <a:cubicBezTo>
                  <a:pt x="947" y="3734"/>
                  <a:pt x="1087" y="3657"/>
                  <a:pt x="1226" y="3595"/>
                </a:cubicBezTo>
                <a:cubicBezTo>
                  <a:pt x="1381" y="3533"/>
                  <a:pt x="1521" y="3502"/>
                  <a:pt x="1676" y="3440"/>
                </a:cubicBezTo>
                <a:cubicBezTo>
                  <a:pt x="1831" y="3409"/>
                  <a:pt x="1986" y="3331"/>
                  <a:pt x="2141" y="3254"/>
                </a:cubicBezTo>
                <a:cubicBezTo>
                  <a:pt x="2219" y="3207"/>
                  <a:pt x="2296" y="3145"/>
                  <a:pt x="2343" y="3067"/>
                </a:cubicBezTo>
                <a:lnTo>
                  <a:pt x="2405" y="3021"/>
                </a:lnTo>
                <a:cubicBezTo>
                  <a:pt x="2420" y="2990"/>
                  <a:pt x="2420" y="2974"/>
                  <a:pt x="2451" y="2959"/>
                </a:cubicBezTo>
                <a:cubicBezTo>
                  <a:pt x="2482" y="2912"/>
                  <a:pt x="2498" y="2881"/>
                  <a:pt x="2529" y="2835"/>
                </a:cubicBezTo>
                <a:cubicBezTo>
                  <a:pt x="2607" y="2680"/>
                  <a:pt x="2653" y="2525"/>
                  <a:pt x="2715" y="2370"/>
                </a:cubicBezTo>
                <a:cubicBezTo>
                  <a:pt x="2731" y="2292"/>
                  <a:pt x="2762" y="2214"/>
                  <a:pt x="2793" y="2137"/>
                </a:cubicBezTo>
                <a:cubicBezTo>
                  <a:pt x="2839" y="2059"/>
                  <a:pt x="2855" y="1982"/>
                  <a:pt x="2870" y="1904"/>
                </a:cubicBezTo>
                <a:cubicBezTo>
                  <a:pt x="2948" y="1625"/>
                  <a:pt x="3025" y="1315"/>
                  <a:pt x="3118" y="1036"/>
                </a:cubicBezTo>
                <a:cubicBezTo>
                  <a:pt x="3165" y="896"/>
                  <a:pt x="3227" y="788"/>
                  <a:pt x="3273" y="648"/>
                </a:cubicBezTo>
                <a:cubicBezTo>
                  <a:pt x="3304" y="586"/>
                  <a:pt x="3335" y="555"/>
                  <a:pt x="3382" y="493"/>
                </a:cubicBezTo>
                <a:lnTo>
                  <a:pt x="3429" y="431"/>
                </a:lnTo>
                <a:cubicBezTo>
                  <a:pt x="3444" y="431"/>
                  <a:pt x="3444" y="415"/>
                  <a:pt x="3475" y="415"/>
                </a:cubicBezTo>
                <a:lnTo>
                  <a:pt x="3491" y="400"/>
                </a:lnTo>
                <a:lnTo>
                  <a:pt x="3506" y="384"/>
                </a:lnTo>
                <a:cubicBezTo>
                  <a:pt x="3630" y="307"/>
                  <a:pt x="3739" y="245"/>
                  <a:pt x="3878" y="229"/>
                </a:cubicBezTo>
                <a:cubicBezTo>
                  <a:pt x="3940" y="229"/>
                  <a:pt x="4018" y="229"/>
                  <a:pt x="4080" y="245"/>
                </a:cubicBezTo>
                <a:cubicBezTo>
                  <a:pt x="4111" y="260"/>
                  <a:pt x="4126" y="260"/>
                  <a:pt x="4173" y="276"/>
                </a:cubicBezTo>
                <a:cubicBezTo>
                  <a:pt x="4204" y="307"/>
                  <a:pt x="4251" y="322"/>
                  <a:pt x="4266" y="338"/>
                </a:cubicBezTo>
                <a:cubicBezTo>
                  <a:pt x="4390" y="431"/>
                  <a:pt x="4483" y="570"/>
                  <a:pt x="4514" y="710"/>
                </a:cubicBezTo>
                <a:cubicBezTo>
                  <a:pt x="4483" y="539"/>
                  <a:pt x="4406" y="384"/>
                  <a:pt x="4282" y="260"/>
                </a:cubicBezTo>
                <a:cubicBezTo>
                  <a:pt x="4251" y="229"/>
                  <a:pt x="4220" y="183"/>
                  <a:pt x="4189" y="167"/>
                </a:cubicBezTo>
                <a:cubicBezTo>
                  <a:pt x="4142" y="121"/>
                  <a:pt x="4111" y="105"/>
                  <a:pt x="4064" y="90"/>
                </a:cubicBezTo>
                <a:cubicBezTo>
                  <a:pt x="3971" y="43"/>
                  <a:pt x="3894" y="28"/>
                  <a:pt x="3801" y="12"/>
                </a:cubicBezTo>
                <a:cubicBezTo>
                  <a:pt x="3754" y="4"/>
                  <a:pt x="3712" y="0"/>
                  <a:pt x="36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1"/>
          <p:cNvSpPr/>
          <p:nvPr/>
        </p:nvSpPr>
        <p:spPr>
          <a:xfrm>
            <a:off x="2405141" y="1450222"/>
            <a:ext cx="714366" cy="576949"/>
          </a:xfrm>
          <a:custGeom>
            <a:rect b="b" l="l" r="r" t="t"/>
            <a:pathLst>
              <a:path extrusionOk="0" h="5274" w="6530">
                <a:moveTo>
                  <a:pt x="2590" y="388"/>
                </a:moveTo>
                <a:cubicBezTo>
                  <a:pt x="2637" y="388"/>
                  <a:pt x="2699" y="388"/>
                  <a:pt x="2761" y="403"/>
                </a:cubicBezTo>
                <a:cubicBezTo>
                  <a:pt x="2839" y="419"/>
                  <a:pt x="2901" y="450"/>
                  <a:pt x="2947" y="481"/>
                </a:cubicBezTo>
                <a:cubicBezTo>
                  <a:pt x="3071" y="559"/>
                  <a:pt x="3180" y="652"/>
                  <a:pt x="3288" y="776"/>
                </a:cubicBezTo>
                <a:cubicBezTo>
                  <a:pt x="3474" y="1008"/>
                  <a:pt x="3676" y="1319"/>
                  <a:pt x="3940" y="1582"/>
                </a:cubicBezTo>
                <a:cubicBezTo>
                  <a:pt x="4079" y="1737"/>
                  <a:pt x="4250" y="1861"/>
                  <a:pt x="4421" y="1954"/>
                </a:cubicBezTo>
                <a:cubicBezTo>
                  <a:pt x="4498" y="2016"/>
                  <a:pt x="4607" y="2047"/>
                  <a:pt x="4700" y="2078"/>
                </a:cubicBezTo>
                <a:cubicBezTo>
                  <a:pt x="4793" y="2110"/>
                  <a:pt x="4870" y="2125"/>
                  <a:pt x="4963" y="2156"/>
                </a:cubicBezTo>
                <a:lnTo>
                  <a:pt x="5491" y="2265"/>
                </a:lnTo>
                <a:cubicBezTo>
                  <a:pt x="5568" y="2280"/>
                  <a:pt x="5661" y="2327"/>
                  <a:pt x="5739" y="2342"/>
                </a:cubicBezTo>
                <a:cubicBezTo>
                  <a:pt x="5816" y="2358"/>
                  <a:pt x="5894" y="2404"/>
                  <a:pt x="5971" y="2435"/>
                </a:cubicBezTo>
                <a:cubicBezTo>
                  <a:pt x="6049" y="2482"/>
                  <a:pt x="6111" y="2544"/>
                  <a:pt x="6173" y="2590"/>
                </a:cubicBezTo>
                <a:cubicBezTo>
                  <a:pt x="6204" y="2652"/>
                  <a:pt x="6251" y="2714"/>
                  <a:pt x="6266" y="2792"/>
                </a:cubicBezTo>
                <a:cubicBezTo>
                  <a:pt x="6282" y="2823"/>
                  <a:pt x="6282" y="2869"/>
                  <a:pt x="6282" y="2901"/>
                </a:cubicBezTo>
                <a:lnTo>
                  <a:pt x="6282" y="2963"/>
                </a:lnTo>
                <a:lnTo>
                  <a:pt x="6282" y="3025"/>
                </a:lnTo>
                <a:lnTo>
                  <a:pt x="6235" y="3257"/>
                </a:lnTo>
                <a:cubicBezTo>
                  <a:pt x="6173" y="3412"/>
                  <a:pt x="6096" y="3552"/>
                  <a:pt x="5971" y="3660"/>
                </a:cubicBezTo>
                <a:cubicBezTo>
                  <a:pt x="5925" y="3723"/>
                  <a:pt x="5847" y="3769"/>
                  <a:pt x="5785" y="3816"/>
                </a:cubicBezTo>
                <a:cubicBezTo>
                  <a:pt x="5708" y="3847"/>
                  <a:pt x="5646" y="3893"/>
                  <a:pt x="5568" y="3924"/>
                </a:cubicBezTo>
                <a:cubicBezTo>
                  <a:pt x="5413" y="4017"/>
                  <a:pt x="5258" y="4064"/>
                  <a:pt x="5103" y="4110"/>
                </a:cubicBezTo>
                <a:cubicBezTo>
                  <a:pt x="5072" y="4126"/>
                  <a:pt x="5025" y="4141"/>
                  <a:pt x="4994" y="4141"/>
                </a:cubicBezTo>
                <a:lnTo>
                  <a:pt x="4932" y="4157"/>
                </a:lnTo>
                <a:lnTo>
                  <a:pt x="4870" y="4188"/>
                </a:lnTo>
                <a:cubicBezTo>
                  <a:pt x="4793" y="4203"/>
                  <a:pt x="4715" y="4203"/>
                  <a:pt x="4622" y="4219"/>
                </a:cubicBezTo>
                <a:lnTo>
                  <a:pt x="4498" y="4234"/>
                </a:lnTo>
                <a:lnTo>
                  <a:pt x="4390" y="4265"/>
                </a:lnTo>
                <a:cubicBezTo>
                  <a:pt x="4312" y="4265"/>
                  <a:pt x="4234" y="4281"/>
                  <a:pt x="4141" y="4281"/>
                </a:cubicBezTo>
                <a:lnTo>
                  <a:pt x="3862" y="4296"/>
                </a:lnTo>
                <a:lnTo>
                  <a:pt x="3723" y="4312"/>
                </a:lnTo>
                <a:lnTo>
                  <a:pt x="3568" y="4312"/>
                </a:lnTo>
                <a:cubicBezTo>
                  <a:pt x="3211" y="4343"/>
                  <a:pt x="2839" y="4420"/>
                  <a:pt x="2482" y="4498"/>
                </a:cubicBezTo>
                <a:cubicBezTo>
                  <a:pt x="2389" y="4514"/>
                  <a:pt x="2296" y="4529"/>
                  <a:pt x="2218" y="4545"/>
                </a:cubicBezTo>
                <a:cubicBezTo>
                  <a:pt x="2141" y="4576"/>
                  <a:pt x="2048" y="4591"/>
                  <a:pt x="1970" y="4607"/>
                </a:cubicBezTo>
                <a:cubicBezTo>
                  <a:pt x="1815" y="4653"/>
                  <a:pt x="1675" y="4684"/>
                  <a:pt x="1520" y="4684"/>
                </a:cubicBezTo>
                <a:cubicBezTo>
                  <a:pt x="1458" y="4684"/>
                  <a:pt x="1381" y="4684"/>
                  <a:pt x="1319" y="4669"/>
                </a:cubicBezTo>
                <a:cubicBezTo>
                  <a:pt x="1272" y="4653"/>
                  <a:pt x="1195" y="4622"/>
                  <a:pt x="1133" y="4591"/>
                </a:cubicBezTo>
                <a:cubicBezTo>
                  <a:pt x="1117" y="4576"/>
                  <a:pt x="1070" y="4545"/>
                  <a:pt x="1039" y="4529"/>
                </a:cubicBezTo>
                <a:lnTo>
                  <a:pt x="977" y="4514"/>
                </a:lnTo>
                <a:cubicBezTo>
                  <a:pt x="962" y="4498"/>
                  <a:pt x="931" y="4498"/>
                  <a:pt x="915" y="4467"/>
                </a:cubicBezTo>
                <a:cubicBezTo>
                  <a:pt x="853" y="4451"/>
                  <a:pt x="807" y="4389"/>
                  <a:pt x="745" y="4358"/>
                </a:cubicBezTo>
                <a:lnTo>
                  <a:pt x="698" y="4312"/>
                </a:lnTo>
                <a:lnTo>
                  <a:pt x="667" y="4281"/>
                </a:lnTo>
                <a:lnTo>
                  <a:pt x="652" y="4265"/>
                </a:lnTo>
                <a:lnTo>
                  <a:pt x="621" y="4234"/>
                </a:lnTo>
                <a:lnTo>
                  <a:pt x="590" y="4203"/>
                </a:lnTo>
                <a:lnTo>
                  <a:pt x="543" y="4157"/>
                </a:lnTo>
                <a:lnTo>
                  <a:pt x="528" y="4141"/>
                </a:lnTo>
                <a:cubicBezTo>
                  <a:pt x="512" y="4141"/>
                  <a:pt x="512" y="4126"/>
                  <a:pt x="512" y="4126"/>
                </a:cubicBezTo>
                <a:lnTo>
                  <a:pt x="497" y="4079"/>
                </a:lnTo>
                <a:lnTo>
                  <a:pt x="466" y="4048"/>
                </a:lnTo>
                <a:cubicBezTo>
                  <a:pt x="450" y="3986"/>
                  <a:pt x="435" y="3909"/>
                  <a:pt x="419" y="3847"/>
                </a:cubicBezTo>
                <a:lnTo>
                  <a:pt x="419" y="3831"/>
                </a:lnTo>
                <a:lnTo>
                  <a:pt x="419" y="3816"/>
                </a:lnTo>
                <a:lnTo>
                  <a:pt x="419" y="3754"/>
                </a:lnTo>
                <a:lnTo>
                  <a:pt x="419" y="3645"/>
                </a:lnTo>
                <a:cubicBezTo>
                  <a:pt x="435" y="3567"/>
                  <a:pt x="435" y="3490"/>
                  <a:pt x="450" y="3412"/>
                </a:cubicBezTo>
                <a:cubicBezTo>
                  <a:pt x="450" y="3335"/>
                  <a:pt x="497" y="3257"/>
                  <a:pt x="512" y="3180"/>
                </a:cubicBezTo>
                <a:cubicBezTo>
                  <a:pt x="574" y="2994"/>
                  <a:pt x="652" y="2869"/>
                  <a:pt x="729" y="2714"/>
                </a:cubicBezTo>
                <a:cubicBezTo>
                  <a:pt x="760" y="2637"/>
                  <a:pt x="822" y="2575"/>
                  <a:pt x="853" y="2497"/>
                </a:cubicBezTo>
                <a:cubicBezTo>
                  <a:pt x="900" y="2482"/>
                  <a:pt x="915" y="2435"/>
                  <a:pt x="931" y="2404"/>
                </a:cubicBezTo>
                <a:lnTo>
                  <a:pt x="977" y="2342"/>
                </a:lnTo>
                <a:lnTo>
                  <a:pt x="1008" y="2280"/>
                </a:lnTo>
                <a:cubicBezTo>
                  <a:pt x="1117" y="2125"/>
                  <a:pt x="1226" y="2016"/>
                  <a:pt x="1350" y="1877"/>
                </a:cubicBezTo>
                <a:cubicBezTo>
                  <a:pt x="1458" y="1737"/>
                  <a:pt x="1582" y="1613"/>
                  <a:pt x="1675" y="1474"/>
                </a:cubicBezTo>
                <a:cubicBezTo>
                  <a:pt x="1768" y="1319"/>
                  <a:pt x="1846" y="1179"/>
                  <a:pt x="1939" y="1024"/>
                </a:cubicBezTo>
                <a:cubicBezTo>
                  <a:pt x="1986" y="946"/>
                  <a:pt x="2017" y="884"/>
                  <a:pt x="2079" y="807"/>
                </a:cubicBezTo>
                <a:cubicBezTo>
                  <a:pt x="2125" y="760"/>
                  <a:pt x="2172" y="683"/>
                  <a:pt x="2234" y="621"/>
                </a:cubicBezTo>
                <a:cubicBezTo>
                  <a:pt x="2296" y="559"/>
                  <a:pt x="2358" y="497"/>
                  <a:pt x="2404" y="466"/>
                </a:cubicBezTo>
                <a:cubicBezTo>
                  <a:pt x="2466" y="419"/>
                  <a:pt x="2528" y="388"/>
                  <a:pt x="2590" y="388"/>
                </a:cubicBezTo>
                <a:close/>
                <a:moveTo>
                  <a:pt x="2668" y="0"/>
                </a:moveTo>
                <a:cubicBezTo>
                  <a:pt x="2621" y="0"/>
                  <a:pt x="2606" y="16"/>
                  <a:pt x="2559" y="16"/>
                </a:cubicBezTo>
                <a:cubicBezTo>
                  <a:pt x="2528" y="16"/>
                  <a:pt x="2482" y="16"/>
                  <a:pt x="2466" y="31"/>
                </a:cubicBezTo>
                <a:cubicBezTo>
                  <a:pt x="2373" y="78"/>
                  <a:pt x="2280" y="124"/>
                  <a:pt x="2203" y="217"/>
                </a:cubicBezTo>
                <a:cubicBezTo>
                  <a:pt x="2141" y="295"/>
                  <a:pt x="2063" y="357"/>
                  <a:pt x="2017" y="450"/>
                </a:cubicBezTo>
                <a:cubicBezTo>
                  <a:pt x="1986" y="512"/>
                  <a:pt x="1939" y="621"/>
                  <a:pt x="1908" y="698"/>
                </a:cubicBezTo>
                <a:cubicBezTo>
                  <a:pt x="1861" y="791"/>
                  <a:pt x="1846" y="869"/>
                  <a:pt x="1815" y="946"/>
                </a:cubicBezTo>
                <a:cubicBezTo>
                  <a:pt x="1737" y="1101"/>
                  <a:pt x="1675" y="1256"/>
                  <a:pt x="1598" y="1412"/>
                </a:cubicBezTo>
                <a:cubicBezTo>
                  <a:pt x="1520" y="1567"/>
                  <a:pt x="1427" y="1706"/>
                  <a:pt x="1303" y="1846"/>
                </a:cubicBezTo>
                <a:lnTo>
                  <a:pt x="977" y="2249"/>
                </a:lnTo>
                <a:lnTo>
                  <a:pt x="869" y="2342"/>
                </a:lnTo>
                <a:lnTo>
                  <a:pt x="776" y="2435"/>
                </a:lnTo>
                <a:lnTo>
                  <a:pt x="683" y="2528"/>
                </a:lnTo>
                <a:cubicBezTo>
                  <a:pt x="636" y="2559"/>
                  <a:pt x="605" y="2590"/>
                  <a:pt x="590" y="2637"/>
                </a:cubicBezTo>
                <a:cubicBezTo>
                  <a:pt x="466" y="2761"/>
                  <a:pt x="373" y="2901"/>
                  <a:pt x="279" y="3056"/>
                </a:cubicBezTo>
                <a:cubicBezTo>
                  <a:pt x="217" y="3133"/>
                  <a:pt x="171" y="3211"/>
                  <a:pt x="140" y="3288"/>
                </a:cubicBezTo>
                <a:cubicBezTo>
                  <a:pt x="93" y="3381"/>
                  <a:pt x="62" y="3459"/>
                  <a:pt x="47" y="3567"/>
                </a:cubicBezTo>
                <a:cubicBezTo>
                  <a:pt x="16" y="3598"/>
                  <a:pt x="0" y="3645"/>
                  <a:pt x="0" y="3691"/>
                </a:cubicBezTo>
                <a:lnTo>
                  <a:pt x="0" y="3769"/>
                </a:lnTo>
                <a:lnTo>
                  <a:pt x="0" y="3816"/>
                </a:lnTo>
                <a:lnTo>
                  <a:pt x="0" y="3862"/>
                </a:lnTo>
                <a:cubicBezTo>
                  <a:pt x="0" y="3955"/>
                  <a:pt x="16" y="4064"/>
                  <a:pt x="47" y="4157"/>
                </a:cubicBezTo>
                <a:cubicBezTo>
                  <a:pt x="47" y="4188"/>
                  <a:pt x="47" y="4219"/>
                  <a:pt x="62" y="4250"/>
                </a:cubicBezTo>
                <a:cubicBezTo>
                  <a:pt x="78" y="4265"/>
                  <a:pt x="78" y="4296"/>
                  <a:pt x="93" y="4327"/>
                </a:cubicBezTo>
                <a:cubicBezTo>
                  <a:pt x="93" y="4343"/>
                  <a:pt x="124" y="4343"/>
                  <a:pt x="124" y="4358"/>
                </a:cubicBezTo>
                <a:lnTo>
                  <a:pt x="140" y="4405"/>
                </a:lnTo>
                <a:cubicBezTo>
                  <a:pt x="155" y="4420"/>
                  <a:pt x="155" y="4451"/>
                  <a:pt x="171" y="4482"/>
                </a:cubicBezTo>
                <a:lnTo>
                  <a:pt x="217" y="4560"/>
                </a:lnTo>
                <a:cubicBezTo>
                  <a:pt x="217" y="4576"/>
                  <a:pt x="233" y="4576"/>
                  <a:pt x="233" y="4591"/>
                </a:cubicBezTo>
                <a:lnTo>
                  <a:pt x="264" y="4638"/>
                </a:lnTo>
                <a:lnTo>
                  <a:pt x="310" y="4684"/>
                </a:lnTo>
                <a:lnTo>
                  <a:pt x="373" y="4746"/>
                </a:lnTo>
                <a:lnTo>
                  <a:pt x="497" y="4870"/>
                </a:lnTo>
                <a:lnTo>
                  <a:pt x="528" y="4886"/>
                </a:lnTo>
                <a:lnTo>
                  <a:pt x="574" y="4901"/>
                </a:lnTo>
                <a:lnTo>
                  <a:pt x="698" y="4963"/>
                </a:lnTo>
                <a:cubicBezTo>
                  <a:pt x="729" y="4979"/>
                  <a:pt x="745" y="4979"/>
                  <a:pt x="760" y="4994"/>
                </a:cubicBezTo>
                <a:lnTo>
                  <a:pt x="822" y="5041"/>
                </a:lnTo>
                <a:cubicBezTo>
                  <a:pt x="853" y="5056"/>
                  <a:pt x="900" y="5087"/>
                  <a:pt x="962" y="5118"/>
                </a:cubicBezTo>
                <a:cubicBezTo>
                  <a:pt x="1055" y="5149"/>
                  <a:pt x="1164" y="5211"/>
                  <a:pt x="1272" y="5227"/>
                </a:cubicBezTo>
                <a:cubicBezTo>
                  <a:pt x="1381" y="5242"/>
                  <a:pt x="1505" y="5273"/>
                  <a:pt x="1613" y="5273"/>
                </a:cubicBezTo>
                <a:cubicBezTo>
                  <a:pt x="1737" y="5273"/>
                  <a:pt x="1846" y="5242"/>
                  <a:pt x="1939" y="5227"/>
                </a:cubicBezTo>
                <a:cubicBezTo>
                  <a:pt x="2063" y="5211"/>
                  <a:pt x="2141" y="5196"/>
                  <a:pt x="2234" y="5165"/>
                </a:cubicBezTo>
                <a:cubicBezTo>
                  <a:pt x="2404" y="5118"/>
                  <a:pt x="2559" y="5056"/>
                  <a:pt x="2745" y="5010"/>
                </a:cubicBezTo>
                <a:cubicBezTo>
                  <a:pt x="3071" y="4917"/>
                  <a:pt x="3412" y="4855"/>
                  <a:pt x="3754" y="4808"/>
                </a:cubicBezTo>
                <a:lnTo>
                  <a:pt x="3800" y="4777"/>
                </a:lnTo>
                <a:lnTo>
                  <a:pt x="3862" y="4777"/>
                </a:lnTo>
                <a:lnTo>
                  <a:pt x="4002" y="4762"/>
                </a:lnTo>
                <a:lnTo>
                  <a:pt x="4265" y="4731"/>
                </a:lnTo>
                <a:cubicBezTo>
                  <a:pt x="4312" y="4731"/>
                  <a:pt x="4374" y="4700"/>
                  <a:pt x="4405" y="4700"/>
                </a:cubicBezTo>
                <a:lnTo>
                  <a:pt x="4545" y="4684"/>
                </a:lnTo>
                <a:lnTo>
                  <a:pt x="4684" y="4669"/>
                </a:lnTo>
                <a:lnTo>
                  <a:pt x="4808" y="4622"/>
                </a:lnTo>
                <a:cubicBezTo>
                  <a:pt x="4917" y="4607"/>
                  <a:pt x="4979" y="4591"/>
                  <a:pt x="5087" y="4545"/>
                </a:cubicBezTo>
                <a:lnTo>
                  <a:pt x="5149" y="4529"/>
                </a:lnTo>
                <a:lnTo>
                  <a:pt x="5196" y="4514"/>
                </a:lnTo>
                <a:cubicBezTo>
                  <a:pt x="5243" y="4498"/>
                  <a:pt x="5305" y="4467"/>
                  <a:pt x="5336" y="4451"/>
                </a:cubicBezTo>
                <a:cubicBezTo>
                  <a:pt x="5413" y="4436"/>
                  <a:pt x="5506" y="4374"/>
                  <a:pt x="5584" y="4343"/>
                </a:cubicBezTo>
                <a:cubicBezTo>
                  <a:pt x="5661" y="4281"/>
                  <a:pt x="5739" y="4250"/>
                  <a:pt x="5816" y="4188"/>
                </a:cubicBezTo>
                <a:cubicBezTo>
                  <a:pt x="5971" y="4064"/>
                  <a:pt x="6111" y="3955"/>
                  <a:pt x="6235" y="3800"/>
                </a:cubicBezTo>
                <a:cubicBezTo>
                  <a:pt x="6251" y="3754"/>
                  <a:pt x="6282" y="3723"/>
                  <a:pt x="6313" y="3676"/>
                </a:cubicBezTo>
                <a:lnTo>
                  <a:pt x="6344" y="3629"/>
                </a:lnTo>
                <a:cubicBezTo>
                  <a:pt x="6359" y="3598"/>
                  <a:pt x="6359" y="3583"/>
                  <a:pt x="6375" y="3567"/>
                </a:cubicBezTo>
                <a:cubicBezTo>
                  <a:pt x="6421" y="3490"/>
                  <a:pt x="6452" y="3412"/>
                  <a:pt x="6483" y="3319"/>
                </a:cubicBezTo>
                <a:cubicBezTo>
                  <a:pt x="6514" y="3211"/>
                  <a:pt x="6530" y="3133"/>
                  <a:pt x="6530" y="3040"/>
                </a:cubicBezTo>
                <a:lnTo>
                  <a:pt x="6530" y="2963"/>
                </a:lnTo>
                <a:lnTo>
                  <a:pt x="6530" y="2901"/>
                </a:lnTo>
                <a:cubicBezTo>
                  <a:pt x="6530" y="2854"/>
                  <a:pt x="6530" y="2792"/>
                  <a:pt x="6514" y="2745"/>
                </a:cubicBezTo>
                <a:cubicBezTo>
                  <a:pt x="6499" y="2652"/>
                  <a:pt x="6437" y="2559"/>
                  <a:pt x="6375" y="2482"/>
                </a:cubicBezTo>
                <a:cubicBezTo>
                  <a:pt x="6313" y="2404"/>
                  <a:pt x="6220" y="2342"/>
                  <a:pt x="6142" y="2280"/>
                </a:cubicBezTo>
                <a:cubicBezTo>
                  <a:pt x="6065" y="2218"/>
                  <a:pt x="5987" y="2187"/>
                  <a:pt x="5894" y="2141"/>
                </a:cubicBezTo>
                <a:cubicBezTo>
                  <a:pt x="5863" y="2125"/>
                  <a:pt x="5801" y="2110"/>
                  <a:pt x="5754" y="2094"/>
                </a:cubicBezTo>
                <a:lnTo>
                  <a:pt x="5630" y="2032"/>
                </a:lnTo>
                <a:cubicBezTo>
                  <a:pt x="5444" y="1954"/>
                  <a:pt x="5274" y="1892"/>
                  <a:pt x="5118" y="1830"/>
                </a:cubicBezTo>
                <a:cubicBezTo>
                  <a:pt x="5041" y="1815"/>
                  <a:pt x="4963" y="1784"/>
                  <a:pt x="4886" y="1737"/>
                </a:cubicBezTo>
                <a:cubicBezTo>
                  <a:pt x="4824" y="1706"/>
                  <a:pt x="4762" y="1660"/>
                  <a:pt x="4700" y="1629"/>
                </a:cubicBezTo>
                <a:cubicBezTo>
                  <a:pt x="4638" y="1567"/>
                  <a:pt x="4576" y="1520"/>
                  <a:pt x="4529" y="1474"/>
                </a:cubicBezTo>
                <a:cubicBezTo>
                  <a:pt x="4467" y="1412"/>
                  <a:pt x="4421" y="1350"/>
                  <a:pt x="4374" y="1288"/>
                </a:cubicBezTo>
                <a:lnTo>
                  <a:pt x="4327" y="1241"/>
                </a:lnTo>
                <a:lnTo>
                  <a:pt x="4296" y="1179"/>
                </a:lnTo>
                <a:lnTo>
                  <a:pt x="4219" y="1086"/>
                </a:lnTo>
                <a:lnTo>
                  <a:pt x="4064" y="869"/>
                </a:lnTo>
                <a:cubicBezTo>
                  <a:pt x="3955" y="714"/>
                  <a:pt x="3847" y="559"/>
                  <a:pt x="3707" y="419"/>
                </a:cubicBezTo>
                <a:cubicBezTo>
                  <a:pt x="3630" y="372"/>
                  <a:pt x="3552" y="295"/>
                  <a:pt x="3474" y="233"/>
                </a:cubicBezTo>
                <a:cubicBezTo>
                  <a:pt x="3381" y="171"/>
                  <a:pt x="3288" y="109"/>
                  <a:pt x="3180" y="78"/>
                </a:cubicBezTo>
                <a:cubicBezTo>
                  <a:pt x="3071" y="31"/>
                  <a:pt x="2978" y="16"/>
                  <a:pt x="28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1"/>
          <p:cNvSpPr/>
          <p:nvPr/>
        </p:nvSpPr>
        <p:spPr>
          <a:xfrm>
            <a:off x="2752916" y="1292365"/>
            <a:ext cx="371733" cy="290225"/>
          </a:xfrm>
          <a:custGeom>
            <a:rect b="b" l="l" r="r" t="t"/>
            <a:pathLst>
              <a:path extrusionOk="0" h="2653" w="3398">
                <a:moveTo>
                  <a:pt x="280" y="1"/>
                </a:moveTo>
                <a:lnTo>
                  <a:pt x="264" y="32"/>
                </a:lnTo>
                <a:lnTo>
                  <a:pt x="233" y="47"/>
                </a:lnTo>
                <a:lnTo>
                  <a:pt x="218" y="63"/>
                </a:lnTo>
                <a:lnTo>
                  <a:pt x="202" y="78"/>
                </a:lnTo>
                <a:lnTo>
                  <a:pt x="187" y="109"/>
                </a:lnTo>
                <a:lnTo>
                  <a:pt x="156" y="125"/>
                </a:lnTo>
                <a:lnTo>
                  <a:pt x="140" y="140"/>
                </a:lnTo>
                <a:lnTo>
                  <a:pt x="125" y="156"/>
                </a:lnTo>
                <a:lnTo>
                  <a:pt x="63" y="218"/>
                </a:lnTo>
                <a:cubicBezTo>
                  <a:pt x="63" y="233"/>
                  <a:pt x="47" y="233"/>
                  <a:pt x="47" y="264"/>
                </a:cubicBezTo>
                <a:lnTo>
                  <a:pt x="47" y="280"/>
                </a:lnTo>
                <a:lnTo>
                  <a:pt x="47" y="296"/>
                </a:lnTo>
                <a:cubicBezTo>
                  <a:pt x="47" y="311"/>
                  <a:pt x="32" y="358"/>
                  <a:pt x="32" y="373"/>
                </a:cubicBezTo>
                <a:lnTo>
                  <a:pt x="32" y="420"/>
                </a:lnTo>
                <a:lnTo>
                  <a:pt x="32" y="435"/>
                </a:lnTo>
                <a:cubicBezTo>
                  <a:pt x="1" y="466"/>
                  <a:pt x="1" y="497"/>
                  <a:pt x="1" y="528"/>
                </a:cubicBezTo>
                <a:lnTo>
                  <a:pt x="1" y="575"/>
                </a:lnTo>
                <a:lnTo>
                  <a:pt x="1" y="621"/>
                </a:lnTo>
                <a:lnTo>
                  <a:pt x="1" y="730"/>
                </a:lnTo>
                <a:cubicBezTo>
                  <a:pt x="32" y="745"/>
                  <a:pt x="32" y="761"/>
                  <a:pt x="32" y="776"/>
                </a:cubicBezTo>
                <a:lnTo>
                  <a:pt x="32" y="792"/>
                </a:lnTo>
                <a:lnTo>
                  <a:pt x="32" y="823"/>
                </a:lnTo>
                <a:cubicBezTo>
                  <a:pt x="63" y="900"/>
                  <a:pt x="78" y="947"/>
                  <a:pt x="125" y="1009"/>
                </a:cubicBezTo>
                <a:cubicBezTo>
                  <a:pt x="156" y="1071"/>
                  <a:pt x="202" y="1133"/>
                  <a:pt x="233" y="1164"/>
                </a:cubicBezTo>
                <a:lnTo>
                  <a:pt x="357" y="1288"/>
                </a:lnTo>
                <a:cubicBezTo>
                  <a:pt x="389" y="1319"/>
                  <a:pt x="435" y="1366"/>
                  <a:pt x="466" y="1381"/>
                </a:cubicBezTo>
                <a:lnTo>
                  <a:pt x="528" y="1412"/>
                </a:lnTo>
                <a:lnTo>
                  <a:pt x="590" y="1459"/>
                </a:lnTo>
                <a:lnTo>
                  <a:pt x="683" y="1521"/>
                </a:lnTo>
                <a:lnTo>
                  <a:pt x="854" y="1629"/>
                </a:lnTo>
                <a:cubicBezTo>
                  <a:pt x="885" y="1645"/>
                  <a:pt x="900" y="1645"/>
                  <a:pt x="900" y="1676"/>
                </a:cubicBezTo>
                <a:lnTo>
                  <a:pt x="916" y="1691"/>
                </a:lnTo>
                <a:lnTo>
                  <a:pt x="931" y="1707"/>
                </a:lnTo>
                <a:cubicBezTo>
                  <a:pt x="931" y="1722"/>
                  <a:pt x="931" y="1722"/>
                  <a:pt x="962" y="1753"/>
                </a:cubicBezTo>
                <a:lnTo>
                  <a:pt x="978" y="1769"/>
                </a:lnTo>
                <a:cubicBezTo>
                  <a:pt x="993" y="1769"/>
                  <a:pt x="993" y="1784"/>
                  <a:pt x="993" y="1784"/>
                </a:cubicBezTo>
                <a:cubicBezTo>
                  <a:pt x="1040" y="1862"/>
                  <a:pt x="1086" y="1940"/>
                  <a:pt x="1148" y="2017"/>
                </a:cubicBezTo>
                <a:cubicBezTo>
                  <a:pt x="1273" y="2172"/>
                  <a:pt x="1397" y="2312"/>
                  <a:pt x="1536" y="2451"/>
                </a:cubicBezTo>
                <a:cubicBezTo>
                  <a:pt x="1614" y="2498"/>
                  <a:pt x="1691" y="2560"/>
                  <a:pt x="1769" y="2606"/>
                </a:cubicBezTo>
                <a:cubicBezTo>
                  <a:pt x="1846" y="2637"/>
                  <a:pt x="1939" y="2653"/>
                  <a:pt x="2048" y="2653"/>
                </a:cubicBezTo>
                <a:cubicBezTo>
                  <a:pt x="2141" y="2653"/>
                  <a:pt x="2219" y="2637"/>
                  <a:pt x="2312" y="2622"/>
                </a:cubicBezTo>
                <a:cubicBezTo>
                  <a:pt x="2389" y="2575"/>
                  <a:pt x="2482" y="2544"/>
                  <a:pt x="2560" y="2498"/>
                </a:cubicBezTo>
                <a:cubicBezTo>
                  <a:pt x="2637" y="2467"/>
                  <a:pt x="2715" y="2405"/>
                  <a:pt x="2792" y="2343"/>
                </a:cubicBezTo>
                <a:cubicBezTo>
                  <a:pt x="2870" y="2296"/>
                  <a:pt x="2948" y="2234"/>
                  <a:pt x="3010" y="2157"/>
                </a:cubicBezTo>
                <a:cubicBezTo>
                  <a:pt x="3010" y="2141"/>
                  <a:pt x="3025" y="2110"/>
                  <a:pt x="3056" y="2095"/>
                </a:cubicBezTo>
                <a:cubicBezTo>
                  <a:pt x="3056" y="2079"/>
                  <a:pt x="3072" y="2064"/>
                  <a:pt x="3087" y="2033"/>
                </a:cubicBezTo>
                <a:cubicBezTo>
                  <a:pt x="3087" y="2017"/>
                  <a:pt x="3103" y="2002"/>
                  <a:pt x="3134" y="1986"/>
                </a:cubicBezTo>
                <a:lnTo>
                  <a:pt x="3165" y="1924"/>
                </a:lnTo>
                <a:cubicBezTo>
                  <a:pt x="3227" y="1831"/>
                  <a:pt x="3258" y="1753"/>
                  <a:pt x="3304" y="1645"/>
                </a:cubicBezTo>
                <a:cubicBezTo>
                  <a:pt x="3335" y="1552"/>
                  <a:pt x="3366" y="1459"/>
                  <a:pt x="3382" y="1366"/>
                </a:cubicBezTo>
                <a:cubicBezTo>
                  <a:pt x="3397" y="1257"/>
                  <a:pt x="3397" y="1149"/>
                  <a:pt x="3382" y="1055"/>
                </a:cubicBezTo>
                <a:cubicBezTo>
                  <a:pt x="3366" y="1024"/>
                  <a:pt x="3366" y="993"/>
                  <a:pt x="3366" y="978"/>
                </a:cubicBezTo>
                <a:lnTo>
                  <a:pt x="3366" y="931"/>
                </a:lnTo>
                <a:lnTo>
                  <a:pt x="3366" y="916"/>
                </a:lnTo>
                <a:lnTo>
                  <a:pt x="3366" y="900"/>
                </a:lnTo>
                <a:lnTo>
                  <a:pt x="3335" y="854"/>
                </a:lnTo>
                <a:cubicBezTo>
                  <a:pt x="3320" y="838"/>
                  <a:pt x="3335" y="838"/>
                  <a:pt x="3320" y="823"/>
                </a:cubicBezTo>
                <a:cubicBezTo>
                  <a:pt x="3304" y="792"/>
                  <a:pt x="3304" y="761"/>
                  <a:pt x="3289" y="745"/>
                </a:cubicBezTo>
                <a:cubicBezTo>
                  <a:pt x="3258" y="714"/>
                  <a:pt x="3258" y="683"/>
                  <a:pt x="3242" y="668"/>
                </a:cubicBezTo>
                <a:cubicBezTo>
                  <a:pt x="3242" y="621"/>
                  <a:pt x="3227" y="606"/>
                  <a:pt x="3211" y="590"/>
                </a:cubicBezTo>
                <a:lnTo>
                  <a:pt x="3087" y="466"/>
                </a:lnTo>
                <a:lnTo>
                  <a:pt x="3056" y="451"/>
                </a:lnTo>
                <a:lnTo>
                  <a:pt x="3010" y="435"/>
                </a:lnTo>
                <a:cubicBezTo>
                  <a:pt x="2948" y="373"/>
                  <a:pt x="2870" y="327"/>
                  <a:pt x="2792" y="311"/>
                </a:cubicBezTo>
                <a:cubicBezTo>
                  <a:pt x="2699" y="280"/>
                  <a:pt x="2606" y="280"/>
                  <a:pt x="2513" y="280"/>
                </a:cubicBezTo>
                <a:cubicBezTo>
                  <a:pt x="2312" y="296"/>
                  <a:pt x="2141" y="311"/>
                  <a:pt x="1970" y="327"/>
                </a:cubicBezTo>
                <a:lnTo>
                  <a:pt x="1660" y="327"/>
                </a:lnTo>
                <a:cubicBezTo>
                  <a:pt x="1629" y="311"/>
                  <a:pt x="1614" y="311"/>
                  <a:pt x="1598" y="311"/>
                </a:cubicBezTo>
                <a:lnTo>
                  <a:pt x="1552" y="311"/>
                </a:lnTo>
                <a:lnTo>
                  <a:pt x="1490" y="296"/>
                </a:lnTo>
                <a:cubicBezTo>
                  <a:pt x="1319" y="233"/>
                  <a:pt x="1148" y="171"/>
                  <a:pt x="978" y="140"/>
                </a:cubicBezTo>
                <a:cubicBezTo>
                  <a:pt x="931" y="140"/>
                  <a:pt x="869" y="125"/>
                  <a:pt x="838" y="125"/>
                </a:cubicBezTo>
                <a:lnTo>
                  <a:pt x="761" y="109"/>
                </a:lnTo>
                <a:lnTo>
                  <a:pt x="528" y="109"/>
                </a:lnTo>
                <a:cubicBezTo>
                  <a:pt x="466" y="109"/>
                  <a:pt x="389" y="109"/>
                  <a:pt x="2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1"/>
          <p:cNvSpPr/>
          <p:nvPr/>
        </p:nvSpPr>
        <p:spPr>
          <a:xfrm>
            <a:off x="1926636" y="1434906"/>
            <a:ext cx="161361" cy="174923"/>
          </a:xfrm>
          <a:custGeom>
            <a:rect b="b" l="l" r="r" t="t"/>
            <a:pathLst>
              <a:path extrusionOk="0" h="1599" w="1475">
                <a:moveTo>
                  <a:pt x="1117" y="1"/>
                </a:moveTo>
                <a:cubicBezTo>
                  <a:pt x="1102" y="1"/>
                  <a:pt x="1071" y="16"/>
                  <a:pt x="1040" y="16"/>
                </a:cubicBezTo>
                <a:cubicBezTo>
                  <a:pt x="962" y="63"/>
                  <a:pt x="869" y="94"/>
                  <a:pt x="792" y="140"/>
                </a:cubicBezTo>
                <a:cubicBezTo>
                  <a:pt x="714" y="171"/>
                  <a:pt x="636" y="187"/>
                  <a:pt x="543" y="233"/>
                </a:cubicBezTo>
                <a:cubicBezTo>
                  <a:pt x="450" y="264"/>
                  <a:pt x="373" y="311"/>
                  <a:pt x="295" y="373"/>
                </a:cubicBezTo>
                <a:cubicBezTo>
                  <a:pt x="140" y="481"/>
                  <a:pt x="32" y="637"/>
                  <a:pt x="16" y="838"/>
                </a:cubicBezTo>
                <a:cubicBezTo>
                  <a:pt x="1" y="931"/>
                  <a:pt x="1" y="1024"/>
                  <a:pt x="16" y="1133"/>
                </a:cubicBezTo>
                <a:cubicBezTo>
                  <a:pt x="32" y="1164"/>
                  <a:pt x="32" y="1226"/>
                  <a:pt x="63" y="1257"/>
                </a:cubicBezTo>
                <a:cubicBezTo>
                  <a:pt x="78" y="1272"/>
                  <a:pt x="78" y="1303"/>
                  <a:pt x="94" y="1319"/>
                </a:cubicBezTo>
                <a:cubicBezTo>
                  <a:pt x="109" y="1334"/>
                  <a:pt x="109" y="1365"/>
                  <a:pt x="140" y="1381"/>
                </a:cubicBezTo>
                <a:cubicBezTo>
                  <a:pt x="171" y="1412"/>
                  <a:pt x="187" y="1459"/>
                  <a:pt x="233" y="1474"/>
                </a:cubicBezTo>
                <a:cubicBezTo>
                  <a:pt x="264" y="1521"/>
                  <a:pt x="311" y="1536"/>
                  <a:pt x="342" y="1552"/>
                </a:cubicBezTo>
                <a:cubicBezTo>
                  <a:pt x="388" y="1567"/>
                  <a:pt x="450" y="1598"/>
                  <a:pt x="497" y="1598"/>
                </a:cubicBezTo>
                <a:lnTo>
                  <a:pt x="683" y="1598"/>
                </a:lnTo>
                <a:cubicBezTo>
                  <a:pt x="776" y="1567"/>
                  <a:pt x="869" y="1536"/>
                  <a:pt x="962" y="1474"/>
                </a:cubicBezTo>
                <a:cubicBezTo>
                  <a:pt x="1040" y="1412"/>
                  <a:pt x="1117" y="1365"/>
                  <a:pt x="1179" y="1288"/>
                </a:cubicBezTo>
                <a:cubicBezTo>
                  <a:pt x="1226" y="1210"/>
                  <a:pt x="1272" y="1133"/>
                  <a:pt x="1319" y="1055"/>
                </a:cubicBezTo>
                <a:cubicBezTo>
                  <a:pt x="1350" y="947"/>
                  <a:pt x="1396" y="869"/>
                  <a:pt x="1412" y="776"/>
                </a:cubicBezTo>
                <a:cubicBezTo>
                  <a:pt x="1458" y="683"/>
                  <a:pt x="1474" y="590"/>
                  <a:pt x="1474" y="481"/>
                </a:cubicBezTo>
                <a:cubicBezTo>
                  <a:pt x="1474" y="435"/>
                  <a:pt x="1458" y="388"/>
                  <a:pt x="1458" y="326"/>
                </a:cubicBezTo>
                <a:cubicBezTo>
                  <a:pt x="1427" y="311"/>
                  <a:pt x="1427" y="311"/>
                  <a:pt x="1458" y="249"/>
                </a:cubicBezTo>
                <a:lnTo>
                  <a:pt x="1458" y="233"/>
                </a:lnTo>
                <a:lnTo>
                  <a:pt x="1458" y="218"/>
                </a:lnTo>
                <a:cubicBezTo>
                  <a:pt x="1458" y="218"/>
                  <a:pt x="1427" y="202"/>
                  <a:pt x="1427" y="171"/>
                </a:cubicBezTo>
                <a:cubicBezTo>
                  <a:pt x="1427" y="171"/>
                  <a:pt x="1412" y="156"/>
                  <a:pt x="1412" y="140"/>
                </a:cubicBezTo>
                <a:cubicBezTo>
                  <a:pt x="1396" y="140"/>
                  <a:pt x="1396" y="109"/>
                  <a:pt x="1381" y="94"/>
                </a:cubicBezTo>
                <a:lnTo>
                  <a:pt x="1334" y="63"/>
                </a:lnTo>
                <a:cubicBezTo>
                  <a:pt x="1303" y="16"/>
                  <a:pt x="1257" y="1"/>
                  <a:pt x="122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1"/>
          <p:cNvSpPr/>
          <p:nvPr/>
        </p:nvSpPr>
        <p:spPr>
          <a:xfrm>
            <a:off x="2956504" y="1453613"/>
            <a:ext cx="28990" cy="25489"/>
          </a:xfrm>
          <a:custGeom>
            <a:rect b="b" l="l" r="r" t="t"/>
            <a:pathLst>
              <a:path extrusionOk="0" h="233" w="265">
                <a:moveTo>
                  <a:pt x="141" y="0"/>
                </a:moveTo>
                <a:lnTo>
                  <a:pt x="109" y="109"/>
                </a:lnTo>
                <a:lnTo>
                  <a:pt x="1" y="124"/>
                </a:lnTo>
                <a:lnTo>
                  <a:pt x="109" y="140"/>
                </a:lnTo>
                <a:lnTo>
                  <a:pt x="141" y="233"/>
                </a:lnTo>
                <a:lnTo>
                  <a:pt x="156" y="140"/>
                </a:lnTo>
                <a:lnTo>
                  <a:pt x="265" y="124"/>
                </a:lnTo>
                <a:lnTo>
                  <a:pt x="156" y="109"/>
                </a:lnTo>
                <a:lnTo>
                  <a:pt x="1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1"/>
          <p:cNvSpPr/>
          <p:nvPr/>
        </p:nvSpPr>
        <p:spPr>
          <a:xfrm>
            <a:off x="2089529" y="1662229"/>
            <a:ext cx="25599" cy="25598"/>
          </a:xfrm>
          <a:custGeom>
            <a:rect b="b" l="l" r="r" t="t"/>
            <a:pathLst>
              <a:path extrusionOk="0" h="234" w="234">
                <a:moveTo>
                  <a:pt x="125" y="1"/>
                </a:moveTo>
                <a:lnTo>
                  <a:pt x="94" y="94"/>
                </a:lnTo>
                <a:lnTo>
                  <a:pt x="1" y="109"/>
                </a:lnTo>
                <a:lnTo>
                  <a:pt x="94" y="140"/>
                </a:lnTo>
                <a:lnTo>
                  <a:pt x="125" y="234"/>
                </a:lnTo>
                <a:lnTo>
                  <a:pt x="140" y="140"/>
                </a:lnTo>
                <a:lnTo>
                  <a:pt x="233" y="109"/>
                </a:lnTo>
                <a:lnTo>
                  <a:pt x="140" y="94"/>
                </a:lnTo>
                <a:lnTo>
                  <a:pt x="1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1"/>
          <p:cNvSpPr/>
          <p:nvPr/>
        </p:nvSpPr>
        <p:spPr>
          <a:xfrm>
            <a:off x="2875113" y="1738587"/>
            <a:ext cx="27240" cy="27239"/>
          </a:xfrm>
          <a:custGeom>
            <a:rect b="b" l="l" r="r" t="t"/>
            <a:pathLst>
              <a:path extrusionOk="0" h="249" w="249">
                <a:moveTo>
                  <a:pt x="109" y="1"/>
                </a:moveTo>
                <a:lnTo>
                  <a:pt x="94" y="94"/>
                </a:lnTo>
                <a:lnTo>
                  <a:pt x="0" y="140"/>
                </a:lnTo>
                <a:lnTo>
                  <a:pt x="94" y="156"/>
                </a:lnTo>
                <a:lnTo>
                  <a:pt x="109" y="249"/>
                </a:lnTo>
                <a:lnTo>
                  <a:pt x="125" y="156"/>
                </a:lnTo>
                <a:lnTo>
                  <a:pt x="249" y="140"/>
                </a:lnTo>
                <a:lnTo>
                  <a:pt x="156" y="94"/>
                </a:lnTo>
                <a:lnTo>
                  <a:pt x="10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1"/>
          <p:cNvSpPr/>
          <p:nvPr/>
        </p:nvSpPr>
        <p:spPr>
          <a:xfrm>
            <a:off x="3061745" y="1392461"/>
            <a:ext cx="13675" cy="15425"/>
          </a:xfrm>
          <a:custGeom>
            <a:rect b="b" l="l" r="r" t="t"/>
            <a:pathLst>
              <a:path extrusionOk="0" h="141" w="125">
                <a:moveTo>
                  <a:pt x="78" y="1"/>
                </a:moveTo>
                <a:lnTo>
                  <a:pt x="47" y="63"/>
                </a:lnTo>
                <a:lnTo>
                  <a:pt x="1" y="63"/>
                </a:lnTo>
                <a:lnTo>
                  <a:pt x="47" y="78"/>
                </a:lnTo>
                <a:lnTo>
                  <a:pt x="78" y="140"/>
                </a:lnTo>
                <a:lnTo>
                  <a:pt x="78" y="78"/>
                </a:lnTo>
                <a:lnTo>
                  <a:pt x="125" y="63"/>
                </a:lnTo>
                <a:lnTo>
                  <a:pt x="78" y="63"/>
                </a:lnTo>
                <a:lnTo>
                  <a:pt x="7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1"/>
          <p:cNvSpPr/>
          <p:nvPr/>
        </p:nvSpPr>
        <p:spPr>
          <a:xfrm>
            <a:off x="2914168" y="1969410"/>
            <a:ext cx="15316" cy="15315"/>
          </a:xfrm>
          <a:custGeom>
            <a:rect b="b" l="l" r="r" t="t"/>
            <a:pathLst>
              <a:path extrusionOk="0" h="140" w="140">
                <a:moveTo>
                  <a:pt x="78" y="0"/>
                </a:moveTo>
                <a:lnTo>
                  <a:pt x="62" y="62"/>
                </a:lnTo>
                <a:lnTo>
                  <a:pt x="0" y="78"/>
                </a:lnTo>
                <a:lnTo>
                  <a:pt x="62" y="78"/>
                </a:lnTo>
                <a:lnTo>
                  <a:pt x="78" y="140"/>
                </a:lnTo>
                <a:lnTo>
                  <a:pt x="109" y="78"/>
                </a:lnTo>
                <a:lnTo>
                  <a:pt x="140" y="78"/>
                </a:lnTo>
                <a:lnTo>
                  <a:pt x="109" y="62"/>
                </a:lnTo>
                <a:lnTo>
                  <a:pt x="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1"/>
          <p:cNvSpPr/>
          <p:nvPr/>
        </p:nvSpPr>
        <p:spPr>
          <a:xfrm>
            <a:off x="2751275" y="1446830"/>
            <a:ext cx="15316" cy="15315"/>
          </a:xfrm>
          <a:custGeom>
            <a:rect b="b" l="l" r="r" t="t"/>
            <a:pathLst>
              <a:path extrusionOk="0" h="140" w="140">
                <a:moveTo>
                  <a:pt x="78" y="0"/>
                </a:moveTo>
                <a:lnTo>
                  <a:pt x="62" y="47"/>
                </a:lnTo>
                <a:lnTo>
                  <a:pt x="0" y="62"/>
                </a:lnTo>
                <a:lnTo>
                  <a:pt x="62" y="93"/>
                </a:lnTo>
                <a:lnTo>
                  <a:pt x="78" y="140"/>
                </a:lnTo>
                <a:lnTo>
                  <a:pt x="78" y="93"/>
                </a:lnTo>
                <a:lnTo>
                  <a:pt x="140" y="62"/>
                </a:lnTo>
                <a:lnTo>
                  <a:pt x="78" y="47"/>
                </a:lnTo>
                <a:lnTo>
                  <a:pt x="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1"/>
          <p:cNvSpPr/>
          <p:nvPr/>
        </p:nvSpPr>
        <p:spPr>
          <a:xfrm>
            <a:off x="1930028" y="1669012"/>
            <a:ext cx="15425" cy="13784"/>
          </a:xfrm>
          <a:custGeom>
            <a:rect b="b" l="l" r="r" t="t"/>
            <a:pathLst>
              <a:path extrusionOk="0" h="126" w="141">
                <a:moveTo>
                  <a:pt x="63" y="1"/>
                </a:moveTo>
                <a:lnTo>
                  <a:pt x="63" y="32"/>
                </a:lnTo>
                <a:lnTo>
                  <a:pt x="1" y="47"/>
                </a:lnTo>
                <a:lnTo>
                  <a:pt x="63" y="78"/>
                </a:lnTo>
                <a:lnTo>
                  <a:pt x="63" y="125"/>
                </a:lnTo>
                <a:lnTo>
                  <a:pt x="78" y="78"/>
                </a:lnTo>
                <a:lnTo>
                  <a:pt x="140" y="47"/>
                </a:lnTo>
                <a:lnTo>
                  <a:pt x="78" y="32"/>
                </a:lnTo>
                <a:lnTo>
                  <a:pt x="6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1"/>
          <p:cNvSpPr/>
          <p:nvPr/>
        </p:nvSpPr>
        <p:spPr>
          <a:xfrm>
            <a:off x="3075310" y="1475601"/>
            <a:ext cx="15425" cy="13674"/>
          </a:xfrm>
          <a:custGeom>
            <a:rect b="b" l="l" r="r" t="t"/>
            <a:pathLst>
              <a:path extrusionOk="0" h="125" w="141">
                <a:moveTo>
                  <a:pt x="63" y="1"/>
                </a:moveTo>
                <a:lnTo>
                  <a:pt x="47" y="63"/>
                </a:lnTo>
                <a:lnTo>
                  <a:pt x="1" y="63"/>
                </a:lnTo>
                <a:lnTo>
                  <a:pt x="47" y="78"/>
                </a:lnTo>
                <a:lnTo>
                  <a:pt x="63" y="125"/>
                </a:lnTo>
                <a:lnTo>
                  <a:pt x="78" y="78"/>
                </a:lnTo>
                <a:lnTo>
                  <a:pt x="140" y="63"/>
                </a:lnTo>
                <a:lnTo>
                  <a:pt x="78" y="63"/>
                </a:lnTo>
                <a:lnTo>
                  <a:pt x="6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1"/>
          <p:cNvSpPr/>
          <p:nvPr/>
        </p:nvSpPr>
        <p:spPr>
          <a:xfrm>
            <a:off x="2571425" y="1706425"/>
            <a:ext cx="15316" cy="15315"/>
          </a:xfrm>
          <a:custGeom>
            <a:rect b="b" l="l" r="r" t="t"/>
            <a:pathLst>
              <a:path extrusionOk="0" h="140" w="140">
                <a:moveTo>
                  <a:pt x="62" y="0"/>
                </a:moveTo>
                <a:lnTo>
                  <a:pt x="31" y="62"/>
                </a:lnTo>
                <a:lnTo>
                  <a:pt x="0" y="78"/>
                </a:lnTo>
                <a:lnTo>
                  <a:pt x="31" y="78"/>
                </a:lnTo>
                <a:lnTo>
                  <a:pt x="62" y="140"/>
                </a:lnTo>
                <a:lnTo>
                  <a:pt x="78" y="78"/>
                </a:lnTo>
                <a:lnTo>
                  <a:pt x="140" y="78"/>
                </a:lnTo>
                <a:lnTo>
                  <a:pt x="78" y="62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1"/>
          <p:cNvSpPr/>
          <p:nvPr/>
        </p:nvSpPr>
        <p:spPr>
          <a:xfrm>
            <a:off x="2332173" y="1952454"/>
            <a:ext cx="13675" cy="15315"/>
          </a:xfrm>
          <a:custGeom>
            <a:rect b="b" l="l" r="r" t="t"/>
            <a:pathLst>
              <a:path extrusionOk="0" h="140" w="125">
                <a:moveTo>
                  <a:pt x="47" y="0"/>
                </a:moveTo>
                <a:lnTo>
                  <a:pt x="47" y="47"/>
                </a:lnTo>
                <a:lnTo>
                  <a:pt x="0" y="62"/>
                </a:lnTo>
                <a:lnTo>
                  <a:pt x="47" y="78"/>
                </a:lnTo>
                <a:lnTo>
                  <a:pt x="47" y="140"/>
                </a:lnTo>
                <a:lnTo>
                  <a:pt x="78" y="78"/>
                </a:lnTo>
                <a:lnTo>
                  <a:pt x="124" y="62"/>
                </a:lnTo>
                <a:lnTo>
                  <a:pt x="78" y="47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1"/>
          <p:cNvSpPr/>
          <p:nvPr/>
        </p:nvSpPr>
        <p:spPr>
          <a:xfrm>
            <a:off x="2147182" y="1384038"/>
            <a:ext cx="15425" cy="15315"/>
          </a:xfrm>
          <a:custGeom>
            <a:rect b="b" l="l" r="r" t="t"/>
            <a:pathLst>
              <a:path extrusionOk="0" h="140" w="141">
                <a:moveTo>
                  <a:pt x="63" y="0"/>
                </a:moveTo>
                <a:lnTo>
                  <a:pt x="63" y="62"/>
                </a:lnTo>
                <a:lnTo>
                  <a:pt x="1" y="78"/>
                </a:lnTo>
                <a:lnTo>
                  <a:pt x="63" y="78"/>
                </a:lnTo>
                <a:lnTo>
                  <a:pt x="63" y="140"/>
                </a:lnTo>
                <a:lnTo>
                  <a:pt x="78" y="78"/>
                </a:lnTo>
                <a:lnTo>
                  <a:pt x="140" y="78"/>
                </a:lnTo>
                <a:lnTo>
                  <a:pt x="78" y="62"/>
                </a:lnTo>
                <a:lnTo>
                  <a:pt x="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1"/>
          <p:cNvSpPr/>
          <p:nvPr/>
        </p:nvSpPr>
        <p:spPr>
          <a:xfrm>
            <a:off x="3070278" y="1730163"/>
            <a:ext cx="13675" cy="17066"/>
          </a:xfrm>
          <a:custGeom>
            <a:rect b="b" l="l" r="r" t="t"/>
            <a:pathLst>
              <a:path extrusionOk="0" h="156" w="125">
                <a:moveTo>
                  <a:pt x="47" y="0"/>
                </a:moveTo>
                <a:lnTo>
                  <a:pt x="31" y="62"/>
                </a:lnTo>
                <a:lnTo>
                  <a:pt x="0" y="78"/>
                </a:lnTo>
                <a:lnTo>
                  <a:pt x="31" y="93"/>
                </a:lnTo>
                <a:lnTo>
                  <a:pt x="47" y="155"/>
                </a:lnTo>
                <a:lnTo>
                  <a:pt x="78" y="93"/>
                </a:lnTo>
                <a:lnTo>
                  <a:pt x="124" y="78"/>
                </a:lnTo>
                <a:lnTo>
                  <a:pt x="78" y="62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1"/>
          <p:cNvSpPr/>
          <p:nvPr/>
        </p:nvSpPr>
        <p:spPr>
          <a:xfrm>
            <a:off x="2900602" y="1991399"/>
            <a:ext cx="3501" cy="3501"/>
          </a:xfrm>
          <a:custGeom>
            <a:rect b="b" l="l" r="r" t="t"/>
            <a:pathLst>
              <a:path extrusionOk="0" h="32" w="32">
                <a:moveTo>
                  <a:pt x="16" y="1"/>
                </a:moveTo>
                <a:cubicBezTo>
                  <a:pt x="5" y="1"/>
                  <a:pt x="2" y="8"/>
                  <a:pt x="5" y="8"/>
                </a:cubicBezTo>
                <a:cubicBezTo>
                  <a:pt x="7" y="8"/>
                  <a:pt x="10" y="6"/>
                  <a:pt x="16" y="1"/>
                </a:cubicBezTo>
                <a:lnTo>
                  <a:pt x="16" y="1"/>
                </a:lnTo>
                <a:cubicBezTo>
                  <a:pt x="0" y="16"/>
                  <a:pt x="0" y="32"/>
                  <a:pt x="16" y="32"/>
                </a:cubicBezTo>
                <a:cubicBezTo>
                  <a:pt x="31" y="32"/>
                  <a:pt x="31" y="16"/>
                  <a:pt x="31" y="16"/>
                </a:cubicBezTo>
                <a:lnTo>
                  <a:pt x="1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1"/>
          <p:cNvSpPr/>
          <p:nvPr/>
        </p:nvSpPr>
        <p:spPr>
          <a:xfrm>
            <a:off x="2925983" y="1796347"/>
            <a:ext cx="3501" cy="3501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cubicBezTo>
                  <a:pt x="1" y="31"/>
                  <a:pt x="16" y="31"/>
                  <a:pt x="16" y="31"/>
                </a:cubicBezTo>
                <a:cubicBezTo>
                  <a:pt x="32" y="31"/>
                  <a:pt x="32" y="16"/>
                  <a:pt x="32" y="16"/>
                </a:cubicBezTo>
                <a:lnTo>
                  <a:pt x="1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1"/>
          <p:cNvSpPr/>
          <p:nvPr/>
        </p:nvSpPr>
        <p:spPr>
          <a:xfrm>
            <a:off x="2350770" y="1901476"/>
            <a:ext cx="1860" cy="3501"/>
          </a:xfrm>
          <a:custGeom>
            <a:rect b="b" l="l" r="r" t="t"/>
            <a:pathLst>
              <a:path extrusionOk="0" h="32" w="17">
                <a:moveTo>
                  <a:pt x="1" y="1"/>
                </a:moveTo>
                <a:lnTo>
                  <a:pt x="1" y="32"/>
                </a:lnTo>
                <a:cubicBezTo>
                  <a:pt x="17" y="32"/>
                  <a:pt x="17" y="16"/>
                  <a:pt x="17" y="16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1"/>
          <p:cNvSpPr/>
          <p:nvPr/>
        </p:nvSpPr>
        <p:spPr>
          <a:xfrm>
            <a:off x="2802254" y="1977834"/>
            <a:ext cx="5142" cy="3938"/>
          </a:xfrm>
          <a:custGeom>
            <a:rect b="b" l="l" r="r" t="t"/>
            <a:pathLst>
              <a:path extrusionOk="0" h="36" w="47">
                <a:moveTo>
                  <a:pt x="15" y="1"/>
                </a:moveTo>
                <a:cubicBezTo>
                  <a:pt x="3" y="13"/>
                  <a:pt x="0" y="36"/>
                  <a:pt x="8" y="36"/>
                </a:cubicBezTo>
                <a:cubicBezTo>
                  <a:pt x="10" y="36"/>
                  <a:pt x="12" y="35"/>
                  <a:pt x="15" y="32"/>
                </a:cubicBezTo>
                <a:cubicBezTo>
                  <a:pt x="46" y="32"/>
                  <a:pt x="46" y="16"/>
                  <a:pt x="46" y="16"/>
                </a:cubicBezTo>
                <a:lnTo>
                  <a:pt x="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1"/>
          <p:cNvSpPr/>
          <p:nvPr/>
        </p:nvSpPr>
        <p:spPr>
          <a:xfrm>
            <a:off x="3002998" y="1580839"/>
            <a:ext cx="2844" cy="5142"/>
          </a:xfrm>
          <a:custGeom>
            <a:rect b="b" l="l" r="r" t="t"/>
            <a:pathLst>
              <a:path extrusionOk="0" h="47" w="26">
                <a:moveTo>
                  <a:pt x="10" y="0"/>
                </a:moveTo>
                <a:cubicBezTo>
                  <a:pt x="3" y="15"/>
                  <a:pt x="2" y="23"/>
                  <a:pt x="4" y="24"/>
                </a:cubicBezTo>
                <a:lnTo>
                  <a:pt x="4" y="24"/>
                </a:lnTo>
                <a:cubicBezTo>
                  <a:pt x="5" y="18"/>
                  <a:pt x="7" y="10"/>
                  <a:pt x="10" y="0"/>
                </a:cubicBezTo>
                <a:close/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lnTo>
                  <a:pt x="10" y="0"/>
                </a:lnTo>
                <a:cubicBezTo>
                  <a:pt x="10" y="16"/>
                  <a:pt x="6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lnTo>
                  <a:pt x="4" y="24"/>
                </a:lnTo>
                <a:cubicBezTo>
                  <a:pt x="0" y="47"/>
                  <a:pt x="10" y="47"/>
                  <a:pt x="10" y="47"/>
                </a:cubicBezTo>
                <a:cubicBezTo>
                  <a:pt x="26" y="47"/>
                  <a:pt x="26" y="31"/>
                  <a:pt x="26" y="31"/>
                </a:cubicBezTo>
                <a:lnTo>
                  <a:pt x="1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1"/>
          <p:cNvSpPr/>
          <p:nvPr/>
        </p:nvSpPr>
        <p:spPr>
          <a:xfrm>
            <a:off x="2981994" y="1350125"/>
            <a:ext cx="3501" cy="3501"/>
          </a:xfrm>
          <a:custGeom>
            <a:rect b="b" l="l" r="r" t="t"/>
            <a:pathLst>
              <a:path extrusionOk="0" h="32" w="32">
                <a:moveTo>
                  <a:pt x="1" y="0"/>
                </a:moveTo>
                <a:lnTo>
                  <a:pt x="1" y="31"/>
                </a:lnTo>
                <a:cubicBezTo>
                  <a:pt x="32" y="31"/>
                  <a:pt x="32" y="16"/>
                  <a:pt x="32" y="16"/>
                </a:cubicBez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1"/>
          <p:cNvSpPr/>
          <p:nvPr/>
        </p:nvSpPr>
        <p:spPr>
          <a:xfrm>
            <a:off x="2944690" y="1959236"/>
            <a:ext cx="1750" cy="1750"/>
          </a:xfrm>
          <a:custGeom>
            <a:rect b="b" l="l" r="r" t="t"/>
            <a:pathLst>
              <a:path extrusionOk="0" h="16" w="16">
                <a:moveTo>
                  <a:pt x="0" y="0"/>
                </a:moveTo>
                <a:lnTo>
                  <a:pt x="0" y="16"/>
                </a:lnTo>
                <a:cubicBezTo>
                  <a:pt x="0" y="16"/>
                  <a:pt x="16" y="16"/>
                  <a:pt x="0" y="0"/>
                </a:cubicBezTo>
                <a:lnTo>
                  <a:pt x="0" y="0"/>
                </a:lnTo>
                <a:cubicBezTo>
                  <a:pt x="6" y="5"/>
                  <a:pt x="9" y="7"/>
                  <a:pt x="11" y="7"/>
                </a:cubicBezTo>
                <a:cubicBezTo>
                  <a:pt x="14" y="7"/>
                  <a:pt x="11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1"/>
          <p:cNvSpPr/>
          <p:nvPr/>
        </p:nvSpPr>
        <p:spPr>
          <a:xfrm>
            <a:off x="1980898" y="1402635"/>
            <a:ext cx="3501" cy="1860"/>
          </a:xfrm>
          <a:custGeom>
            <a:rect b="b" l="l" r="r" t="t"/>
            <a:pathLst>
              <a:path extrusionOk="0" h="17" w="32">
                <a:moveTo>
                  <a:pt x="1" y="1"/>
                </a:moveTo>
                <a:lnTo>
                  <a:pt x="1" y="16"/>
                </a:lnTo>
                <a:cubicBezTo>
                  <a:pt x="1" y="16"/>
                  <a:pt x="32" y="16"/>
                  <a:pt x="1" y="1"/>
                </a:cubicBezTo>
                <a:lnTo>
                  <a:pt x="1" y="1"/>
                </a:lnTo>
                <a:cubicBezTo>
                  <a:pt x="11" y="6"/>
                  <a:pt x="18" y="8"/>
                  <a:pt x="22" y="8"/>
                </a:cubicBezTo>
                <a:cubicBezTo>
                  <a:pt x="28" y="8"/>
                  <a:pt x="22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1"/>
          <p:cNvSpPr/>
          <p:nvPr/>
        </p:nvSpPr>
        <p:spPr>
          <a:xfrm>
            <a:off x="2462794" y="1804771"/>
            <a:ext cx="1860" cy="1860"/>
          </a:xfrm>
          <a:custGeom>
            <a:rect b="b" l="l" r="r" t="t"/>
            <a:pathLst>
              <a:path extrusionOk="0" h="17" w="17">
                <a:moveTo>
                  <a:pt x="1" y="1"/>
                </a:moveTo>
                <a:cubicBezTo>
                  <a:pt x="16" y="16"/>
                  <a:pt x="16" y="16"/>
                  <a:pt x="1" y="1"/>
                </a:cubicBezTo>
                <a:lnTo>
                  <a:pt x="1" y="16"/>
                </a:lnTo>
                <a:lnTo>
                  <a:pt x="1" y="1"/>
                </a:lnTo>
                <a:cubicBezTo>
                  <a:pt x="1" y="16"/>
                  <a:pt x="1" y="16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1"/>
          <p:cNvSpPr/>
          <p:nvPr/>
        </p:nvSpPr>
        <p:spPr>
          <a:xfrm>
            <a:off x="2366086" y="1966019"/>
            <a:ext cx="1860" cy="1750"/>
          </a:xfrm>
          <a:custGeom>
            <a:rect b="b" l="l" r="r" t="t"/>
            <a:pathLst>
              <a:path extrusionOk="0" h="16" w="17">
                <a:moveTo>
                  <a:pt x="1" y="0"/>
                </a:moveTo>
                <a:lnTo>
                  <a:pt x="1" y="16"/>
                </a:lnTo>
                <a:cubicBezTo>
                  <a:pt x="1" y="16"/>
                  <a:pt x="16" y="16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1"/>
          <p:cNvSpPr/>
          <p:nvPr/>
        </p:nvSpPr>
        <p:spPr>
          <a:xfrm>
            <a:off x="2303292" y="1891302"/>
            <a:ext cx="3501" cy="1860"/>
          </a:xfrm>
          <a:custGeom>
            <a:rect b="b" l="l" r="r" t="t"/>
            <a:pathLst>
              <a:path extrusionOk="0" h="17" w="32">
                <a:moveTo>
                  <a:pt x="1" y="1"/>
                </a:moveTo>
                <a:lnTo>
                  <a:pt x="1" y="16"/>
                </a:lnTo>
                <a:cubicBezTo>
                  <a:pt x="1" y="16"/>
                  <a:pt x="32" y="16"/>
                  <a:pt x="1" y="1"/>
                </a:cubicBezTo>
                <a:lnTo>
                  <a:pt x="1" y="1"/>
                </a:lnTo>
                <a:cubicBezTo>
                  <a:pt x="11" y="6"/>
                  <a:pt x="18" y="8"/>
                  <a:pt x="21" y="8"/>
                </a:cubicBezTo>
                <a:cubicBezTo>
                  <a:pt x="28" y="8"/>
                  <a:pt x="21" y="1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1"/>
          <p:cNvSpPr/>
          <p:nvPr/>
        </p:nvSpPr>
        <p:spPr>
          <a:xfrm>
            <a:off x="2844591" y="1825118"/>
            <a:ext cx="5142" cy="6892"/>
          </a:xfrm>
          <a:custGeom>
            <a:rect b="b" l="l" r="r" t="t"/>
            <a:pathLst>
              <a:path extrusionOk="0" h="63" w="47">
                <a:moveTo>
                  <a:pt x="16" y="1"/>
                </a:moveTo>
                <a:cubicBezTo>
                  <a:pt x="0" y="1"/>
                  <a:pt x="0" y="16"/>
                  <a:pt x="0" y="16"/>
                </a:cubicBezTo>
                <a:cubicBezTo>
                  <a:pt x="0" y="47"/>
                  <a:pt x="0" y="63"/>
                  <a:pt x="16" y="63"/>
                </a:cubicBezTo>
                <a:cubicBezTo>
                  <a:pt x="16" y="63"/>
                  <a:pt x="47" y="63"/>
                  <a:pt x="47" y="47"/>
                </a:cubicBezTo>
                <a:cubicBezTo>
                  <a:pt x="47" y="16"/>
                  <a:pt x="47" y="1"/>
                  <a:pt x="1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1"/>
          <p:cNvSpPr/>
          <p:nvPr/>
        </p:nvSpPr>
        <p:spPr>
          <a:xfrm>
            <a:off x="2249031" y="1426483"/>
            <a:ext cx="25599" cy="27239"/>
          </a:xfrm>
          <a:custGeom>
            <a:rect b="b" l="l" r="r" t="t"/>
            <a:pathLst>
              <a:path extrusionOk="0" h="249" w="234">
                <a:moveTo>
                  <a:pt x="109" y="0"/>
                </a:moveTo>
                <a:lnTo>
                  <a:pt x="93" y="93"/>
                </a:lnTo>
                <a:lnTo>
                  <a:pt x="0" y="140"/>
                </a:lnTo>
                <a:lnTo>
                  <a:pt x="93" y="155"/>
                </a:lnTo>
                <a:lnTo>
                  <a:pt x="109" y="248"/>
                </a:lnTo>
                <a:lnTo>
                  <a:pt x="140" y="155"/>
                </a:lnTo>
                <a:lnTo>
                  <a:pt x="233" y="140"/>
                </a:lnTo>
                <a:lnTo>
                  <a:pt x="140" y="9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1"/>
          <p:cNvSpPr/>
          <p:nvPr/>
        </p:nvSpPr>
        <p:spPr>
          <a:xfrm>
            <a:off x="2289727" y="1333169"/>
            <a:ext cx="13675" cy="15315"/>
          </a:xfrm>
          <a:custGeom>
            <a:rect b="b" l="l" r="r" t="t"/>
            <a:pathLst>
              <a:path extrusionOk="0" h="140" w="125">
                <a:moveTo>
                  <a:pt x="78" y="0"/>
                </a:moveTo>
                <a:lnTo>
                  <a:pt x="47" y="62"/>
                </a:lnTo>
                <a:lnTo>
                  <a:pt x="1" y="78"/>
                </a:lnTo>
                <a:lnTo>
                  <a:pt x="47" y="78"/>
                </a:lnTo>
                <a:lnTo>
                  <a:pt x="78" y="140"/>
                </a:lnTo>
                <a:lnTo>
                  <a:pt x="78" y="78"/>
                </a:lnTo>
                <a:lnTo>
                  <a:pt x="125" y="78"/>
                </a:lnTo>
                <a:lnTo>
                  <a:pt x="78" y="62"/>
                </a:lnTo>
                <a:lnTo>
                  <a:pt x="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1"/>
          <p:cNvSpPr/>
          <p:nvPr/>
        </p:nvSpPr>
        <p:spPr>
          <a:xfrm>
            <a:off x="1919854" y="1507873"/>
            <a:ext cx="1860" cy="3501"/>
          </a:xfrm>
          <a:custGeom>
            <a:rect b="b" l="l" r="r" t="t"/>
            <a:pathLst>
              <a:path extrusionOk="0" h="32" w="17">
                <a:moveTo>
                  <a:pt x="1" y="1"/>
                </a:moveTo>
                <a:lnTo>
                  <a:pt x="1" y="32"/>
                </a:lnTo>
                <a:cubicBezTo>
                  <a:pt x="16" y="32"/>
                  <a:pt x="16" y="16"/>
                  <a:pt x="16" y="16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1"/>
          <p:cNvSpPr/>
          <p:nvPr/>
        </p:nvSpPr>
        <p:spPr>
          <a:xfrm>
            <a:off x="1946984" y="1974442"/>
            <a:ext cx="3501" cy="3501"/>
          </a:xfrm>
          <a:custGeom>
            <a:rect b="b" l="l" r="r" t="t"/>
            <a:pathLst>
              <a:path extrusionOk="0" h="32" w="32">
                <a:moveTo>
                  <a:pt x="1" y="1"/>
                </a:moveTo>
                <a:lnTo>
                  <a:pt x="1" y="32"/>
                </a:lnTo>
                <a:cubicBezTo>
                  <a:pt x="32" y="32"/>
                  <a:pt x="32" y="16"/>
                  <a:pt x="32" y="16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1"/>
          <p:cNvSpPr/>
          <p:nvPr/>
        </p:nvSpPr>
        <p:spPr>
          <a:xfrm>
            <a:off x="2613762" y="1969410"/>
            <a:ext cx="1860" cy="5142"/>
          </a:xfrm>
          <a:custGeom>
            <a:rect b="b" l="l" r="r" t="t"/>
            <a:pathLst>
              <a:path extrusionOk="0" h="47" w="17">
                <a:moveTo>
                  <a:pt x="1" y="0"/>
                </a:moveTo>
                <a:lnTo>
                  <a:pt x="1" y="47"/>
                </a:lnTo>
                <a:cubicBezTo>
                  <a:pt x="16" y="47"/>
                  <a:pt x="16" y="16"/>
                  <a:pt x="16" y="16"/>
                </a:cubicBez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1"/>
          <p:cNvSpPr/>
          <p:nvPr/>
        </p:nvSpPr>
        <p:spPr>
          <a:xfrm>
            <a:off x="1989431" y="1653806"/>
            <a:ext cx="3501" cy="3501"/>
          </a:xfrm>
          <a:custGeom>
            <a:rect b="b" l="l" r="r" t="t"/>
            <a:pathLst>
              <a:path extrusionOk="0" h="32" w="32">
                <a:moveTo>
                  <a:pt x="0" y="0"/>
                </a:moveTo>
                <a:lnTo>
                  <a:pt x="0" y="31"/>
                </a:lnTo>
                <a:cubicBezTo>
                  <a:pt x="31" y="31"/>
                  <a:pt x="31" y="16"/>
                  <a:pt x="31" y="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1"/>
          <p:cNvSpPr/>
          <p:nvPr/>
        </p:nvSpPr>
        <p:spPr>
          <a:xfrm>
            <a:off x="1899506" y="1350125"/>
            <a:ext cx="3501" cy="5142"/>
          </a:xfrm>
          <a:custGeom>
            <a:rect b="b" l="l" r="r" t="t"/>
            <a:pathLst>
              <a:path extrusionOk="0" h="47" w="32">
                <a:moveTo>
                  <a:pt x="16" y="0"/>
                </a:moveTo>
                <a:cubicBezTo>
                  <a:pt x="0" y="16"/>
                  <a:pt x="0" y="16"/>
                  <a:pt x="16" y="47"/>
                </a:cubicBezTo>
                <a:cubicBezTo>
                  <a:pt x="16" y="47"/>
                  <a:pt x="31" y="16"/>
                  <a:pt x="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1"/>
          <p:cNvSpPr/>
          <p:nvPr/>
        </p:nvSpPr>
        <p:spPr>
          <a:xfrm>
            <a:off x="2060648" y="1889661"/>
            <a:ext cx="1860" cy="1750"/>
          </a:xfrm>
          <a:custGeom>
            <a:rect b="b" l="l" r="r" t="t"/>
            <a:pathLst>
              <a:path extrusionOk="0" h="16" w="17">
                <a:moveTo>
                  <a:pt x="1" y="0"/>
                </a:moveTo>
                <a:lnTo>
                  <a:pt x="1" y="16"/>
                </a:lnTo>
                <a:cubicBezTo>
                  <a:pt x="1" y="16"/>
                  <a:pt x="16" y="16"/>
                  <a:pt x="1" y="0"/>
                </a:cubicBezTo>
                <a:lnTo>
                  <a:pt x="1" y="0"/>
                </a:lnTo>
                <a:cubicBezTo>
                  <a:pt x="6" y="5"/>
                  <a:pt x="9" y="7"/>
                  <a:pt x="11" y="7"/>
                </a:cubicBezTo>
                <a:cubicBezTo>
                  <a:pt x="15" y="7"/>
                  <a:pt x="1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1"/>
          <p:cNvSpPr/>
          <p:nvPr/>
        </p:nvSpPr>
        <p:spPr>
          <a:xfrm>
            <a:off x="3038006" y="1957486"/>
            <a:ext cx="1750" cy="1860"/>
          </a:xfrm>
          <a:custGeom>
            <a:rect b="b" l="l" r="r" t="t"/>
            <a:pathLst>
              <a:path extrusionOk="0" h="17" w="16">
                <a:moveTo>
                  <a:pt x="0" y="1"/>
                </a:moveTo>
                <a:lnTo>
                  <a:pt x="0" y="16"/>
                </a:lnTo>
                <a:cubicBezTo>
                  <a:pt x="0" y="16"/>
                  <a:pt x="16" y="16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1"/>
          <p:cNvSpPr/>
          <p:nvPr/>
        </p:nvSpPr>
        <p:spPr>
          <a:xfrm>
            <a:off x="2508303" y="1478992"/>
            <a:ext cx="3829" cy="2954"/>
          </a:xfrm>
          <a:custGeom>
            <a:rect b="b" l="l" r="r" t="t"/>
            <a:pathLst>
              <a:path extrusionOk="0" h="27" w="35">
                <a:moveTo>
                  <a:pt x="19" y="1"/>
                </a:moveTo>
                <a:cubicBezTo>
                  <a:pt x="1" y="19"/>
                  <a:pt x="4" y="27"/>
                  <a:pt x="10" y="27"/>
                </a:cubicBezTo>
                <a:cubicBezTo>
                  <a:pt x="14" y="27"/>
                  <a:pt x="19" y="23"/>
                  <a:pt x="19" y="16"/>
                </a:cubicBezTo>
                <a:cubicBezTo>
                  <a:pt x="19" y="16"/>
                  <a:pt x="34" y="16"/>
                  <a:pt x="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1"/>
          <p:cNvSpPr/>
          <p:nvPr/>
        </p:nvSpPr>
        <p:spPr>
          <a:xfrm>
            <a:off x="2282944" y="1402635"/>
            <a:ext cx="3501" cy="1860"/>
          </a:xfrm>
          <a:custGeom>
            <a:rect b="b" l="l" r="r" t="t"/>
            <a:pathLst>
              <a:path extrusionOk="0" h="17" w="32">
                <a:moveTo>
                  <a:pt x="16" y="1"/>
                </a:moveTo>
                <a:cubicBezTo>
                  <a:pt x="1" y="16"/>
                  <a:pt x="1" y="16"/>
                  <a:pt x="16" y="16"/>
                </a:cubicBezTo>
                <a:cubicBezTo>
                  <a:pt x="16" y="16"/>
                  <a:pt x="32" y="16"/>
                  <a:pt x="1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1"/>
          <p:cNvSpPr/>
          <p:nvPr/>
        </p:nvSpPr>
        <p:spPr>
          <a:xfrm>
            <a:off x="2206585" y="1847216"/>
            <a:ext cx="3501" cy="5142"/>
          </a:xfrm>
          <a:custGeom>
            <a:rect b="b" l="l" r="r" t="t"/>
            <a:pathLst>
              <a:path extrusionOk="0" h="47" w="32">
                <a:moveTo>
                  <a:pt x="16" y="0"/>
                </a:moveTo>
                <a:cubicBezTo>
                  <a:pt x="1" y="0"/>
                  <a:pt x="1" y="0"/>
                  <a:pt x="1" y="16"/>
                </a:cubicBezTo>
                <a:cubicBezTo>
                  <a:pt x="1" y="31"/>
                  <a:pt x="1" y="47"/>
                  <a:pt x="16" y="47"/>
                </a:cubicBezTo>
                <a:cubicBezTo>
                  <a:pt x="16" y="47"/>
                  <a:pt x="32" y="47"/>
                  <a:pt x="32" y="31"/>
                </a:cubicBezTo>
                <a:cubicBezTo>
                  <a:pt x="32" y="16"/>
                  <a:pt x="32" y="0"/>
                  <a:pt x="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1"/>
          <p:cNvSpPr/>
          <p:nvPr/>
        </p:nvSpPr>
        <p:spPr>
          <a:xfrm>
            <a:off x="2651176" y="1589263"/>
            <a:ext cx="5142" cy="7001"/>
          </a:xfrm>
          <a:custGeom>
            <a:rect b="b" l="l" r="r" t="t"/>
            <a:pathLst>
              <a:path extrusionOk="0" h="64" w="47">
                <a:moveTo>
                  <a:pt x="31" y="1"/>
                </a:moveTo>
                <a:lnTo>
                  <a:pt x="0" y="17"/>
                </a:lnTo>
                <a:cubicBezTo>
                  <a:pt x="0" y="48"/>
                  <a:pt x="0" y="63"/>
                  <a:pt x="31" y="63"/>
                </a:cubicBezTo>
                <a:cubicBezTo>
                  <a:pt x="31" y="63"/>
                  <a:pt x="47" y="63"/>
                  <a:pt x="47" y="48"/>
                </a:cubicBezTo>
                <a:cubicBezTo>
                  <a:pt x="47" y="17"/>
                  <a:pt x="47" y="1"/>
                  <a:pt x="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1"/>
          <p:cNvSpPr/>
          <p:nvPr/>
        </p:nvSpPr>
        <p:spPr>
          <a:xfrm>
            <a:off x="2953113" y="1657197"/>
            <a:ext cx="8642" cy="8533"/>
          </a:xfrm>
          <a:custGeom>
            <a:rect b="b" l="l" r="r" t="t"/>
            <a:pathLst>
              <a:path extrusionOk="0" h="78" w="79">
                <a:moveTo>
                  <a:pt x="32" y="0"/>
                </a:moveTo>
                <a:cubicBezTo>
                  <a:pt x="16" y="0"/>
                  <a:pt x="16" y="31"/>
                  <a:pt x="1" y="47"/>
                </a:cubicBezTo>
                <a:cubicBezTo>
                  <a:pt x="1" y="62"/>
                  <a:pt x="16" y="78"/>
                  <a:pt x="32" y="78"/>
                </a:cubicBezTo>
                <a:cubicBezTo>
                  <a:pt x="63" y="78"/>
                  <a:pt x="78" y="62"/>
                  <a:pt x="78" y="47"/>
                </a:cubicBezTo>
                <a:cubicBezTo>
                  <a:pt x="78" y="31"/>
                  <a:pt x="63" y="0"/>
                  <a:pt x="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1"/>
          <p:cNvSpPr/>
          <p:nvPr/>
        </p:nvSpPr>
        <p:spPr>
          <a:xfrm>
            <a:off x="2247280" y="1748761"/>
            <a:ext cx="13675" cy="15425"/>
          </a:xfrm>
          <a:custGeom>
            <a:rect b="b" l="l" r="r" t="t"/>
            <a:pathLst>
              <a:path extrusionOk="0" h="141" w="125">
                <a:moveTo>
                  <a:pt x="47" y="1"/>
                </a:moveTo>
                <a:lnTo>
                  <a:pt x="47" y="63"/>
                </a:lnTo>
                <a:lnTo>
                  <a:pt x="1" y="78"/>
                </a:lnTo>
                <a:lnTo>
                  <a:pt x="47" y="78"/>
                </a:lnTo>
                <a:lnTo>
                  <a:pt x="47" y="140"/>
                </a:lnTo>
                <a:lnTo>
                  <a:pt x="78" y="78"/>
                </a:lnTo>
                <a:lnTo>
                  <a:pt x="125" y="78"/>
                </a:lnTo>
                <a:lnTo>
                  <a:pt x="78" y="63"/>
                </a:lnTo>
                <a:lnTo>
                  <a:pt x="4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1"/>
          <p:cNvSpPr/>
          <p:nvPr/>
        </p:nvSpPr>
        <p:spPr>
          <a:xfrm>
            <a:off x="3090626" y="1962628"/>
            <a:ext cx="15316" cy="15315"/>
          </a:xfrm>
          <a:custGeom>
            <a:rect b="b" l="l" r="r" t="t"/>
            <a:pathLst>
              <a:path extrusionOk="0" h="140" w="140">
                <a:moveTo>
                  <a:pt x="62" y="0"/>
                </a:moveTo>
                <a:lnTo>
                  <a:pt x="47" y="62"/>
                </a:lnTo>
                <a:lnTo>
                  <a:pt x="0" y="78"/>
                </a:lnTo>
                <a:lnTo>
                  <a:pt x="47" y="78"/>
                </a:lnTo>
                <a:lnTo>
                  <a:pt x="62" y="140"/>
                </a:lnTo>
                <a:lnTo>
                  <a:pt x="78" y="78"/>
                </a:lnTo>
                <a:lnTo>
                  <a:pt x="140" y="78"/>
                </a:lnTo>
                <a:lnTo>
                  <a:pt x="78" y="62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1"/>
          <p:cNvSpPr/>
          <p:nvPr/>
        </p:nvSpPr>
        <p:spPr>
          <a:xfrm>
            <a:off x="3114365" y="1891302"/>
            <a:ext cx="3501" cy="3501"/>
          </a:xfrm>
          <a:custGeom>
            <a:rect b="b" l="l" r="r" t="t"/>
            <a:pathLst>
              <a:path extrusionOk="0" h="32" w="32">
                <a:moveTo>
                  <a:pt x="16" y="1"/>
                </a:moveTo>
                <a:cubicBezTo>
                  <a:pt x="0" y="16"/>
                  <a:pt x="16" y="32"/>
                  <a:pt x="16" y="32"/>
                </a:cubicBezTo>
                <a:cubicBezTo>
                  <a:pt x="31" y="32"/>
                  <a:pt x="31" y="16"/>
                  <a:pt x="31" y="16"/>
                </a:cubicBezTo>
                <a:lnTo>
                  <a:pt x="1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1"/>
          <p:cNvSpPr/>
          <p:nvPr/>
        </p:nvSpPr>
        <p:spPr>
          <a:xfrm>
            <a:off x="2433913" y="1991399"/>
            <a:ext cx="1860" cy="3501"/>
          </a:xfrm>
          <a:custGeom>
            <a:rect b="b" l="l" r="r" t="t"/>
            <a:pathLst>
              <a:path extrusionOk="0" h="32" w="17">
                <a:moveTo>
                  <a:pt x="1" y="1"/>
                </a:moveTo>
                <a:lnTo>
                  <a:pt x="1" y="32"/>
                </a:lnTo>
                <a:cubicBezTo>
                  <a:pt x="16" y="32"/>
                  <a:pt x="16" y="16"/>
                  <a:pt x="16" y="16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1"/>
          <p:cNvSpPr/>
          <p:nvPr/>
        </p:nvSpPr>
        <p:spPr>
          <a:xfrm>
            <a:off x="2744492" y="1830260"/>
            <a:ext cx="15316" cy="13674"/>
          </a:xfrm>
          <a:custGeom>
            <a:rect b="b" l="l" r="r" t="t"/>
            <a:pathLst>
              <a:path extrusionOk="0" h="125" w="140">
                <a:moveTo>
                  <a:pt x="62" y="0"/>
                </a:moveTo>
                <a:lnTo>
                  <a:pt x="47" y="47"/>
                </a:lnTo>
                <a:lnTo>
                  <a:pt x="0" y="78"/>
                </a:lnTo>
                <a:lnTo>
                  <a:pt x="47" y="78"/>
                </a:lnTo>
                <a:lnTo>
                  <a:pt x="62" y="124"/>
                </a:lnTo>
                <a:lnTo>
                  <a:pt x="78" y="78"/>
                </a:lnTo>
                <a:lnTo>
                  <a:pt x="140" y="78"/>
                </a:lnTo>
                <a:lnTo>
                  <a:pt x="78" y="47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1"/>
          <p:cNvSpPr/>
          <p:nvPr/>
        </p:nvSpPr>
        <p:spPr>
          <a:xfrm>
            <a:off x="2503489" y="1450222"/>
            <a:ext cx="3501" cy="3501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cubicBezTo>
                  <a:pt x="1" y="16"/>
                  <a:pt x="1" y="31"/>
                  <a:pt x="16" y="31"/>
                </a:cubicBezTo>
                <a:cubicBezTo>
                  <a:pt x="32" y="31"/>
                  <a:pt x="32" y="16"/>
                  <a:pt x="32" y="16"/>
                </a:cubicBezTo>
                <a:lnTo>
                  <a:pt x="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1"/>
          <p:cNvSpPr/>
          <p:nvPr/>
        </p:nvSpPr>
        <p:spPr>
          <a:xfrm>
            <a:off x="2546045" y="1942171"/>
            <a:ext cx="3391" cy="2516"/>
          </a:xfrm>
          <a:custGeom>
            <a:rect b="b" l="l" r="r" t="t"/>
            <a:pathLst>
              <a:path extrusionOk="0" h="23" w="31">
                <a:moveTo>
                  <a:pt x="15" y="1"/>
                </a:moveTo>
                <a:cubicBezTo>
                  <a:pt x="5" y="1"/>
                  <a:pt x="1" y="8"/>
                  <a:pt x="5" y="8"/>
                </a:cubicBezTo>
                <a:cubicBezTo>
                  <a:pt x="6" y="8"/>
                  <a:pt x="10" y="6"/>
                  <a:pt x="15" y="1"/>
                </a:cubicBezTo>
                <a:lnTo>
                  <a:pt x="15" y="1"/>
                </a:lnTo>
                <a:cubicBezTo>
                  <a:pt x="4" y="12"/>
                  <a:pt x="1" y="23"/>
                  <a:pt x="5" y="23"/>
                </a:cubicBezTo>
                <a:cubicBezTo>
                  <a:pt x="7" y="23"/>
                  <a:pt x="11" y="21"/>
                  <a:pt x="15" y="17"/>
                </a:cubicBezTo>
                <a:cubicBezTo>
                  <a:pt x="15" y="17"/>
                  <a:pt x="31" y="17"/>
                  <a:pt x="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1"/>
          <p:cNvSpPr/>
          <p:nvPr/>
        </p:nvSpPr>
        <p:spPr>
          <a:xfrm>
            <a:off x="2014920" y="1723381"/>
            <a:ext cx="15316" cy="15315"/>
          </a:xfrm>
          <a:custGeom>
            <a:rect b="b" l="l" r="r" t="t"/>
            <a:pathLst>
              <a:path extrusionOk="0" h="140" w="140">
                <a:moveTo>
                  <a:pt x="78" y="0"/>
                </a:moveTo>
                <a:lnTo>
                  <a:pt x="62" y="62"/>
                </a:lnTo>
                <a:lnTo>
                  <a:pt x="0" y="62"/>
                </a:lnTo>
                <a:lnTo>
                  <a:pt x="62" y="78"/>
                </a:lnTo>
                <a:lnTo>
                  <a:pt x="78" y="140"/>
                </a:lnTo>
                <a:lnTo>
                  <a:pt x="78" y="78"/>
                </a:lnTo>
                <a:lnTo>
                  <a:pt x="140" y="62"/>
                </a:lnTo>
                <a:lnTo>
                  <a:pt x="78" y="62"/>
                </a:lnTo>
                <a:lnTo>
                  <a:pt x="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1"/>
          <p:cNvSpPr/>
          <p:nvPr/>
        </p:nvSpPr>
        <p:spPr>
          <a:xfrm>
            <a:off x="1943593" y="1826869"/>
            <a:ext cx="3501" cy="5142"/>
          </a:xfrm>
          <a:custGeom>
            <a:rect b="b" l="l" r="r" t="t"/>
            <a:pathLst>
              <a:path extrusionOk="0" h="47" w="32">
                <a:moveTo>
                  <a:pt x="16" y="0"/>
                </a:moveTo>
                <a:cubicBezTo>
                  <a:pt x="1" y="31"/>
                  <a:pt x="16" y="47"/>
                  <a:pt x="16" y="47"/>
                </a:cubicBezTo>
                <a:cubicBezTo>
                  <a:pt x="32" y="47"/>
                  <a:pt x="32" y="31"/>
                  <a:pt x="32" y="31"/>
                </a:cubicBezTo>
                <a:lnTo>
                  <a:pt x="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1"/>
          <p:cNvSpPr/>
          <p:nvPr/>
        </p:nvSpPr>
        <p:spPr>
          <a:xfrm>
            <a:off x="2187987" y="1697892"/>
            <a:ext cx="3501" cy="5251"/>
          </a:xfrm>
          <a:custGeom>
            <a:rect b="b" l="l" r="r" t="t"/>
            <a:pathLst>
              <a:path extrusionOk="0" h="48" w="32">
                <a:moveTo>
                  <a:pt x="16" y="1"/>
                </a:moveTo>
                <a:cubicBezTo>
                  <a:pt x="0" y="16"/>
                  <a:pt x="0" y="16"/>
                  <a:pt x="16" y="47"/>
                </a:cubicBezTo>
                <a:cubicBezTo>
                  <a:pt x="31" y="47"/>
                  <a:pt x="31" y="16"/>
                  <a:pt x="31" y="16"/>
                </a:cubicBezTo>
                <a:lnTo>
                  <a:pt x="1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1"/>
          <p:cNvSpPr/>
          <p:nvPr/>
        </p:nvSpPr>
        <p:spPr>
          <a:xfrm>
            <a:off x="1980898" y="1519797"/>
            <a:ext cx="3501" cy="1750"/>
          </a:xfrm>
          <a:custGeom>
            <a:rect b="b" l="l" r="r" t="t"/>
            <a:pathLst>
              <a:path extrusionOk="0" h="16" w="32">
                <a:moveTo>
                  <a:pt x="1" y="0"/>
                </a:moveTo>
                <a:lnTo>
                  <a:pt x="1" y="16"/>
                </a:lnTo>
                <a:cubicBezTo>
                  <a:pt x="1" y="16"/>
                  <a:pt x="32" y="16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1"/>
          <p:cNvSpPr/>
          <p:nvPr/>
        </p:nvSpPr>
        <p:spPr>
          <a:xfrm>
            <a:off x="1963941" y="1507873"/>
            <a:ext cx="5251" cy="5251"/>
          </a:xfrm>
          <a:custGeom>
            <a:rect b="b" l="l" r="r" t="t"/>
            <a:pathLst>
              <a:path extrusionOk="0" h="48" w="48">
                <a:moveTo>
                  <a:pt x="32" y="1"/>
                </a:moveTo>
                <a:lnTo>
                  <a:pt x="1" y="16"/>
                </a:lnTo>
                <a:cubicBezTo>
                  <a:pt x="1" y="32"/>
                  <a:pt x="1" y="47"/>
                  <a:pt x="32" y="47"/>
                </a:cubicBezTo>
                <a:cubicBezTo>
                  <a:pt x="32" y="47"/>
                  <a:pt x="47" y="47"/>
                  <a:pt x="47" y="32"/>
                </a:cubicBezTo>
                <a:cubicBezTo>
                  <a:pt x="47" y="16"/>
                  <a:pt x="47" y="1"/>
                  <a:pt x="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1"/>
          <p:cNvSpPr/>
          <p:nvPr/>
        </p:nvSpPr>
        <p:spPr>
          <a:xfrm>
            <a:off x="2656208" y="1358549"/>
            <a:ext cx="3501" cy="6892"/>
          </a:xfrm>
          <a:custGeom>
            <a:rect b="b" l="l" r="r" t="t"/>
            <a:pathLst>
              <a:path extrusionOk="0" h="63" w="32">
                <a:moveTo>
                  <a:pt x="16" y="1"/>
                </a:moveTo>
                <a:cubicBezTo>
                  <a:pt x="1" y="1"/>
                  <a:pt x="1" y="16"/>
                  <a:pt x="1" y="16"/>
                </a:cubicBezTo>
                <a:cubicBezTo>
                  <a:pt x="1" y="47"/>
                  <a:pt x="1" y="63"/>
                  <a:pt x="16" y="63"/>
                </a:cubicBezTo>
                <a:cubicBezTo>
                  <a:pt x="16" y="63"/>
                  <a:pt x="32" y="63"/>
                  <a:pt x="32" y="47"/>
                </a:cubicBezTo>
                <a:cubicBezTo>
                  <a:pt x="32" y="16"/>
                  <a:pt x="32" y="1"/>
                  <a:pt x="1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1"/>
          <p:cNvSpPr/>
          <p:nvPr/>
        </p:nvSpPr>
        <p:spPr>
          <a:xfrm>
            <a:off x="1970724" y="1326386"/>
            <a:ext cx="387048" cy="34022"/>
          </a:xfrm>
          <a:custGeom>
            <a:rect b="b" l="l" r="r" t="t"/>
            <a:pathLst>
              <a:path extrusionOk="0" h="311" w="3538">
                <a:moveTo>
                  <a:pt x="1" y="0"/>
                </a:moveTo>
                <a:lnTo>
                  <a:pt x="1" y="310"/>
                </a:lnTo>
                <a:lnTo>
                  <a:pt x="3537" y="310"/>
                </a:lnTo>
                <a:lnTo>
                  <a:pt x="35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1"/>
          <p:cNvSpPr/>
          <p:nvPr/>
        </p:nvSpPr>
        <p:spPr>
          <a:xfrm>
            <a:off x="1977506" y="1333169"/>
            <a:ext cx="251286" cy="23848"/>
          </a:xfrm>
          <a:custGeom>
            <a:rect b="b" l="l" r="r" t="t"/>
            <a:pathLst>
              <a:path extrusionOk="0" h="218" w="2297">
                <a:moveTo>
                  <a:pt x="1" y="0"/>
                </a:moveTo>
                <a:lnTo>
                  <a:pt x="1" y="217"/>
                </a:lnTo>
                <a:lnTo>
                  <a:pt x="2296" y="217"/>
                </a:lnTo>
                <a:lnTo>
                  <a:pt x="22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1"/>
          <p:cNvSpPr/>
          <p:nvPr/>
        </p:nvSpPr>
        <p:spPr>
          <a:xfrm>
            <a:off x="1909680" y="1324636"/>
            <a:ext cx="45947" cy="40804"/>
          </a:xfrm>
          <a:custGeom>
            <a:rect b="b" l="l" r="r" t="t"/>
            <a:pathLst>
              <a:path extrusionOk="0" h="373" w="420">
                <a:moveTo>
                  <a:pt x="109" y="1"/>
                </a:moveTo>
                <a:cubicBezTo>
                  <a:pt x="32" y="1"/>
                  <a:pt x="1" y="94"/>
                  <a:pt x="63" y="202"/>
                </a:cubicBezTo>
                <a:cubicBezTo>
                  <a:pt x="94" y="280"/>
                  <a:pt x="156" y="326"/>
                  <a:pt x="218" y="373"/>
                </a:cubicBezTo>
                <a:cubicBezTo>
                  <a:pt x="264" y="311"/>
                  <a:pt x="326" y="249"/>
                  <a:pt x="373" y="202"/>
                </a:cubicBezTo>
                <a:cubicBezTo>
                  <a:pt x="419" y="94"/>
                  <a:pt x="404" y="1"/>
                  <a:pt x="342" y="1"/>
                </a:cubicBezTo>
                <a:cubicBezTo>
                  <a:pt x="249" y="1"/>
                  <a:pt x="233" y="109"/>
                  <a:pt x="233" y="109"/>
                </a:cubicBezTo>
                <a:cubicBezTo>
                  <a:pt x="233" y="109"/>
                  <a:pt x="187" y="1"/>
                  <a:pt x="109" y="1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1"/>
          <p:cNvSpPr/>
          <p:nvPr/>
        </p:nvSpPr>
        <p:spPr>
          <a:xfrm>
            <a:off x="2115019" y="1334810"/>
            <a:ext cx="6892" cy="17066"/>
          </a:xfrm>
          <a:custGeom>
            <a:rect b="b" l="l" r="r" t="t"/>
            <a:pathLst>
              <a:path extrusionOk="0" h="156" w="63">
                <a:moveTo>
                  <a:pt x="16" y="1"/>
                </a:moveTo>
                <a:cubicBezTo>
                  <a:pt x="0" y="1"/>
                  <a:pt x="0" y="32"/>
                  <a:pt x="0" y="32"/>
                </a:cubicBezTo>
                <a:cubicBezTo>
                  <a:pt x="0" y="47"/>
                  <a:pt x="16" y="47"/>
                  <a:pt x="16" y="47"/>
                </a:cubicBezTo>
                <a:lnTo>
                  <a:pt x="62" y="47"/>
                </a:lnTo>
                <a:lnTo>
                  <a:pt x="16" y="1"/>
                </a:lnTo>
                <a:close/>
                <a:moveTo>
                  <a:pt x="62" y="47"/>
                </a:moveTo>
                <a:lnTo>
                  <a:pt x="16" y="140"/>
                </a:lnTo>
                <a:lnTo>
                  <a:pt x="16" y="156"/>
                </a:lnTo>
                <a:lnTo>
                  <a:pt x="62" y="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1"/>
          <p:cNvSpPr/>
          <p:nvPr/>
        </p:nvSpPr>
        <p:spPr>
          <a:xfrm>
            <a:off x="2123442" y="1334810"/>
            <a:ext cx="10283" cy="17066"/>
          </a:xfrm>
          <a:custGeom>
            <a:rect b="b" l="l" r="r" t="t"/>
            <a:pathLst>
              <a:path extrusionOk="0" h="156" w="94">
                <a:moveTo>
                  <a:pt x="63" y="47"/>
                </a:moveTo>
                <a:cubicBezTo>
                  <a:pt x="63" y="47"/>
                  <a:pt x="63" y="54"/>
                  <a:pt x="58" y="54"/>
                </a:cubicBezTo>
                <a:cubicBezTo>
                  <a:pt x="56" y="54"/>
                  <a:pt x="52" y="52"/>
                  <a:pt x="47" y="47"/>
                </a:cubicBezTo>
                <a:close/>
                <a:moveTo>
                  <a:pt x="63" y="78"/>
                </a:moveTo>
                <a:cubicBezTo>
                  <a:pt x="63" y="78"/>
                  <a:pt x="78" y="78"/>
                  <a:pt x="78" y="109"/>
                </a:cubicBezTo>
                <a:cubicBezTo>
                  <a:pt x="78" y="120"/>
                  <a:pt x="71" y="131"/>
                  <a:pt x="66" y="131"/>
                </a:cubicBezTo>
                <a:cubicBezTo>
                  <a:pt x="64" y="131"/>
                  <a:pt x="63" y="129"/>
                  <a:pt x="63" y="125"/>
                </a:cubicBezTo>
                <a:cubicBezTo>
                  <a:pt x="63" y="125"/>
                  <a:pt x="32" y="125"/>
                  <a:pt x="32" y="109"/>
                </a:cubicBezTo>
                <a:cubicBezTo>
                  <a:pt x="32" y="109"/>
                  <a:pt x="32" y="78"/>
                  <a:pt x="63" y="78"/>
                </a:cubicBezTo>
                <a:close/>
                <a:moveTo>
                  <a:pt x="63" y="1"/>
                </a:moveTo>
                <a:cubicBezTo>
                  <a:pt x="47" y="1"/>
                  <a:pt x="16" y="32"/>
                  <a:pt x="16" y="47"/>
                </a:cubicBezTo>
                <a:lnTo>
                  <a:pt x="16" y="63"/>
                </a:lnTo>
                <a:cubicBezTo>
                  <a:pt x="1" y="78"/>
                  <a:pt x="1" y="78"/>
                  <a:pt x="1" y="109"/>
                </a:cubicBezTo>
                <a:lnTo>
                  <a:pt x="1" y="125"/>
                </a:lnTo>
                <a:cubicBezTo>
                  <a:pt x="16" y="140"/>
                  <a:pt x="47" y="156"/>
                  <a:pt x="63" y="156"/>
                </a:cubicBezTo>
                <a:cubicBezTo>
                  <a:pt x="78" y="140"/>
                  <a:pt x="94" y="125"/>
                  <a:pt x="94" y="109"/>
                </a:cubicBezTo>
                <a:lnTo>
                  <a:pt x="94" y="63"/>
                </a:lnTo>
                <a:lnTo>
                  <a:pt x="94" y="47"/>
                </a:lnTo>
                <a:cubicBezTo>
                  <a:pt x="94" y="16"/>
                  <a:pt x="78" y="1"/>
                  <a:pt x="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1"/>
          <p:cNvSpPr/>
          <p:nvPr/>
        </p:nvSpPr>
        <p:spPr>
          <a:xfrm>
            <a:off x="2137008" y="1334810"/>
            <a:ext cx="10283" cy="17066"/>
          </a:xfrm>
          <a:custGeom>
            <a:rect b="b" l="l" r="r" t="t"/>
            <a:pathLst>
              <a:path extrusionOk="0" h="156" w="94">
                <a:moveTo>
                  <a:pt x="16" y="1"/>
                </a:moveTo>
                <a:cubicBezTo>
                  <a:pt x="1" y="1"/>
                  <a:pt x="1" y="32"/>
                  <a:pt x="1" y="32"/>
                </a:cubicBezTo>
                <a:cubicBezTo>
                  <a:pt x="1" y="47"/>
                  <a:pt x="16" y="47"/>
                  <a:pt x="16" y="47"/>
                </a:cubicBezTo>
                <a:lnTo>
                  <a:pt x="47" y="47"/>
                </a:lnTo>
                <a:lnTo>
                  <a:pt x="32" y="63"/>
                </a:lnTo>
                <a:lnTo>
                  <a:pt x="32" y="78"/>
                </a:lnTo>
                <a:cubicBezTo>
                  <a:pt x="47" y="78"/>
                  <a:pt x="47" y="78"/>
                  <a:pt x="47" y="109"/>
                </a:cubicBezTo>
                <a:lnTo>
                  <a:pt x="47" y="125"/>
                </a:lnTo>
                <a:lnTo>
                  <a:pt x="1" y="125"/>
                </a:lnTo>
                <a:lnTo>
                  <a:pt x="1" y="140"/>
                </a:lnTo>
                <a:cubicBezTo>
                  <a:pt x="16" y="156"/>
                  <a:pt x="16" y="156"/>
                  <a:pt x="32" y="156"/>
                </a:cubicBezTo>
                <a:cubicBezTo>
                  <a:pt x="47" y="156"/>
                  <a:pt x="78" y="140"/>
                  <a:pt x="78" y="140"/>
                </a:cubicBezTo>
                <a:cubicBezTo>
                  <a:pt x="94" y="125"/>
                  <a:pt x="94" y="125"/>
                  <a:pt x="94" y="109"/>
                </a:cubicBezTo>
                <a:cubicBezTo>
                  <a:pt x="94" y="78"/>
                  <a:pt x="78" y="63"/>
                  <a:pt x="78" y="63"/>
                </a:cubicBezTo>
                <a:lnTo>
                  <a:pt x="94" y="32"/>
                </a:lnTo>
                <a:cubicBezTo>
                  <a:pt x="94" y="1"/>
                  <a:pt x="78" y="1"/>
                  <a:pt x="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1"/>
          <p:cNvSpPr/>
          <p:nvPr/>
        </p:nvSpPr>
        <p:spPr>
          <a:xfrm>
            <a:off x="2155715" y="1338201"/>
            <a:ext cx="6892" cy="12033"/>
          </a:xfrm>
          <a:custGeom>
            <a:rect b="b" l="l" r="r" t="t"/>
            <a:pathLst>
              <a:path extrusionOk="0" h="110" w="63">
                <a:moveTo>
                  <a:pt x="31" y="1"/>
                </a:moveTo>
                <a:lnTo>
                  <a:pt x="0" y="109"/>
                </a:lnTo>
                <a:lnTo>
                  <a:pt x="62" y="16"/>
                </a:lnTo>
                <a:lnTo>
                  <a:pt x="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1"/>
          <p:cNvSpPr/>
          <p:nvPr/>
        </p:nvSpPr>
        <p:spPr>
          <a:xfrm>
            <a:off x="2172671" y="1338201"/>
            <a:ext cx="1750" cy="13674"/>
          </a:xfrm>
          <a:custGeom>
            <a:rect b="b" l="l" r="r" t="t"/>
            <a:pathLst>
              <a:path extrusionOk="0" h="125" w="16">
                <a:moveTo>
                  <a:pt x="16" y="1"/>
                </a:moveTo>
                <a:lnTo>
                  <a:pt x="0" y="16"/>
                </a:lnTo>
                <a:lnTo>
                  <a:pt x="0" y="32"/>
                </a:lnTo>
                <a:lnTo>
                  <a:pt x="0" y="125"/>
                </a:lnTo>
                <a:cubicBezTo>
                  <a:pt x="16" y="125"/>
                  <a:pt x="16" y="109"/>
                  <a:pt x="16" y="109"/>
                </a:cubicBezTo>
                <a:lnTo>
                  <a:pt x="1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1"/>
          <p:cNvSpPr/>
          <p:nvPr/>
        </p:nvSpPr>
        <p:spPr>
          <a:xfrm>
            <a:off x="2179454" y="1334810"/>
            <a:ext cx="10283" cy="17066"/>
          </a:xfrm>
          <a:custGeom>
            <a:rect b="b" l="l" r="r" t="t"/>
            <a:pathLst>
              <a:path extrusionOk="0" h="156" w="94">
                <a:moveTo>
                  <a:pt x="32" y="1"/>
                </a:moveTo>
                <a:cubicBezTo>
                  <a:pt x="16" y="1"/>
                  <a:pt x="1" y="32"/>
                  <a:pt x="1" y="32"/>
                </a:cubicBezTo>
                <a:lnTo>
                  <a:pt x="1" y="47"/>
                </a:lnTo>
                <a:lnTo>
                  <a:pt x="47" y="47"/>
                </a:lnTo>
                <a:lnTo>
                  <a:pt x="47" y="63"/>
                </a:lnTo>
                <a:lnTo>
                  <a:pt x="47" y="78"/>
                </a:lnTo>
                <a:lnTo>
                  <a:pt x="1" y="140"/>
                </a:lnTo>
                <a:lnTo>
                  <a:pt x="1" y="156"/>
                </a:lnTo>
                <a:lnTo>
                  <a:pt x="78" y="140"/>
                </a:lnTo>
                <a:lnTo>
                  <a:pt x="32" y="140"/>
                </a:lnTo>
                <a:lnTo>
                  <a:pt x="63" y="109"/>
                </a:lnTo>
                <a:cubicBezTo>
                  <a:pt x="94" y="78"/>
                  <a:pt x="94" y="78"/>
                  <a:pt x="94" y="63"/>
                </a:cubicBezTo>
                <a:cubicBezTo>
                  <a:pt x="94" y="47"/>
                  <a:pt x="63" y="32"/>
                  <a:pt x="63" y="32"/>
                </a:cubicBezTo>
                <a:cubicBezTo>
                  <a:pt x="47" y="1"/>
                  <a:pt x="47" y="1"/>
                  <a:pt x="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1"/>
          <p:cNvSpPr/>
          <p:nvPr/>
        </p:nvSpPr>
        <p:spPr>
          <a:xfrm>
            <a:off x="2189628" y="1338201"/>
            <a:ext cx="12034" cy="12033"/>
          </a:xfrm>
          <a:custGeom>
            <a:rect b="b" l="l" r="r" t="t"/>
            <a:pathLst>
              <a:path extrusionOk="0" h="110" w="110">
                <a:moveTo>
                  <a:pt x="63" y="1"/>
                </a:moveTo>
                <a:cubicBezTo>
                  <a:pt x="32" y="1"/>
                  <a:pt x="16" y="1"/>
                  <a:pt x="16" y="16"/>
                </a:cubicBezTo>
                <a:cubicBezTo>
                  <a:pt x="1" y="16"/>
                  <a:pt x="1" y="32"/>
                  <a:pt x="1" y="47"/>
                </a:cubicBezTo>
                <a:cubicBezTo>
                  <a:pt x="1" y="78"/>
                  <a:pt x="1" y="94"/>
                  <a:pt x="16" y="94"/>
                </a:cubicBezTo>
                <a:cubicBezTo>
                  <a:pt x="32" y="109"/>
                  <a:pt x="32" y="109"/>
                  <a:pt x="63" y="109"/>
                </a:cubicBezTo>
                <a:cubicBezTo>
                  <a:pt x="78" y="109"/>
                  <a:pt x="94" y="109"/>
                  <a:pt x="94" y="94"/>
                </a:cubicBezTo>
                <a:cubicBezTo>
                  <a:pt x="109" y="94"/>
                  <a:pt x="109" y="78"/>
                  <a:pt x="109" y="47"/>
                </a:cubicBezTo>
                <a:cubicBezTo>
                  <a:pt x="109" y="32"/>
                  <a:pt x="94" y="32"/>
                  <a:pt x="94" y="16"/>
                </a:cubicBezTo>
                <a:cubicBezTo>
                  <a:pt x="78" y="1"/>
                  <a:pt x="78" y="1"/>
                  <a:pt x="63" y="1"/>
                </a:cubicBezTo>
                <a:lnTo>
                  <a:pt x="78" y="16"/>
                </a:lnTo>
                <a:lnTo>
                  <a:pt x="78" y="47"/>
                </a:lnTo>
                <a:cubicBezTo>
                  <a:pt x="78" y="78"/>
                  <a:pt x="78" y="78"/>
                  <a:pt x="63" y="94"/>
                </a:cubicBezTo>
                <a:cubicBezTo>
                  <a:pt x="63" y="99"/>
                  <a:pt x="59" y="101"/>
                  <a:pt x="55" y="101"/>
                </a:cubicBezTo>
                <a:cubicBezTo>
                  <a:pt x="45" y="101"/>
                  <a:pt x="32" y="94"/>
                  <a:pt x="32" y="94"/>
                </a:cubicBezTo>
                <a:lnTo>
                  <a:pt x="32" y="47"/>
                </a:lnTo>
                <a:lnTo>
                  <a:pt x="32" y="16"/>
                </a:lnTo>
                <a:cubicBezTo>
                  <a:pt x="32" y="1"/>
                  <a:pt x="63" y="1"/>
                  <a:pt x="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1"/>
          <p:cNvSpPr/>
          <p:nvPr/>
        </p:nvSpPr>
        <p:spPr>
          <a:xfrm>
            <a:off x="2204944" y="1338201"/>
            <a:ext cx="11924" cy="12033"/>
          </a:xfrm>
          <a:custGeom>
            <a:rect b="b" l="l" r="r" t="t"/>
            <a:pathLst>
              <a:path extrusionOk="0" h="110" w="109">
                <a:moveTo>
                  <a:pt x="16" y="16"/>
                </a:moveTo>
                <a:cubicBezTo>
                  <a:pt x="0" y="16"/>
                  <a:pt x="0" y="32"/>
                  <a:pt x="0" y="47"/>
                </a:cubicBezTo>
                <a:cubicBezTo>
                  <a:pt x="0" y="78"/>
                  <a:pt x="0" y="94"/>
                  <a:pt x="16" y="94"/>
                </a:cubicBezTo>
                <a:lnTo>
                  <a:pt x="16" y="47"/>
                </a:lnTo>
                <a:lnTo>
                  <a:pt x="16" y="16"/>
                </a:lnTo>
                <a:close/>
                <a:moveTo>
                  <a:pt x="16" y="94"/>
                </a:moveTo>
                <a:cubicBezTo>
                  <a:pt x="16" y="109"/>
                  <a:pt x="31" y="109"/>
                  <a:pt x="31" y="109"/>
                </a:cubicBezTo>
                <a:lnTo>
                  <a:pt x="16" y="94"/>
                </a:lnTo>
                <a:close/>
                <a:moveTo>
                  <a:pt x="31" y="1"/>
                </a:moveTo>
                <a:cubicBezTo>
                  <a:pt x="31" y="1"/>
                  <a:pt x="16" y="1"/>
                  <a:pt x="16" y="16"/>
                </a:cubicBezTo>
                <a:cubicBezTo>
                  <a:pt x="22" y="10"/>
                  <a:pt x="28" y="6"/>
                  <a:pt x="35" y="4"/>
                </a:cubicBezTo>
                <a:lnTo>
                  <a:pt x="35" y="4"/>
                </a:lnTo>
                <a:lnTo>
                  <a:pt x="47" y="16"/>
                </a:lnTo>
                <a:lnTo>
                  <a:pt x="47" y="47"/>
                </a:lnTo>
                <a:lnTo>
                  <a:pt x="47" y="94"/>
                </a:lnTo>
                <a:cubicBezTo>
                  <a:pt x="47" y="109"/>
                  <a:pt x="31" y="109"/>
                  <a:pt x="31" y="109"/>
                </a:cubicBezTo>
                <a:cubicBezTo>
                  <a:pt x="47" y="109"/>
                  <a:pt x="78" y="109"/>
                  <a:pt x="93" y="94"/>
                </a:cubicBezTo>
                <a:cubicBezTo>
                  <a:pt x="109" y="94"/>
                  <a:pt x="109" y="78"/>
                  <a:pt x="109" y="47"/>
                </a:cubicBezTo>
                <a:cubicBezTo>
                  <a:pt x="109" y="32"/>
                  <a:pt x="93" y="32"/>
                  <a:pt x="93" y="16"/>
                </a:cubicBezTo>
                <a:cubicBezTo>
                  <a:pt x="93" y="1"/>
                  <a:pt x="78" y="1"/>
                  <a:pt x="78" y="1"/>
                </a:cubicBezTo>
                <a:cubicBezTo>
                  <a:pt x="59" y="1"/>
                  <a:pt x="46" y="1"/>
                  <a:pt x="35" y="4"/>
                </a:cubicBezTo>
                <a:lnTo>
                  <a:pt x="35" y="4"/>
                </a:lnTo>
                <a:lnTo>
                  <a:pt x="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1"/>
          <p:cNvSpPr/>
          <p:nvPr/>
        </p:nvSpPr>
        <p:spPr>
          <a:xfrm>
            <a:off x="2303292" y="1450222"/>
            <a:ext cx="424353" cy="424234"/>
          </a:xfrm>
          <a:custGeom>
            <a:rect b="b" l="l" r="r" t="t"/>
            <a:pathLst>
              <a:path extrusionOk="0" h="3878" w="3879">
                <a:moveTo>
                  <a:pt x="1939" y="16"/>
                </a:moveTo>
                <a:cubicBezTo>
                  <a:pt x="3010" y="16"/>
                  <a:pt x="3863" y="869"/>
                  <a:pt x="3863" y="1939"/>
                </a:cubicBezTo>
                <a:cubicBezTo>
                  <a:pt x="3863" y="3009"/>
                  <a:pt x="3010" y="3862"/>
                  <a:pt x="1939" y="3862"/>
                </a:cubicBezTo>
                <a:cubicBezTo>
                  <a:pt x="885" y="3862"/>
                  <a:pt x="32" y="3009"/>
                  <a:pt x="32" y="1939"/>
                </a:cubicBezTo>
                <a:cubicBezTo>
                  <a:pt x="32" y="869"/>
                  <a:pt x="885" y="16"/>
                  <a:pt x="1939" y="16"/>
                </a:cubicBezTo>
                <a:close/>
                <a:moveTo>
                  <a:pt x="1939" y="0"/>
                </a:moveTo>
                <a:cubicBezTo>
                  <a:pt x="885" y="0"/>
                  <a:pt x="1" y="869"/>
                  <a:pt x="1" y="1939"/>
                </a:cubicBezTo>
                <a:cubicBezTo>
                  <a:pt x="1" y="3009"/>
                  <a:pt x="885" y="3878"/>
                  <a:pt x="1939" y="3878"/>
                </a:cubicBezTo>
                <a:cubicBezTo>
                  <a:pt x="3025" y="3878"/>
                  <a:pt x="3878" y="3009"/>
                  <a:pt x="3878" y="1939"/>
                </a:cubicBezTo>
                <a:cubicBezTo>
                  <a:pt x="3878" y="869"/>
                  <a:pt x="3010" y="0"/>
                  <a:pt x="19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1"/>
          <p:cNvSpPr/>
          <p:nvPr/>
        </p:nvSpPr>
        <p:spPr>
          <a:xfrm>
            <a:off x="2343988" y="1490916"/>
            <a:ext cx="344602" cy="342844"/>
          </a:xfrm>
          <a:custGeom>
            <a:rect b="b" l="l" r="r" t="t"/>
            <a:pathLst>
              <a:path extrusionOk="0" h="3134" w="3150">
                <a:moveTo>
                  <a:pt x="1567" y="16"/>
                </a:moveTo>
                <a:cubicBezTo>
                  <a:pt x="2420" y="16"/>
                  <a:pt x="3118" y="714"/>
                  <a:pt x="3118" y="1567"/>
                </a:cubicBezTo>
                <a:cubicBezTo>
                  <a:pt x="3118" y="2420"/>
                  <a:pt x="2420" y="3118"/>
                  <a:pt x="1567" y="3118"/>
                </a:cubicBezTo>
                <a:cubicBezTo>
                  <a:pt x="714" y="3118"/>
                  <a:pt x="16" y="2420"/>
                  <a:pt x="16" y="1567"/>
                </a:cubicBezTo>
                <a:cubicBezTo>
                  <a:pt x="16" y="714"/>
                  <a:pt x="714" y="16"/>
                  <a:pt x="1567" y="16"/>
                </a:cubicBezTo>
                <a:close/>
                <a:moveTo>
                  <a:pt x="1567" y="0"/>
                </a:moveTo>
                <a:cubicBezTo>
                  <a:pt x="699" y="0"/>
                  <a:pt x="1" y="698"/>
                  <a:pt x="1" y="1567"/>
                </a:cubicBezTo>
                <a:cubicBezTo>
                  <a:pt x="1" y="2435"/>
                  <a:pt x="699" y="3133"/>
                  <a:pt x="1567" y="3133"/>
                </a:cubicBezTo>
                <a:cubicBezTo>
                  <a:pt x="2451" y="3133"/>
                  <a:pt x="3149" y="2435"/>
                  <a:pt x="3149" y="1567"/>
                </a:cubicBezTo>
                <a:cubicBezTo>
                  <a:pt x="3149" y="698"/>
                  <a:pt x="2451" y="0"/>
                  <a:pt x="15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1"/>
          <p:cNvSpPr/>
          <p:nvPr/>
        </p:nvSpPr>
        <p:spPr>
          <a:xfrm>
            <a:off x="2282944" y="1658838"/>
            <a:ext cx="466690" cy="3501"/>
          </a:xfrm>
          <a:custGeom>
            <a:rect b="b" l="l" r="r" t="t"/>
            <a:pathLst>
              <a:path extrusionOk="0" h="32" w="4266">
                <a:moveTo>
                  <a:pt x="1" y="1"/>
                </a:moveTo>
                <a:lnTo>
                  <a:pt x="1" y="32"/>
                </a:lnTo>
                <a:lnTo>
                  <a:pt x="4266" y="32"/>
                </a:lnTo>
                <a:lnTo>
                  <a:pt x="426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1"/>
          <p:cNvSpPr/>
          <p:nvPr/>
        </p:nvSpPr>
        <p:spPr>
          <a:xfrm>
            <a:off x="2515414" y="1428124"/>
            <a:ext cx="1750" cy="466679"/>
          </a:xfrm>
          <a:custGeom>
            <a:rect b="b" l="l" r="r" t="t"/>
            <a:pathLst>
              <a:path extrusionOk="0" h="4266" w="16">
                <a:moveTo>
                  <a:pt x="0" y="1"/>
                </a:moveTo>
                <a:lnTo>
                  <a:pt x="0" y="4266"/>
                </a:lnTo>
                <a:lnTo>
                  <a:pt x="16" y="4266"/>
                </a:lnTo>
                <a:lnTo>
                  <a:pt x="1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1"/>
          <p:cNvSpPr/>
          <p:nvPr/>
        </p:nvSpPr>
        <p:spPr>
          <a:xfrm>
            <a:off x="1938561" y="1846122"/>
            <a:ext cx="28881" cy="37304"/>
          </a:xfrm>
          <a:custGeom>
            <a:rect b="b" l="l" r="r" t="t"/>
            <a:pathLst>
              <a:path extrusionOk="0" h="341" w="264">
                <a:moveTo>
                  <a:pt x="152" y="0"/>
                </a:moveTo>
                <a:cubicBezTo>
                  <a:pt x="113" y="0"/>
                  <a:pt x="74" y="33"/>
                  <a:pt x="62" y="57"/>
                </a:cubicBezTo>
                <a:lnTo>
                  <a:pt x="31" y="212"/>
                </a:lnTo>
                <a:cubicBezTo>
                  <a:pt x="0" y="259"/>
                  <a:pt x="47" y="321"/>
                  <a:pt x="78" y="336"/>
                </a:cubicBezTo>
                <a:cubicBezTo>
                  <a:pt x="89" y="339"/>
                  <a:pt x="99" y="340"/>
                  <a:pt x="109" y="340"/>
                </a:cubicBezTo>
                <a:cubicBezTo>
                  <a:pt x="155" y="340"/>
                  <a:pt x="189" y="312"/>
                  <a:pt x="202" y="274"/>
                </a:cubicBezTo>
                <a:lnTo>
                  <a:pt x="233" y="119"/>
                </a:lnTo>
                <a:cubicBezTo>
                  <a:pt x="264" y="88"/>
                  <a:pt x="217" y="26"/>
                  <a:pt x="186" y="10"/>
                </a:cubicBezTo>
                <a:cubicBezTo>
                  <a:pt x="175" y="3"/>
                  <a:pt x="164" y="0"/>
                  <a:pt x="152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1"/>
          <p:cNvSpPr/>
          <p:nvPr/>
        </p:nvSpPr>
        <p:spPr>
          <a:xfrm>
            <a:off x="2157356" y="1874346"/>
            <a:ext cx="18816" cy="37413"/>
          </a:xfrm>
          <a:custGeom>
            <a:rect b="b" l="l" r="r" t="t"/>
            <a:pathLst>
              <a:path extrusionOk="0" h="342" w="172">
                <a:moveTo>
                  <a:pt x="78" y="1"/>
                </a:moveTo>
                <a:cubicBezTo>
                  <a:pt x="47" y="1"/>
                  <a:pt x="1" y="32"/>
                  <a:pt x="1" y="94"/>
                </a:cubicBezTo>
                <a:lnTo>
                  <a:pt x="1" y="264"/>
                </a:lnTo>
                <a:cubicBezTo>
                  <a:pt x="1" y="311"/>
                  <a:pt x="47" y="342"/>
                  <a:pt x="94" y="342"/>
                </a:cubicBezTo>
                <a:cubicBezTo>
                  <a:pt x="140" y="342"/>
                  <a:pt x="172" y="311"/>
                  <a:pt x="172" y="249"/>
                </a:cubicBezTo>
                <a:lnTo>
                  <a:pt x="172" y="78"/>
                </a:lnTo>
                <a:cubicBezTo>
                  <a:pt x="172" y="32"/>
                  <a:pt x="140" y="1"/>
                  <a:pt x="78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1"/>
          <p:cNvSpPr/>
          <p:nvPr/>
        </p:nvSpPr>
        <p:spPr>
          <a:xfrm>
            <a:off x="1984289" y="1790112"/>
            <a:ext cx="27349" cy="25489"/>
          </a:xfrm>
          <a:custGeom>
            <a:rect b="b" l="l" r="r" t="t"/>
            <a:pathLst>
              <a:path extrusionOk="0" h="233" w="250">
                <a:moveTo>
                  <a:pt x="162" y="0"/>
                </a:moveTo>
                <a:cubicBezTo>
                  <a:pt x="145" y="0"/>
                  <a:pt x="129" y="4"/>
                  <a:pt x="109" y="11"/>
                </a:cubicBezTo>
                <a:lnTo>
                  <a:pt x="32" y="73"/>
                </a:lnTo>
                <a:cubicBezTo>
                  <a:pt x="1" y="104"/>
                  <a:pt x="1" y="150"/>
                  <a:pt x="16" y="181"/>
                </a:cubicBezTo>
                <a:cubicBezTo>
                  <a:pt x="26" y="218"/>
                  <a:pt x="51" y="233"/>
                  <a:pt x="76" y="233"/>
                </a:cubicBezTo>
                <a:cubicBezTo>
                  <a:pt x="94" y="233"/>
                  <a:pt x="112" y="225"/>
                  <a:pt x="125" y="212"/>
                </a:cubicBezTo>
                <a:lnTo>
                  <a:pt x="203" y="150"/>
                </a:lnTo>
                <a:cubicBezTo>
                  <a:pt x="249" y="104"/>
                  <a:pt x="249" y="73"/>
                  <a:pt x="234" y="26"/>
                </a:cubicBezTo>
                <a:cubicBezTo>
                  <a:pt x="206" y="8"/>
                  <a:pt x="184" y="0"/>
                  <a:pt x="162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1"/>
          <p:cNvSpPr/>
          <p:nvPr/>
        </p:nvSpPr>
        <p:spPr>
          <a:xfrm>
            <a:off x="1969083" y="1951251"/>
            <a:ext cx="27240" cy="26145"/>
          </a:xfrm>
          <a:custGeom>
            <a:rect b="b" l="l" r="r" t="t"/>
            <a:pathLst>
              <a:path extrusionOk="0" h="239" w="249">
                <a:moveTo>
                  <a:pt x="83" y="1"/>
                </a:moveTo>
                <a:cubicBezTo>
                  <a:pt x="67" y="1"/>
                  <a:pt x="51" y="5"/>
                  <a:pt x="31" y="11"/>
                </a:cubicBezTo>
                <a:cubicBezTo>
                  <a:pt x="0" y="58"/>
                  <a:pt x="0" y="89"/>
                  <a:pt x="16" y="135"/>
                </a:cubicBezTo>
                <a:lnTo>
                  <a:pt x="78" y="213"/>
                </a:lnTo>
                <a:cubicBezTo>
                  <a:pt x="96" y="231"/>
                  <a:pt x="120" y="238"/>
                  <a:pt x="142" y="238"/>
                </a:cubicBezTo>
                <a:cubicBezTo>
                  <a:pt x="158" y="238"/>
                  <a:pt x="174" y="235"/>
                  <a:pt x="186" y="228"/>
                </a:cubicBezTo>
                <a:cubicBezTo>
                  <a:pt x="233" y="213"/>
                  <a:pt x="248" y="151"/>
                  <a:pt x="217" y="104"/>
                </a:cubicBezTo>
                <a:lnTo>
                  <a:pt x="155" y="27"/>
                </a:lnTo>
                <a:cubicBezTo>
                  <a:pt x="128" y="8"/>
                  <a:pt x="106" y="1"/>
                  <a:pt x="83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1"/>
          <p:cNvSpPr/>
          <p:nvPr/>
        </p:nvSpPr>
        <p:spPr>
          <a:xfrm>
            <a:off x="2140399" y="1830260"/>
            <a:ext cx="25599" cy="26145"/>
          </a:xfrm>
          <a:custGeom>
            <a:rect b="b" l="l" r="r" t="t"/>
            <a:pathLst>
              <a:path extrusionOk="0" h="239" w="234">
                <a:moveTo>
                  <a:pt x="63" y="0"/>
                </a:moveTo>
                <a:cubicBezTo>
                  <a:pt x="16" y="16"/>
                  <a:pt x="1" y="62"/>
                  <a:pt x="16" y="109"/>
                </a:cubicBezTo>
                <a:lnTo>
                  <a:pt x="63" y="186"/>
                </a:lnTo>
                <a:cubicBezTo>
                  <a:pt x="74" y="221"/>
                  <a:pt x="112" y="239"/>
                  <a:pt x="144" y="239"/>
                </a:cubicBezTo>
                <a:cubicBezTo>
                  <a:pt x="154" y="239"/>
                  <a:pt x="164" y="237"/>
                  <a:pt x="171" y="233"/>
                </a:cubicBezTo>
                <a:cubicBezTo>
                  <a:pt x="218" y="202"/>
                  <a:pt x="233" y="155"/>
                  <a:pt x="218" y="109"/>
                </a:cubicBezTo>
                <a:lnTo>
                  <a:pt x="171" y="31"/>
                </a:lnTo>
                <a:cubicBezTo>
                  <a:pt x="156" y="0"/>
                  <a:pt x="94" y="0"/>
                  <a:pt x="6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1"/>
          <p:cNvSpPr/>
          <p:nvPr/>
        </p:nvSpPr>
        <p:spPr>
          <a:xfrm>
            <a:off x="2072573" y="1985929"/>
            <a:ext cx="32382" cy="20347"/>
          </a:xfrm>
          <a:custGeom>
            <a:rect b="b" l="l" r="r" t="t"/>
            <a:pathLst>
              <a:path extrusionOk="0" h="186" w="296">
                <a:moveTo>
                  <a:pt x="194" y="0"/>
                </a:moveTo>
                <a:cubicBezTo>
                  <a:pt x="187" y="0"/>
                  <a:pt x="179" y="1"/>
                  <a:pt x="171" y="4"/>
                </a:cubicBezTo>
                <a:lnTo>
                  <a:pt x="78" y="20"/>
                </a:lnTo>
                <a:cubicBezTo>
                  <a:pt x="47" y="51"/>
                  <a:pt x="0" y="82"/>
                  <a:pt x="16" y="128"/>
                </a:cubicBezTo>
                <a:cubicBezTo>
                  <a:pt x="16" y="152"/>
                  <a:pt x="43" y="185"/>
                  <a:pt x="84" y="185"/>
                </a:cubicBezTo>
                <a:cubicBezTo>
                  <a:pt x="97" y="185"/>
                  <a:pt x="110" y="182"/>
                  <a:pt x="124" y="175"/>
                </a:cubicBezTo>
                <a:lnTo>
                  <a:pt x="218" y="159"/>
                </a:lnTo>
                <a:cubicBezTo>
                  <a:pt x="249" y="144"/>
                  <a:pt x="295" y="97"/>
                  <a:pt x="280" y="66"/>
                </a:cubicBezTo>
                <a:cubicBezTo>
                  <a:pt x="254" y="28"/>
                  <a:pt x="229" y="0"/>
                  <a:pt x="19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1"/>
          <p:cNvSpPr/>
          <p:nvPr/>
        </p:nvSpPr>
        <p:spPr>
          <a:xfrm>
            <a:off x="1936810" y="1780047"/>
            <a:ext cx="244503" cy="220978"/>
          </a:xfrm>
          <a:custGeom>
            <a:rect b="b" l="l" r="r" t="t"/>
            <a:pathLst>
              <a:path extrusionOk="0" h="2020" w="2235">
                <a:moveTo>
                  <a:pt x="1104" y="1"/>
                </a:moveTo>
                <a:cubicBezTo>
                  <a:pt x="671" y="1"/>
                  <a:pt x="268" y="288"/>
                  <a:pt x="140" y="723"/>
                </a:cubicBezTo>
                <a:cubicBezTo>
                  <a:pt x="1" y="1281"/>
                  <a:pt x="311" y="1824"/>
                  <a:pt x="838" y="1979"/>
                </a:cubicBezTo>
                <a:cubicBezTo>
                  <a:pt x="930" y="2006"/>
                  <a:pt x="1023" y="2019"/>
                  <a:pt x="1114" y="2019"/>
                </a:cubicBezTo>
                <a:cubicBezTo>
                  <a:pt x="1548" y="2019"/>
                  <a:pt x="1951" y="1730"/>
                  <a:pt x="2079" y="1281"/>
                </a:cubicBezTo>
                <a:cubicBezTo>
                  <a:pt x="2234" y="739"/>
                  <a:pt x="1924" y="196"/>
                  <a:pt x="1381" y="41"/>
                </a:cubicBezTo>
                <a:cubicBezTo>
                  <a:pt x="1289" y="13"/>
                  <a:pt x="1196" y="1"/>
                  <a:pt x="1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1"/>
          <p:cNvSpPr/>
          <p:nvPr/>
        </p:nvSpPr>
        <p:spPr>
          <a:xfrm>
            <a:off x="2035268" y="1816695"/>
            <a:ext cx="30631" cy="39820"/>
          </a:xfrm>
          <a:custGeom>
            <a:rect b="b" l="l" r="r" t="t"/>
            <a:pathLst>
              <a:path extrusionOk="0" h="364" w="280">
                <a:moveTo>
                  <a:pt x="248" y="0"/>
                </a:moveTo>
                <a:lnTo>
                  <a:pt x="248" y="0"/>
                </a:lnTo>
                <a:cubicBezTo>
                  <a:pt x="264" y="47"/>
                  <a:pt x="264" y="78"/>
                  <a:pt x="279" y="140"/>
                </a:cubicBezTo>
                <a:cubicBezTo>
                  <a:pt x="279" y="93"/>
                  <a:pt x="264" y="47"/>
                  <a:pt x="248" y="0"/>
                </a:cubicBezTo>
                <a:close/>
                <a:moveTo>
                  <a:pt x="279" y="140"/>
                </a:moveTo>
                <a:lnTo>
                  <a:pt x="279" y="140"/>
                </a:lnTo>
                <a:cubicBezTo>
                  <a:pt x="279" y="155"/>
                  <a:pt x="264" y="171"/>
                  <a:pt x="264" y="202"/>
                </a:cubicBezTo>
                <a:lnTo>
                  <a:pt x="248" y="217"/>
                </a:lnTo>
                <a:lnTo>
                  <a:pt x="217" y="233"/>
                </a:lnTo>
                <a:cubicBezTo>
                  <a:pt x="217" y="248"/>
                  <a:pt x="202" y="248"/>
                  <a:pt x="186" y="279"/>
                </a:cubicBezTo>
                <a:cubicBezTo>
                  <a:pt x="171" y="295"/>
                  <a:pt x="155" y="310"/>
                  <a:pt x="124" y="310"/>
                </a:cubicBezTo>
                <a:cubicBezTo>
                  <a:pt x="93" y="326"/>
                  <a:pt x="31" y="326"/>
                  <a:pt x="0" y="326"/>
                </a:cubicBezTo>
                <a:cubicBezTo>
                  <a:pt x="23" y="349"/>
                  <a:pt x="62" y="363"/>
                  <a:pt x="94" y="363"/>
                </a:cubicBezTo>
                <a:cubicBezTo>
                  <a:pt x="105" y="363"/>
                  <a:pt x="116" y="361"/>
                  <a:pt x="124" y="357"/>
                </a:cubicBezTo>
                <a:cubicBezTo>
                  <a:pt x="171" y="357"/>
                  <a:pt x="217" y="310"/>
                  <a:pt x="248" y="279"/>
                </a:cubicBezTo>
                <a:cubicBezTo>
                  <a:pt x="264" y="233"/>
                  <a:pt x="279" y="202"/>
                  <a:pt x="279" y="1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1"/>
          <p:cNvSpPr/>
          <p:nvPr/>
        </p:nvSpPr>
        <p:spPr>
          <a:xfrm>
            <a:off x="2026735" y="1813304"/>
            <a:ext cx="27240" cy="27239"/>
          </a:xfrm>
          <a:custGeom>
            <a:rect b="b" l="l" r="r" t="t"/>
            <a:pathLst>
              <a:path extrusionOk="0" h="249" w="249">
                <a:moveTo>
                  <a:pt x="140" y="0"/>
                </a:moveTo>
                <a:cubicBezTo>
                  <a:pt x="109" y="0"/>
                  <a:pt x="78" y="16"/>
                  <a:pt x="47" y="47"/>
                </a:cubicBezTo>
                <a:cubicBezTo>
                  <a:pt x="32" y="62"/>
                  <a:pt x="16" y="109"/>
                  <a:pt x="16" y="155"/>
                </a:cubicBezTo>
                <a:cubicBezTo>
                  <a:pt x="1" y="186"/>
                  <a:pt x="16" y="233"/>
                  <a:pt x="32" y="248"/>
                </a:cubicBezTo>
                <a:cubicBezTo>
                  <a:pt x="32" y="186"/>
                  <a:pt x="47" y="124"/>
                  <a:pt x="94" y="93"/>
                </a:cubicBezTo>
                <a:cubicBezTo>
                  <a:pt x="109" y="47"/>
                  <a:pt x="125" y="47"/>
                  <a:pt x="140" y="31"/>
                </a:cubicBezTo>
                <a:cubicBezTo>
                  <a:pt x="187" y="16"/>
                  <a:pt x="202" y="16"/>
                  <a:pt x="249" y="16"/>
                </a:cubicBezTo>
                <a:cubicBezTo>
                  <a:pt x="218" y="0"/>
                  <a:pt x="187" y="0"/>
                  <a:pt x="1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1"/>
          <p:cNvSpPr/>
          <p:nvPr/>
        </p:nvSpPr>
        <p:spPr>
          <a:xfrm>
            <a:off x="2019952" y="1925215"/>
            <a:ext cx="20457" cy="27786"/>
          </a:xfrm>
          <a:custGeom>
            <a:rect b="b" l="l" r="r" t="t"/>
            <a:pathLst>
              <a:path extrusionOk="0" h="254" w="187">
                <a:moveTo>
                  <a:pt x="140" y="1"/>
                </a:moveTo>
                <a:lnTo>
                  <a:pt x="140" y="1"/>
                </a:lnTo>
                <a:cubicBezTo>
                  <a:pt x="156" y="16"/>
                  <a:pt x="156" y="63"/>
                  <a:pt x="156" y="78"/>
                </a:cubicBezTo>
                <a:cubicBezTo>
                  <a:pt x="156" y="94"/>
                  <a:pt x="156" y="140"/>
                  <a:pt x="140" y="156"/>
                </a:cubicBezTo>
                <a:lnTo>
                  <a:pt x="78" y="218"/>
                </a:lnTo>
                <a:cubicBezTo>
                  <a:pt x="63" y="234"/>
                  <a:pt x="16" y="249"/>
                  <a:pt x="1" y="249"/>
                </a:cubicBezTo>
                <a:cubicBezTo>
                  <a:pt x="14" y="252"/>
                  <a:pt x="27" y="253"/>
                  <a:pt x="40" y="253"/>
                </a:cubicBezTo>
                <a:cubicBezTo>
                  <a:pt x="103" y="253"/>
                  <a:pt x="158" y="223"/>
                  <a:pt x="171" y="172"/>
                </a:cubicBezTo>
                <a:cubicBezTo>
                  <a:pt x="187" y="140"/>
                  <a:pt x="187" y="109"/>
                  <a:pt x="187" y="78"/>
                </a:cubicBezTo>
                <a:cubicBezTo>
                  <a:pt x="171" y="63"/>
                  <a:pt x="156" y="16"/>
                  <a:pt x="14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1"/>
          <p:cNvSpPr/>
          <p:nvPr/>
        </p:nvSpPr>
        <p:spPr>
          <a:xfrm>
            <a:off x="2018311" y="1925215"/>
            <a:ext cx="13675" cy="20566"/>
          </a:xfrm>
          <a:custGeom>
            <a:rect b="b" l="l" r="r" t="t"/>
            <a:pathLst>
              <a:path extrusionOk="0" h="188" w="125">
                <a:moveTo>
                  <a:pt x="47" y="1"/>
                </a:moveTo>
                <a:lnTo>
                  <a:pt x="0" y="63"/>
                </a:lnTo>
                <a:lnTo>
                  <a:pt x="0" y="140"/>
                </a:lnTo>
                <a:cubicBezTo>
                  <a:pt x="0" y="156"/>
                  <a:pt x="16" y="172"/>
                  <a:pt x="31" y="187"/>
                </a:cubicBezTo>
                <a:cubicBezTo>
                  <a:pt x="16" y="156"/>
                  <a:pt x="16" y="109"/>
                  <a:pt x="47" y="63"/>
                </a:cubicBezTo>
                <a:cubicBezTo>
                  <a:pt x="47" y="32"/>
                  <a:pt x="47" y="16"/>
                  <a:pt x="78" y="16"/>
                </a:cubicBezTo>
                <a:cubicBezTo>
                  <a:pt x="93" y="16"/>
                  <a:pt x="109" y="1"/>
                  <a:pt x="124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1"/>
          <p:cNvSpPr/>
          <p:nvPr/>
        </p:nvSpPr>
        <p:spPr>
          <a:xfrm>
            <a:off x="1980898" y="1923574"/>
            <a:ext cx="17066" cy="19472"/>
          </a:xfrm>
          <a:custGeom>
            <a:rect b="b" l="l" r="r" t="t"/>
            <a:pathLst>
              <a:path extrusionOk="0" h="178" w="156">
                <a:moveTo>
                  <a:pt x="78" y="0"/>
                </a:moveTo>
                <a:cubicBezTo>
                  <a:pt x="78" y="16"/>
                  <a:pt x="109" y="31"/>
                  <a:pt x="78" y="31"/>
                </a:cubicBezTo>
                <a:lnTo>
                  <a:pt x="78" y="93"/>
                </a:lnTo>
                <a:cubicBezTo>
                  <a:pt x="78" y="109"/>
                  <a:pt x="78" y="109"/>
                  <a:pt x="63" y="124"/>
                </a:cubicBezTo>
                <a:cubicBezTo>
                  <a:pt x="47" y="155"/>
                  <a:pt x="32" y="171"/>
                  <a:pt x="1" y="171"/>
                </a:cubicBezTo>
                <a:cubicBezTo>
                  <a:pt x="16" y="176"/>
                  <a:pt x="28" y="178"/>
                  <a:pt x="38" y="178"/>
                </a:cubicBezTo>
                <a:cubicBezTo>
                  <a:pt x="58" y="178"/>
                  <a:pt x="68" y="171"/>
                  <a:pt x="78" y="171"/>
                </a:cubicBezTo>
                <a:cubicBezTo>
                  <a:pt x="125" y="155"/>
                  <a:pt x="140" y="124"/>
                  <a:pt x="140" y="109"/>
                </a:cubicBezTo>
                <a:cubicBezTo>
                  <a:pt x="156" y="93"/>
                  <a:pt x="156" y="47"/>
                  <a:pt x="140" y="31"/>
                </a:cubicBezTo>
                <a:cubicBezTo>
                  <a:pt x="125" y="16"/>
                  <a:pt x="109" y="0"/>
                  <a:pt x="78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1"/>
          <p:cNvSpPr/>
          <p:nvPr/>
        </p:nvSpPr>
        <p:spPr>
          <a:xfrm>
            <a:off x="1975865" y="1925215"/>
            <a:ext cx="11924" cy="12033"/>
          </a:xfrm>
          <a:custGeom>
            <a:rect b="b" l="l" r="r" t="t"/>
            <a:pathLst>
              <a:path extrusionOk="0" h="110" w="109">
                <a:moveTo>
                  <a:pt x="47" y="1"/>
                </a:moveTo>
                <a:cubicBezTo>
                  <a:pt x="31" y="1"/>
                  <a:pt x="16" y="16"/>
                  <a:pt x="16" y="32"/>
                </a:cubicBezTo>
                <a:cubicBezTo>
                  <a:pt x="0" y="63"/>
                  <a:pt x="0" y="78"/>
                  <a:pt x="16" y="94"/>
                </a:cubicBezTo>
                <a:cubicBezTo>
                  <a:pt x="16" y="94"/>
                  <a:pt x="31" y="109"/>
                  <a:pt x="47" y="109"/>
                </a:cubicBezTo>
                <a:lnTo>
                  <a:pt x="47" y="78"/>
                </a:lnTo>
                <a:lnTo>
                  <a:pt x="47" y="32"/>
                </a:lnTo>
                <a:lnTo>
                  <a:pt x="78" y="16"/>
                </a:lnTo>
                <a:cubicBezTo>
                  <a:pt x="93" y="16"/>
                  <a:pt x="93" y="16"/>
                  <a:pt x="10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1"/>
          <p:cNvSpPr/>
          <p:nvPr/>
        </p:nvSpPr>
        <p:spPr>
          <a:xfrm>
            <a:off x="2087888" y="1821727"/>
            <a:ext cx="18707" cy="16300"/>
          </a:xfrm>
          <a:custGeom>
            <a:rect b="b" l="l" r="r" t="t"/>
            <a:pathLst>
              <a:path extrusionOk="0" h="149" w="171">
                <a:moveTo>
                  <a:pt x="155" y="1"/>
                </a:moveTo>
                <a:cubicBezTo>
                  <a:pt x="155" y="16"/>
                  <a:pt x="140" y="32"/>
                  <a:pt x="140" y="32"/>
                </a:cubicBezTo>
                <a:cubicBezTo>
                  <a:pt x="109" y="47"/>
                  <a:pt x="109" y="78"/>
                  <a:pt x="93" y="78"/>
                </a:cubicBezTo>
                <a:cubicBezTo>
                  <a:pt x="93" y="94"/>
                  <a:pt x="78" y="94"/>
                  <a:pt x="62" y="94"/>
                </a:cubicBezTo>
                <a:lnTo>
                  <a:pt x="0" y="94"/>
                </a:lnTo>
                <a:cubicBezTo>
                  <a:pt x="16" y="109"/>
                  <a:pt x="31" y="125"/>
                  <a:pt x="62" y="125"/>
                </a:cubicBezTo>
                <a:cubicBezTo>
                  <a:pt x="70" y="140"/>
                  <a:pt x="81" y="148"/>
                  <a:pt x="95" y="148"/>
                </a:cubicBezTo>
                <a:cubicBezTo>
                  <a:pt x="109" y="148"/>
                  <a:pt x="124" y="140"/>
                  <a:pt x="140" y="125"/>
                </a:cubicBezTo>
                <a:cubicBezTo>
                  <a:pt x="155" y="125"/>
                  <a:pt x="171" y="94"/>
                  <a:pt x="171" y="78"/>
                </a:cubicBezTo>
                <a:cubicBezTo>
                  <a:pt x="171" y="32"/>
                  <a:pt x="171" y="16"/>
                  <a:pt x="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1"/>
          <p:cNvSpPr/>
          <p:nvPr/>
        </p:nvSpPr>
        <p:spPr>
          <a:xfrm>
            <a:off x="2087888" y="1817132"/>
            <a:ext cx="13675" cy="13237"/>
          </a:xfrm>
          <a:custGeom>
            <a:rect b="b" l="l" r="r" t="t"/>
            <a:pathLst>
              <a:path extrusionOk="0" h="121" w="125">
                <a:moveTo>
                  <a:pt x="68" y="0"/>
                </a:moveTo>
                <a:cubicBezTo>
                  <a:pt x="58" y="0"/>
                  <a:pt x="47" y="4"/>
                  <a:pt x="31" y="12"/>
                </a:cubicBezTo>
                <a:cubicBezTo>
                  <a:pt x="16" y="12"/>
                  <a:pt x="0" y="43"/>
                  <a:pt x="0" y="58"/>
                </a:cubicBezTo>
                <a:cubicBezTo>
                  <a:pt x="0" y="74"/>
                  <a:pt x="0" y="89"/>
                  <a:pt x="16" y="120"/>
                </a:cubicBezTo>
                <a:cubicBezTo>
                  <a:pt x="16" y="89"/>
                  <a:pt x="16" y="74"/>
                  <a:pt x="47" y="74"/>
                </a:cubicBezTo>
                <a:lnTo>
                  <a:pt x="78" y="58"/>
                </a:lnTo>
                <a:lnTo>
                  <a:pt x="124" y="58"/>
                </a:lnTo>
                <a:cubicBezTo>
                  <a:pt x="124" y="27"/>
                  <a:pt x="109" y="12"/>
                  <a:pt x="93" y="12"/>
                </a:cubicBezTo>
                <a:cubicBezTo>
                  <a:pt x="85" y="4"/>
                  <a:pt x="78" y="0"/>
                  <a:pt x="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1"/>
          <p:cNvSpPr/>
          <p:nvPr/>
        </p:nvSpPr>
        <p:spPr>
          <a:xfrm>
            <a:off x="2060648" y="1869095"/>
            <a:ext cx="51089" cy="47806"/>
          </a:xfrm>
          <a:custGeom>
            <a:rect b="b" l="l" r="r" t="t"/>
            <a:pathLst>
              <a:path extrusionOk="0" h="437" w="467">
                <a:moveTo>
                  <a:pt x="229" y="0"/>
                </a:moveTo>
                <a:cubicBezTo>
                  <a:pt x="221" y="0"/>
                  <a:pt x="212" y="1"/>
                  <a:pt x="202" y="2"/>
                </a:cubicBezTo>
                <a:cubicBezTo>
                  <a:pt x="94" y="33"/>
                  <a:pt x="1" y="126"/>
                  <a:pt x="16" y="235"/>
                </a:cubicBezTo>
                <a:cubicBezTo>
                  <a:pt x="16" y="359"/>
                  <a:pt x="109" y="436"/>
                  <a:pt x="249" y="436"/>
                </a:cubicBezTo>
                <a:cubicBezTo>
                  <a:pt x="358" y="421"/>
                  <a:pt x="466" y="312"/>
                  <a:pt x="435" y="204"/>
                </a:cubicBezTo>
                <a:cubicBezTo>
                  <a:pt x="421" y="89"/>
                  <a:pt x="340" y="0"/>
                  <a:pt x="2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1"/>
          <p:cNvSpPr/>
          <p:nvPr/>
        </p:nvSpPr>
        <p:spPr>
          <a:xfrm>
            <a:off x="2057257" y="1865923"/>
            <a:ext cx="51089" cy="49228"/>
          </a:xfrm>
          <a:custGeom>
            <a:rect b="b" l="l" r="r" t="t"/>
            <a:pathLst>
              <a:path extrusionOk="0" h="450" w="467">
                <a:moveTo>
                  <a:pt x="263" y="0"/>
                </a:moveTo>
                <a:cubicBezTo>
                  <a:pt x="237" y="0"/>
                  <a:pt x="211" y="5"/>
                  <a:pt x="187" y="16"/>
                </a:cubicBezTo>
                <a:cubicBezTo>
                  <a:pt x="63" y="62"/>
                  <a:pt x="1" y="186"/>
                  <a:pt x="47" y="310"/>
                </a:cubicBezTo>
                <a:cubicBezTo>
                  <a:pt x="63" y="357"/>
                  <a:pt x="125" y="419"/>
                  <a:pt x="187" y="450"/>
                </a:cubicBezTo>
                <a:cubicBezTo>
                  <a:pt x="109" y="357"/>
                  <a:pt x="78" y="248"/>
                  <a:pt x="156" y="155"/>
                </a:cubicBezTo>
                <a:cubicBezTo>
                  <a:pt x="202" y="109"/>
                  <a:pt x="233" y="93"/>
                  <a:pt x="296" y="93"/>
                </a:cubicBezTo>
                <a:cubicBezTo>
                  <a:pt x="358" y="93"/>
                  <a:pt x="435" y="109"/>
                  <a:pt x="466" y="155"/>
                </a:cubicBezTo>
                <a:cubicBezTo>
                  <a:pt x="442" y="59"/>
                  <a:pt x="353" y="0"/>
                  <a:pt x="2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1"/>
          <p:cNvSpPr/>
          <p:nvPr/>
        </p:nvSpPr>
        <p:spPr>
          <a:xfrm>
            <a:off x="2077605" y="1877737"/>
            <a:ext cx="42556" cy="49994"/>
          </a:xfrm>
          <a:custGeom>
            <a:rect b="b" l="l" r="r" t="t"/>
            <a:pathLst>
              <a:path extrusionOk="0" h="457" w="389">
                <a:moveTo>
                  <a:pt x="342" y="1"/>
                </a:moveTo>
                <a:cubicBezTo>
                  <a:pt x="358" y="63"/>
                  <a:pt x="358" y="125"/>
                  <a:pt x="342" y="156"/>
                </a:cubicBezTo>
                <a:cubicBezTo>
                  <a:pt x="342" y="187"/>
                  <a:pt x="342" y="218"/>
                  <a:pt x="327" y="233"/>
                </a:cubicBezTo>
                <a:cubicBezTo>
                  <a:pt x="327" y="264"/>
                  <a:pt x="311" y="264"/>
                  <a:pt x="311" y="280"/>
                </a:cubicBezTo>
                <a:cubicBezTo>
                  <a:pt x="311" y="295"/>
                  <a:pt x="280" y="295"/>
                  <a:pt x="280" y="311"/>
                </a:cubicBezTo>
                <a:lnTo>
                  <a:pt x="218" y="373"/>
                </a:lnTo>
                <a:cubicBezTo>
                  <a:pt x="203" y="373"/>
                  <a:pt x="203" y="388"/>
                  <a:pt x="187" y="388"/>
                </a:cubicBezTo>
                <a:cubicBezTo>
                  <a:pt x="172" y="388"/>
                  <a:pt x="172" y="419"/>
                  <a:pt x="156" y="419"/>
                </a:cubicBezTo>
                <a:cubicBezTo>
                  <a:pt x="110" y="435"/>
                  <a:pt x="47" y="435"/>
                  <a:pt x="1" y="435"/>
                </a:cubicBezTo>
                <a:cubicBezTo>
                  <a:pt x="34" y="446"/>
                  <a:pt x="75" y="457"/>
                  <a:pt x="117" y="457"/>
                </a:cubicBezTo>
                <a:cubicBezTo>
                  <a:pt x="135" y="457"/>
                  <a:pt x="153" y="455"/>
                  <a:pt x="172" y="450"/>
                </a:cubicBezTo>
                <a:cubicBezTo>
                  <a:pt x="218" y="435"/>
                  <a:pt x="280" y="419"/>
                  <a:pt x="327" y="357"/>
                </a:cubicBezTo>
                <a:cubicBezTo>
                  <a:pt x="358" y="295"/>
                  <a:pt x="389" y="233"/>
                  <a:pt x="389" y="187"/>
                </a:cubicBezTo>
                <a:cubicBezTo>
                  <a:pt x="389" y="125"/>
                  <a:pt x="389" y="63"/>
                  <a:pt x="342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1"/>
          <p:cNvSpPr/>
          <p:nvPr/>
        </p:nvSpPr>
        <p:spPr>
          <a:xfrm>
            <a:off x="2130225" y="1856952"/>
            <a:ext cx="18816" cy="17941"/>
          </a:xfrm>
          <a:custGeom>
            <a:rect b="b" l="l" r="r" t="t"/>
            <a:pathLst>
              <a:path extrusionOk="0" h="164" w="172">
                <a:moveTo>
                  <a:pt x="96" y="0"/>
                </a:moveTo>
                <a:cubicBezTo>
                  <a:pt x="90" y="0"/>
                  <a:pt x="84" y="2"/>
                  <a:pt x="78" y="5"/>
                </a:cubicBezTo>
                <a:cubicBezTo>
                  <a:pt x="32" y="20"/>
                  <a:pt x="1" y="67"/>
                  <a:pt x="16" y="98"/>
                </a:cubicBezTo>
                <a:cubicBezTo>
                  <a:pt x="29" y="136"/>
                  <a:pt x="63" y="164"/>
                  <a:pt x="92" y="164"/>
                </a:cubicBezTo>
                <a:cubicBezTo>
                  <a:pt x="98" y="164"/>
                  <a:pt x="104" y="162"/>
                  <a:pt x="109" y="160"/>
                </a:cubicBezTo>
                <a:cubicBezTo>
                  <a:pt x="156" y="144"/>
                  <a:pt x="171" y="98"/>
                  <a:pt x="171" y="67"/>
                </a:cubicBezTo>
                <a:cubicBezTo>
                  <a:pt x="159" y="28"/>
                  <a:pt x="125" y="0"/>
                  <a:pt x="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1"/>
          <p:cNvSpPr/>
          <p:nvPr/>
        </p:nvSpPr>
        <p:spPr>
          <a:xfrm>
            <a:off x="2130225" y="1856733"/>
            <a:ext cx="18816" cy="17722"/>
          </a:xfrm>
          <a:custGeom>
            <a:rect b="b" l="l" r="r" t="t"/>
            <a:pathLst>
              <a:path extrusionOk="0" h="162" w="172">
                <a:moveTo>
                  <a:pt x="106" y="0"/>
                </a:moveTo>
                <a:cubicBezTo>
                  <a:pt x="96" y="0"/>
                  <a:pt x="87" y="2"/>
                  <a:pt x="78" y="7"/>
                </a:cubicBezTo>
                <a:cubicBezTo>
                  <a:pt x="32" y="22"/>
                  <a:pt x="1" y="53"/>
                  <a:pt x="16" y="100"/>
                </a:cubicBezTo>
                <a:cubicBezTo>
                  <a:pt x="16" y="146"/>
                  <a:pt x="63" y="162"/>
                  <a:pt x="78" y="162"/>
                </a:cubicBezTo>
                <a:lnTo>
                  <a:pt x="32" y="115"/>
                </a:lnTo>
                <a:cubicBezTo>
                  <a:pt x="32" y="84"/>
                  <a:pt x="78" y="38"/>
                  <a:pt x="109" y="22"/>
                </a:cubicBezTo>
                <a:cubicBezTo>
                  <a:pt x="140" y="22"/>
                  <a:pt x="156" y="22"/>
                  <a:pt x="171" y="38"/>
                </a:cubicBezTo>
                <a:cubicBezTo>
                  <a:pt x="160" y="15"/>
                  <a:pt x="132" y="0"/>
                  <a:pt x="10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1"/>
          <p:cNvSpPr/>
          <p:nvPr/>
        </p:nvSpPr>
        <p:spPr>
          <a:xfrm>
            <a:off x="2142149" y="1859140"/>
            <a:ext cx="11924" cy="17066"/>
          </a:xfrm>
          <a:custGeom>
            <a:rect b="b" l="l" r="r" t="t"/>
            <a:pathLst>
              <a:path extrusionOk="0" h="156" w="109">
                <a:moveTo>
                  <a:pt x="78" y="0"/>
                </a:moveTo>
                <a:cubicBezTo>
                  <a:pt x="109" y="47"/>
                  <a:pt x="109" y="78"/>
                  <a:pt x="109" y="93"/>
                </a:cubicBezTo>
                <a:lnTo>
                  <a:pt x="109" y="62"/>
                </a:lnTo>
                <a:cubicBezTo>
                  <a:pt x="109" y="47"/>
                  <a:pt x="109" y="16"/>
                  <a:pt x="78" y="0"/>
                </a:cubicBezTo>
                <a:close/>
                <a:moveTo>
                  <a:pt x="109" y="93"/>
                </a:moveTo>
                <a:lnTo>
                  <a:pt x="62" y="140"/>
                </a:lnTo>
                <a:cubicBezTo>
                  <a:pt x="47" y="155"/>
                  <a:pt x="31" y="155"/>
                  <a:pt x="0" y="155"/>
                </a:cubicBezTo>
                <a:lnTo>
                  <a:pt x="62" y="155"/>
                </a:lnTo>
                <a:cubicBezTo>
                  <a:pt x="78" y="155"/>
                  <a:pt x="109" y="140"/>
                  <a:pt x="109" y="124"/>
                </a:cubicBezTo>
                <a:lnTo>
                  <a:pt x="109" y="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1"/>
          <p:cNvSpPr/>
          <p:nvPr/>
        </p:nvSpPr>
        <p:spPr>
          <a:xfrm>
            <a:off x="2098062" y="1930684"/>
            <a:ext cx="27240" cy="26364"/>
          </a:xfrm>
          <a:custGeom>
            <a:rect b="b" l="l" r="r" t="t"/>
            <a:pathLst>
              <a:path extrusionOk="0" h="241" w="249">
                <a:moveTo>
                  <a:pt x="132" y="0"/>
                </a:moveTo>
                <a:cubicBezTo>
                  <a:pt x="113" y="0"/>
                  <a:pt x="95" y="4"/>
                  <a:pt x="78" y="13"/>
                </a:cubicBezTo>
                <a:cubicBezTo>
                  <a:pt x="16" y="28"/>
                  <a:pt x="0" y="106"/>
                  <a:pt x="16" y="168"/>
                </a:cubicBezTo>
                <a:cubicBezTo>
                  <a:pt x="45" y="216"/>
                  <a:pt x="80" y="241"/>
                  <a:pt x="113" y="241"/>
                </a:cubicBezTo>
                <a:cubicBezTo>
                  <a:pt x="134" y="241"/>
                  <a:pt x="153" y="232"/>
                  <a:pt x="171" y="215"/>
                </a:cubicBezTo>
                <a:cubicBezTo>
                  <a:pt x="233" y="199"/>
                  <a:pt x="248" y="122"/>
                  <a:pt x="233" y="59"/>
                </a:cubicBezTo>
                <a:cubicBezTo>
                  <a:pt x="222" y="26"/>
                  <a:pt x="178" y="0"/>
                  <a:pt x="1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1"/>
          <p:cNvSpPr/>
          <p:nvPr/>
        </p:nvSpPr>
        <p:spPr>
          <a:xfrm>
            <a:off x="2096312" y="1930137"/>
            <a:ext cx="25599" cy="27458"/>
          </a:xfrm>
          <a:custGeom>
            <a:rect b="b" l="l" r="r" t="t"/>
            <a:pathLst>
              <a:path extrusionOk="0" h="251" w="234">
                <a:moveTo>
                  <a:pt x="141" y="0"/>
                </a:moveTo>
                <a:cubicBezTo>
                  <a:pt x="112" y="0"/>
                  <a:pt x="84" y="12"/>
                  <a:pt x="63" y="33"/>
                </a:cubicBezTo>
                <a:cubicBezTo>
                  <a:pt x="1" y="64"/>
                  <a:pt x="1" y="142"/>
                  <a:pt x="32" y="204"/>
                </a:cubicBezTo>
                <a:cubicBezTo>
                  <a:pt x="63" y="220"/>
                  <a:pt x="94" y="251"/>
                  <a:pt x="140" y="251"/>
                </a:cubicBezTo>
                <a:cubicBezTo>
                  <a:pt x="109" y="251"/>
                  <a:pt x="94" y="220"/>
                  <a:pt x="78" y="189"/>
                </a:cubicBezTo>
                <a:cubicBezTo>
                  <a:pt x="63" y="142"/>
                  <a:pt x="94" y="64"/>
                  <a:pt x="140" y="49"/>
                </a:cubicBezTo>
                <a:cubicBezTo>
                  <a:pt x="156" y="41"/>
                  <a:pt x="167" y="37"/>
                  <a:pt x="181" y="37"/>
                </a:cubicBezTo>
                <a:cubicBezTo>
                  <a:pt x="194" y="37"/>
                  <a:pt x="210" y="41"/>
                  <a:pt x="233" y="49"/>
                </a:cubicBezTo>
                <a:cubicBezTo>
                  <a:pt x="208" y="16"/>
                  <a:pt x="174" y="0"/>
                  <a:pt x="1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1"/>
          <p:cNvSpPr/>
          <p:nvPr/>
        </p:nvSpPr>
        <p:spPr>
          <a:xfrm>
            <a:off x="2115019" y="1931997"/>
            <a:ext cx="17066" cy="28990"/>
          </a:xfrm>
          <a:custGeom>
            <a:rect b="b" l="l" r="r" t="t"/>
            <a:pathLst>
              <a:path extrusionOk="0" h="265" w="156">
                <a:moveTo>
                  <a:pt x="93" y="1"/>
                </a:moveTo>
                <a:lnTo>
                  <a:pt x="93" y="1"/>
                </a:lnTo>
                <a:cubicBezTo>
                  <a:pt x="124" y="16"/>
                  <a:pt x="124" y="47"/>
                  <a:pt x="109" y="47"/>
                </a:cubicBezTo>
                <a:lnTo>
                  <a:pt x="109" y="156"/>
                </a:lnTo>
                <a:cubicBezTo>
                  <a:pt x="109" y="187"/>
                  <a:pt x="93" y="203"/>
                  <a:pt x="78" y="234"/>
                </a:cubicBezTo>
                <a:cubicBezTo>
                  <a:pt x="62" y="249"/>
                  <a:pt x="16" y="265"/>
                  <a:pt x="0" y="265"/>
                </a:cubicBezTo>
                <a:cubicBezTo>
                  <a:pt x="47" y="265"/>
                  <a:pt x="78" y="265"/>
                  <a:pt x="93" y="249"/>
                </a:cubicBezTo>
                <a:cubicBezTo>
                  <a:pt x="140" y="234"/>
                  <a:pt x="155" y="203"/>
                  <a:pt x="155" y="172"/>
                </a:cubicBezTo>
                <a:lnTo>
                  <a:pt x="155" y="78"/>
                </a:lnTo>
                <a:cubicBezTo>
                  <a:pt x="140" y="32"/>
                  <a:pt x="124" y="16"/>
                  <a:pt x="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1"/>
          <p:cNvSpPr/>
          <p:nvPr/>
        </p:nvSpPr>
        <p:spPr>
          <a:xfrm>
            <a:off x="1962300" y="1855749"/>
            <a:ext cx="44197" cy="44196"/>
          </a:xfrm>
          <a:custGeom>
            <a:rect b="b" l="l" r="r" t="t"/>
            <a:pathLst>
              <a:path extrusionOk="0" h="404" w="404">
                <a:moveTo>
                  <a:pt x="202" y="0"/>
                </a:moveTo>
                <a:cubicBezTo>
                  <a:pt x="78" y="16"/>
                  <a:pt x="0" y="93"/>
                  <a:pt x="0" y="202"/>
                </a:cubicBezTo>
                <a:cubicBezTo>
                  <a:pt x="16" y="326"/>
                  <a:pt x="93" y="403"/>
                  <a:pt x="217" y="403"/>
                </a:cubicBezTo>
                <a:cubicBezTo>
                  <a:pt x="326" y="388"/>
                  <a:pt x="404" y="310"/>
                  <a:pt x="404" y="186"/>
                </a:cubicBezTo>
                <a:cubicBezTo>
                  <a:pt x="404" y="78"/>
                  <a:pt x="326" y="0"/>
                  <a:pt x="217" y="0"/>
                </a:cubicBez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1"/>
          <p:cNvSpPr/>
          <p:nvPr/>
        </p:nvSpPr>
        <p:spPr>
          <a:xfrm>
            <a:off x="1963941" y="1854983"/>
            <a:ext cx="42556" cy="36429"/>
          </a:xfrm>
          <a:custGeom>
            <a:rect b="b" l="l" r="r" t="t"/>
            <a:pathLst>
              <a:path extrusionOk="0" h="333" w="389">
                <a:moveTo>
                  <a:pt x="176" y="0"/>
                </a:moveTo>
                <a:cubicBezTo>
                  <a:pt x="98" y="0"/>
                  <a:pt x="27" y="70"/>
                  <a:pt x="1" y="162"/>
                </a:cubicBezTo>
                <a:cubicBezTo>
                  <a:pt x="1" y="240"/>
                  <a:pt x="63" y="317"/>
                  <a:pt x="140" y="333"/>
                </a:cubicBezTo>
                <a:cubicBezTo>
                  <a:pt x="109" y="286"/>
                  <a:pt x="78" y="255"/>
                  <a:pt x="78" y="193"/>
                </a:cubicBezTo>
                <a:cubicBezTo>
                  <a:pt x="78" y="122"/>
                  <a:pt x="169" y="52"/>
                  <a:pt x="255" y="52"/>
                </a:cubicBezTo>
                <a:cubicBezTo>
                  <a:pt x="264" y="52"/>
                  <a:pt x="272" y="52"/>
                  <a:pt x="280" y="54"/>
                </a:cubicBezTo>
                <a:cubicBezTo>
                  <a:pt x="311" y="69"/>
                  <a:pt x="358" y="69"/>
                  <a:pt x="389" y="116"/>
                </a:cubicBezTo>
                <a:cubicBezTo>
                  <a:pt x="358" y="38"/>
                  <a:pt x="295" y="7"/>
                  <a:pt x="218" y="7"/>
                </a:cubicBezTo>
                <a:cubicBezTo>
                  <a:pt x="204" y="2"/>
                  <a:pt x="190" y="0"/>
                  <a:pt x="176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1"/>
          <p:cNvSpPr/>
          <p:nvPr/>
        </p:nvSpPr>
        <p:spPr>
          <a:xfrm>
            <a:off x="1987680" y="1859140"/>
            <a:ext cx="32382" cy="42445"/>
          </a:xfrm>
          <a:custGeom>
            <a:rect b="b" l="l" r="r" t="t"/>
            <a:pathLst>
              <a:path extrusionOk="0" h="388" w="296">
                <a:moveTo>
                  <a:pt x="172" y="0"/>
                </a:moveTo>
                <a:lnTo>
                  <a:pt x="249" y="155"/>
                </a:lnTo>
                <a:lnTo>
                  <a:pt x="249" y="217"/>
                </a:lnTo>
                <a:cubicBezTo>
                  <a:pt x="249" y="233"/>
                  <a:pt x="249" y="248"/>
                  <a:pt x="234" y="279"/>
                </a:cubicBezTo>
                <a:cubicBezTo>
                  <a:pt x="218" y="310"/>
                  <a:pt x="172" y="326"/>
                  <a:pt x="141" y="357"/>
                </a:cubicBezTo>
                <a:cubicBezTo>
                  <a:pt x="94" y="372"/>
                  <a:pt x="47" y="372"/>
                  <a:pt x="1" y="388"/>
                </a:cubicBezTo>
                <a:cubicBezTo>
                  <a:pt x="47" y="388"/>
                  <a:pt x="94" y="388"/>
                  <a:pt x="141" y="372"/>
                </a:cubicBezTo>
                <a:cubicBezTo>
                  <a:pt x="156" y="357"/>
                  <a:pt x="172" y="357"/>
                  <a:pt x="203" y="326"/>
                </a:cubicBezTo>
                <a:lnTo>
                  <a:pt x="249" y="279"/>
                </a:lnTo>
                <a:cubicBezTo>
                  <a:pt x="249" y="248"/>
                  <a:pt x="280" y="217"/>
                  <a:pt x="280" y="202"/>
                </a:cubicBezTo>
                <a:cubicBezTo>
                  <a:pt x="296" y="171"/>
                  <a:pt x="280" y="140"/>
                  <a:pt x="280" y="124"/>
                </a:cubicBezTo>
                <a:cubicBezTo>
                  <a:pt x="249" y="62"/>
                  <a:pt x="218" y="16"/>
                  <a:pt x="172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1"/>
          <p:cNvSpPr/>
          <p:nvPr/>
        </p:nvSpPr>
        <p:spPr>
          <a:xfrm>
            <a:off x="1867234" y="1260202"/>
            <a:ext cx="1296470" cy="30631"/>
          </a:xfrm>
          <a:custGeom>
            <a:rect b="b" l="l" r="r" t="t"/>
            <a:pathLst>
              <a:path extrusionOk="0" h="280" w="11851">
                <a:moveTo>
                  <a:pt x="1" y="0"/>
                </a:moveTo>
                <a:lnTo>
                  <a:pt x="1" y="279"/>
                </a:lnTo>
                <a:lnTo>
                  <a:pt x="11850" y="279"/>
                </a:lnTo>
                <a:lnTo>
                  <a:pt x="1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1"/>
          <p:cNvSpPr/>
          <p:nvPr/>
        </p:nvSpPr>
        <p:spPr>
          <a:xfrm>
            <a:off x="1879158" y="1272017"/>
            <a:ext cx="8533" cy="8642"/>
          </a:xfrm>
          <a:custGeom>
            <a:rect b="b" l="l" r="r" t="t"/>
            <a:pathLst>
              <a:path extrusionOk="0" h="79" w="78">
                <a:moveTo>
                  <a:pt x="47" y="1"/>
                </a:moveTo>
                <a:cubicBezTo>
                  <a:pt x="31" y="1"/>
                  <a:pt x="0" y="16"/>
                  <a:pt x="0" y="32"/>
                </a:cubicBezTo>
                <a:cubicBezTo>
                  <a:pt x="0" y="63"/>
                  <a:pt x="31" y="78"/>
                  <a:pt x="47" y="78"/>
                </a:cubicBezTo>
                <a:cubicBezTo>
                  <a:pt x="62" y="78"/>
                  <a:pt x="78" y="47"/>
                  <a:pt x="78" y="32"/>
                </a:cubicBezTo>
                <a:cubicBezTo>
                  <a:pt x="78" y="16"/>
                  <a:pt x="62" y="1"/>
                  <a:pt x="47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1"/>
          <p:cNvSpPr/>
          <p:nvPr/>
        </p:nvSpPr>
        <p:spPr>
          <a:xfrm>
            <a:off x="1901147" y="1272017"/>
            <a:ext cx="8642" cy="8642"/>
          </a:xfrm>
          <a:custGeom>
            <a:rect b="b" l="l" r="r" t="t"/>
            <a:pathLst>
              <a:path extrusionOk="0" h="79" w="79">
                <a:moveTo>
                  <a:pt x="32" y="1"/>
                </a:moveTo>
                <a:cubicBezTo>
                  <a:pt x="16" y="1"/>
                  <a:pt x="1" y="16"/>
                  <a:pt x="1" y="32"/>
                </a:cubicBezTo>
                <a:cubicBezTo>
                  <a:pt x="1" y="63"/>
                  <a:pt x="16" y="78"/>
                  <a:pt x="32" y="78"/>
                </a:cubicBezTo>
                <a:cubicBezTo>
                  <a:pt x="63" y="78"/>
                  <a:pt x="79" y="47"/>
                  <a:pt x="79" y="32"/>
                </a:cubicBezTo>
                <a:cubicBezTo>
                  <a:pt x="79" y="16"/>
                  <a:pt x="63" y="1"/>
                  <a:pt x="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1"/>
          <p:cNvSpPr/>
          <p:nvPr/>
        </p:nvSpPr>
        <p:spPr>
          <a:xfrm>
            <a:off x="1919854" y="1272017"/>
            <a:ext cx="8642" cy="8642"/>
          </a:xfrm>
          <a:custGeom>
            <a:rect b="b" l="l" r="r" t="t"/>
            <a:pathLst>
              <a:path extrusionOk="0" h="79" w="79">
                <a:moveTo>
                  <a:pt x="47" y="1"/>
                </a:moveTo>
                <a:cubicBezTo>
                  <a:pt x="16" y="1"/>
                  <a:pt x="1" y="16"/>
                  <a:pt x="1" y="32"/>
                </a:cubicBezTo>
                <a:cubicBezTo>
                  <a:pt x="1" y="63"/>
                  <a:pt x="16" y="78"/>
                  <a:pt x="47" y="78"/>
                </a:cubicBezTo>
                <a:cubicBezTo>
                  <a:pt x="63" y="78"/>
                  <a:pt x="78" y="47"/>
                  <a:pt x="78" y="32"/>
                </a:cubicBezTo>
                <a:cubicBezTo>
                  <a:pt x="78" y="16"/>
                  <a:pt x="63" y="1"/>
                  <a:pt x="47" y="1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1"/>
          <p:cNvSpPr/>
          <p:nvPr/>
        </p:nvSpPr>
        <p:spPr>
          <a:xfrm>
            <a:off x="2910776" y="1350344"/>
            <a:ext cx="178209" cy="157419"/>
          </a:xfrm>
          <a:custGeom>
            <a:rect b="b" l="l" r="r" t="t"/>
            <a:pathLst>
              <a:path extrusionOk="0" h="1439" w="1629">
                <a:moveTo>
                  <a:pt x="807" y="0"/>
                </a:moveTo>
                <a:cubicBezTo>
                  <a:pt x="529" y="0"/>
                  <a:pt x="270" y="157"/>
                  <a:pt x="155" y="432"/>
                </a:cubicBezTo>
                <a:cubicBezTo>
                  <a:pt x="0" y="789"/>
                  <a:pt x="155" y="1223"/>
                  <a:pt x="527" y="1379"/>
                </a:cubicBezTo>
                <a:cubicBezTo>
                  <a:pt x="620" y="1419"/>
                  <a:pt x="718" y="1438"/>
                  <a:pt x="815" y="1438"/>
                </a:cubicBezTo>
                <a:cubicBezTo>
                  <a:pt x="1091" y="1438"/>
                  <a:pt x="1359" y="1282"/>
                  <a:pt x="1474" y="1006"/>
                </a:cubicBezTo>
                <a:cubicBezTo>
                  <a:pt x="1629" y="634"/>
                  <a:pt x="1474" y="231"/>
                  <a:pt x="1101" y="60"/>
                </a:cubicBezTo>
                <a:cubicBezTo>
                  <a:pt x="1005" y="20"/>
                  <a:pt x="905" y="0"/>
                  <a:pt x="8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1"/>
          <p:cNvSpPr/>
          <p:nvPr/>
        </p:nvSpPr>
        <p:spPr>
          <a:xfrm>
            <a:off x="2909026" y="1350344"/>
            <a:ext cx="179959" cy="157419"/>
          </a:xfrm>
          <a:custGeom>
            <a:rect b="b" l="l" r="r" t="t"/>
            <a:pathLst>
              <a:path extrusionOk="0" h="1439" w="1645">
                <a:moveTo>
                  <a:pt x="819" y="6"/>
                </a:moveTo>
                <a:cubicBezTo>
                  <a:pt x="907" y="6"/>
                  <a:pt x="997" y="24"/>
                  <a:pt x="1086" y="60"/>
                </a:cubicBezTo>
                <a:cubicBezTo>
                  <a:pt x="1412" y="215"/>
                  <a:pt x="1552" y="588"/>
                  <a:pt x="1412" y="913"/>
                </a:cubicBezTo>
                <a:cubicBezTo>
                  <a:pt x="1297" y="1154"/>
                  <a:pt x="1064" y="1293"/>
                  <a:pt x="819" y="1293"/>
                </a:cubicBezTo>
                <a:cubicBezTo>
                  <a:pt x="732" y="1293"/>
                  <a:pt x="644" y="1275"/>
                  <a:pt x="559" y="1239"/>
                </a:cubicBezTo>
                <a:cubicBezTo>
                  <a:pt x="233" y="1099"/>
                  <a:pt x="94" y="712"/>
                  <a:pt x="233" y="386"/>
                </a:cubicBezTo>
                <a:cubicBezTo>
                  <a:pt x="348" y="145"/>
                  <a:pt x="572" y="6"/>
                  <a:pt x="819" y="6"/>
                </a:cubicBezTo>
                <a:close/>
                <a:moveTo>
                  <a:pt x="825" y="0"/>
                </a:moveTo>
                <a:cubicBezTo>
                  <a:pt x="551" y="0"/>
                  <a:pt x="297" y="157"/>
                  <a:pt x="171" y="432"/>
                </a:cubicBezTo>
                <a:cubicBezTo>
                  <a:pt x="1" y="789"/>
                  <a:pt x="171" y="1208"/>
                  <a:pt x="543" y="1379"/>
                </a:cubicBezTo>
                <a:cubicBezTo>
                  <a:pt x="636" y="1419"/>
                  <a:pt x="733" y="1438"/>
                  <a:pt x="829" y="1438"/>
                </a:cubicBezTo>
                <a:cubicBezTo>
                  <a:pt x="1101" y="1438"/>
                  <a:pt x="1363" y="1282"/>
                  <a:pt x="1490" y="1006"/>
                </a:cubicBezTo>
                <a:cubicBezTo>
                  <a:pt x="1645" y="665"/>
                  <a:pt x="1490" y="231"/>
                  <a:pt x="1117" y="60"/>
                </a:cubicBezTo>
                <a:cubicBezTo>
                  <a:pt x="1021" y="20"/>
                  <a:pt x="922" y="0"/>
                  <a:pt x="8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1"/>
          <p:cNvSpPr/>
          <p:nvPr/>
        </p:nvSpPr>
        <p:spPr>
          <a:xfrm>
            <a:off x="2939548" y="1360299"/>
            <a:ext cx="141013" cy="91673"/>
          </a:xfrm>
          <a:custGeom>
            <a:rect b="b" l="l" r="r" t="t"/>
            <a:pathLst>
              <a:path extrusionOk="0" h="838" w="1289">
                <a:moveTo>
                  <a:pt x="218" y="0"/>
                </a:moveTo>
                <a:cubicBezTo>
                  <a:pt x="140" y="47"/>
                  <a:pt x="63" y="109"/>
                  <a:pt x="1" y="155"/>
                </a:cubicBezTo>
                <a:cubicBezTo>
                  <a:pt x="1" y="217"/>
                  <a:pt x="47" y="357"/>
                  <a:pt x="296" y="497"/>
                </a:cubicBezTo>
                <a:cubicBezTo>
                  <a:pt x="466" y="559"/>
                  <a:pt x="854" y="652"/>
                  <a:pt x="993" y="698"/>
                </a:cubicBezTo>
                <a:cubicBezTo>
                  <a:pt x="1086" y="745"/>
                  <a:pt x="1164" y="776"/>
                  <a:pt x="1226" y="838"/>
                </a:cubicBezTo>
                <a:cubicBezTo>
                  <a:pt x="1288" y="698"/>
                  <a:pt x="1288" y="574"/>
                  <a:pt x="1211" y="450"/>
                </a:cubicBezTo>
                <a:cubicBezTo>
                  <a:pt x="1133" y="481"/>
                  <a:pt x="1052" y="497"/>
                  <a:pt x="970" y="497"/>
                </a:cubicBezTo>
                <a:cubicBezTo>
                  <a:pt x="889" y="497"/>
                  <a:pt x="807" y="481"/>
                  <a:pt x="730" y="450"/>
                </a:cubicBezTo>
                <a:cubicBezTo>
                  <a:pt x="311" y="295"/>
                  <a:pt x="233" y="78"/>
                  <a:pt x="2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1"/>
          <p:cNvSpPr/>
          <p:nvPr/>
        </p:nvSpPr>
        <p:spPr>
          <a:xfrm>
            <a:off x="2944690" y="1478445"/>
            <a:ext cx="96817" cy="29208"/>
          </a:xfrm>
          <a:custGeom>
            <a:rect b="b" l="l" r="r" t="t"/>
            <a:pathLst>
              <a:path extrusionOk="0" h="267" w="885">
                <a:moveTo>
                  <a:pt x="248" y="1"/>
                </a:moveTo>
                <a:cubicBezTo>
                  <a:pt x="213" y="1"/>
                  <a:pt x="177" y="3"/>
                  <a:pt x="140" y="6"/>
                </a:cubicBezTo>
                <a:cubicBezTo>
                  <a:pt x="78" y="21"/>
                  <a:pt x="31" y="52"/>
                  <a:pt x="0" y="68"/>
                </a:cubicBezTo>
                <a:cubicBezTo>
                  <a:pt x="62" y="130"/>
                  <a:pt x="140" y="161"/>
                  <a:pt x="217" y="208"/>
                </a:cubicBezTo>
                <a:cubicBezTo>
                  <a:pt x="301" y="246"/>
                  <a:pt x="396" y="266"/>
                  <a:pt x="493" y="266"/>
                </a:cubicBezTo>
                <a:cubicBezTo>
                  <a:pt x="628" y="266"/>
                  <a:pt x="767" y="227"/>
                  <a:pt x="884" y="145"/>
                </a:cubicBezTo>
                <a:lnTo>
                  <a:pt x="884" y="145"/>
                </a:lnTo>
                <a:cubicBezTo>
                  <a:pt x="861" y="149"/>
                  <a:pt x="838" y="151"/>
                  <a:pt x="815" y="151"/>
                </a:cubicBezTo>
                <a:cubicBezTo>
                  <a:pt x="746" y="151"/>
                  <a:pt x="679" y="134"/>
                  <a:pt x="621" y="99"/>
                </a:cubicBezTo>
                <a:cubicBezTo>
                  <a:pt x="499" y="26"/>
                  <a:pt x="377" y="1"/>
                  <a:pt x="2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1"/>
          <p:cNvSpPr/>
          <p:nvPr/>
        </p:nvSpPr>
        <p:spPr>
          <a:xfrm>
            <a:off x="2920950" y="1407776"/>
            <a:ext cx="149437" cy="83031"/>
          </a:xfrm>
          <a:custGeom>
            <a:rect b="b" l="l" r="r" t="t"/>
            <a:pathLst>
              <a:path extrusionOk="0" h="759" w="1366">
                <a:moveTo>
                  <a:pt x="62" y="0"/>
                </a:moveTo>
                <a:cubicBezTo>
                  <a:pt x="0" y="125"/>
                  <a:pt x="0" y="280"/>
                  <a:pt x="31" y="419"/>
                </a:cubicBezTo>
                <a:cubicBezTo>
                  <a:pt x="83" y="414"/>
                  <a:pt x="138" y="411"/>
                  <a:pt x="194" y="411"/>
                </a:cubicBezTo>
                <a:cubicBezTo>
                  <a:pt x="307" y="411"/>
                  <a:pt x="424" y="424"/>
                  <a:pt x="528" y="466"/>
                </a:cubicBezTo>
                <a:cubicBezTo>
                  <a:pt x="776" y="559"/>
                  <a:pt x="915" y="667"/>
                  <a:pt x="1039" y="729"/>
                </a:cubicBezTo>
                <a:cubicBezTo>
                  <a:pt x="1082" y="740"/>
                  <a:pt x="1132" y="758"/>
                  <a:pt x="1180" y="758"/>
                </a:cubicBezTo>
                <a:cubicBezTo>
                  <a:pt x="1201" y="758"/>
                  <a:pt x="1222" y="755"/>
                  <a:pt x="1241" y="745"/>
                </a:cubicBezTo>
                <a:lnTo>
                  <a:pt x="1256" y="729"/>
                </a:lnTo>
                <a:lnTo>
                  <a:pt x="1256" y="714"/>
                </a:lnTo>
                <a:cubicBezTo>
                  <a:pt x="1272" y="714"/>
                  <a:pt x="1272" y="698"/>
                  <a:pt x="1272" y="698"/>
                </a:cubicBezTo>
                <a:lnTo>
                  <a:pt x="1303" y="667"/>
                </a:lnTo>
                <a:lnTo>
                  <a:pt x="1303" y="652"/>
                </a:lnTo>
                <a:lnTo>
                  <a:pt x="1303" y="636"/>
                </a:lnTo>
                <a:lnTo>
                  <a:pt x="1303" y="621"/>
                </a:lnTo>
                <a:cubicBezTo>
                  <a:pt x="1303" y="605"/>
                  <a:pt x="1319" y="605"/>
                  <a:pt x="1319" y="574"/>
                </a:cubicBezTo>
                <a:cubicBezTo>
                  <a:pt x="1319" y="559"/>
                  <a:pt x="1334" y="559"/>
                  <a:pt x="1334" y="543"/>
                </a:cubicBezTo>
                <a:lnTo>
                  <a:pt x="1365" y="497"/>
                </a:lnTo>
                <a:lnTo>
                  <a:pt x="1365" y="497"/>
                </a:lnTo>
                <a:cubicBezTo>
                  <a:pt x="1332" y="521"/>
                  <a:pt x="1274" y="542"/>
                  <a:pt x="1185" y="542"/>
                </a:cubicBezTo>
                <a:cubicBezTo>
                  <a:pt x="1105" y="542"/>
                  <a:pt x="1001" y="525"/>
                  <a:pt x="869" y="481"/>
                </a:cubicBezTo>
                <a:cubicBezTo>
                  <a:pt x="776" y="419"/>
                  <a:pt x="652" y="342"/>
                  <a:pt x="559" y="264"/>
                </a:cubicBezTo>
                <a:cubicBezTo>
                  <a:pt x="248" y="16"/>
                  <a:pt x="93" y="0"/>
                  <a:pt x="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1"/>
          <p:cNvSpPr/>
          <p:nvPr/>
        </p:nvSpPr>
        <p:spPr>
          <a:xfrm>
            <a:off x="2995559" y="1488510"/>
            <a:ext cx="17066" cy="15534"/>
          </a:xfrm>
          <a:custGeom>
            <a:rect b="b" l="l" r="r" t="t"/>
            <a:pathLst>
              <a:path extrusionOk="0" h="142" w="156">
                <a:moveTo>
                  <a:pt x="47" y="1"/>
                </a:moveTo>
                <a:cubicBezTo>
                  <a:pt x="27" y="1"/>
                  <a:pt x="9" y="12"/>
                  <a:pt x="1" y="38"/>
                </a:cubicBezTo>
                <a:cubicBezTo>
                  <a:pt x="1" y="69"/>
                  <a:pt x="16" y="116"/>
                  <a:pt x="63" y="131"/>
                </a:cubicBezTo>
                <a:cubicBezTo>
                  <a:pt x="76" y="137"/>
                  <a:pt x="94" y="141"/>
                  <a:pt x="111" y="141"/>
                </a:cubicBezTo>
                <a:cubicBezTo>
                  <a:pt x="134" y="141"/>
                  <a:pt x="156" y="134"/>
                  <a:pt x="156" y="116"/>
                </a:cubicBezTo>
                <a:cubicBezTo>
                  <a:pt x="156" y="69"/>
                  <a:pt x="140" y="38"/>
                  <a:pt x="94" y="22"/>
                </a:cubicBezTo>
                <a:cubicBezTo>
                  <a:pt x="80" y="9"/>
                  <a:pt x="63" y="1"/>
                  <a:pt x="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1"/>
          <p:cNvSpPr/>
          <p:nvPr/>
        </p:nvSpPr>
        <p:spPr>
          <a:xfrm>
            <a:off x="3015907" y="1486213"/>
            <a:ext cx="13675" cy="9517"/>
          </a:xfrm>
          <a:custGeom>
            <a:rect b="b" l="l" r="r" t="t"/>
            <a:pathLst>
              <a:path extrusionOk="0" h="87" w="125">
                <a:moveTo>
                  <a:pt x="49" y="1"/>
                </a:moveTo>
                <a:cubicBezTo>
                  <a:pt x="40" y="1"/>
                  <a:pt x="32" y="5"/>
                  <a:pt x="32" y="12"/>
                </a:cubicBezTo>
                <a:cubicBezTo>
                  <a:pt x="1" y="12"/>
                  <a:pt x="32" y="59"/>
                  <a:pt x="63" y="74"/>
                </a:cubicBezTo>
                <a:cubicBezTo>
                  <a:pt x="71" y="82"/>
                  <a:pt x="86" y="86"/>
                  <a:pt x="100" y="86"/>
                </a:cubicBezTo>
                <a:cubicBezTo>
                  <a:pt x="113" y="86"/>
                  <a:pt x="125" y="82"/>
                  <a:pt x="125" y="74"/>
                </a:cubicBezTo>
                <a:cubicBezTo>
                  <a:pt x="125" y="59"/>
                  <a:pt x="109" y="28"/>
                  <a:pt x="78" y="12"/>
                </a:cubicBezTo>
                <a:cubicBezTo>
                  <a:pt x="71" y="5"/>
                  <a:pt x="59" y="1"/>
                  <a:pt x="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1"/>
          <p:cNvSpPr/>
          <p:nvPr/>
        </p:nvSpPr>
        <p:spPr>
          <a:xfrm>
            <a:off x="2954863" y="1387648"/>
            <a:ext cx="18816" cy="12471"/>
          </a:xfrm>
          <a:custGeom>
            <a:rect b="b" l="l" r="r" t="t"/>
            <a:pathLst>
              <a:path extrusionOk="0" h="114" w="172">
                <a:moveTo>
                  <a:pt x="85" y="1"/>
                </a:moveTo>
                <a:cubicBezTo>
                  <a:pt x="59" y="1"/>
                  <a:pt x="37" y="19"/>
                  <a:pt x="16" y="29"/>
                </a:cubicBezTo>
                <a:cubicBezTo>
                  <a:pt x="0" y="45"/>
                  <a:pt x="47" y="91"/>
                  <a:pt x="62" y="107"/>
                </a:cubicBezTo>
                <a:cubicBezTo>
                  <a:pt x="72" y="111"/>
                  <a:pt x="82" y="113"/>
                  <a:pt x="93" y="113"/>
                </a:cubicBezTo>
                <a:cubicBezTo>
                  <a:pt x="118" y="113"/>
                  <a:pt x="145" y="102"/>
                  <a:pt x="156" y="91"/>
                </a:cubicBezTo>
                <a:cubicBezTo>
                  <a:pt x="171" y="60"/>
                  <a:pt x="156" y="29"/>
                  <a:pt x="124" y="14"/>
                </a:cubicBezTo>
                <a:cubicBezTo>
                  <a:pt x="110" y="4"/>
                  <a:pt x="97" y="1"/>
                  <a:pt x="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1"/>
          <p:cNvSpPr/>
          <p:nvPr/>
        </p:nvSpPr>
        <p:spPr>
          <a:xfrm>
            <a:off x="2971820" y="1385679"/>
            <a:ext cx="6892" cy="6564"/>
          </a:xfrm>
          <a:custGeom>
            <a:rect b="b" l="l" r="r" t="t"/>
            <a:pathLst>
              <a:path extrusionOk="0" h="60" w="63">
                <a:moveTo>
                  <a:pt x="47" y="1"/>
                </a:moveTo>
                <a:cubicBezTo>
                  <a:pt x="16" y="1"/>
                  <a:pt x="1" y="1"/>
                  <a:pt x="1" y="32"/>
                </a:cubicBezTo>
                <a:cubicBezTo>
                  <a:pt x="1" y="47"/>
                  <a:pt x="1" y="47"/>
                  <a:pt x="16" y="47"/>
                </a:cubicBezTo>
                <a:cubicBezTo>
                  <a:pt x="32" y="55"/>
                  <a:pt x="43" y="59"/>
                  <a:pt x="51" y="59"/>
                </a:cubicBezTo>
                <a:cubicBezTo>
                  <a:pt x="59" y="59"/>
                  <a:pt x="63" y="55"/>
                  <a:pt x="63" y="47"/>
                </a:cubicBezTo>
                <a:cubicBezTo>
                  <a:pt x="63" y="32"/>
                  <a:pt x="63" y="1"/>
                  <a:pt x="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1"/>
          <p:cNvSpPr/>
          <p:nvPr/>
        </p:nvSpPr>
        <p:spPr>
          <a:xfrm>
            <a:off x="2973570" y="1393446"/>
            <a:ext cx="5142" cy="4048"/>
          </a:xfrm>
          <a:custGeom>
            <a:rect b="b" l="l" r="r" t="t"/>
            <a:pathLst>
              <a:path extrusionOk="0" h="37" w="47">
                <a:moveTo>
                  <a:pt x="23" y="1"/>
                </a:moveTo>
                <a:cubicBezTo>
                  <a:pt x="14" y="1"/>
                  <a:pt x="0" y="7"/>
                  <a:pt x="0" y="7"/>
                </a:cubicBezTo>
                <a:cubicBezTo>
                  <a:pt x="0" y="26"/>
                  <a:pt x="0" y="33"/>
                  <a:pt x="6" y="33"/>
                </a:cubicBezTo>
                <a:cubicBezTo>
                  <a:pt x="11" y="33"/>
                  <a:pt x="18" y="29"/>
                  <a:pt x="31" y="23"/>
                </a:cubicBezTo>
                <a:cubicBezTo>
                  <a:pt x="31" y="33"/>
                  <a:pt x="33" y="37"/>
                  <a:pt x="35" y="37"/>
                </a:cubicBezTo>
                <a:cubicBezTo>
                  <a:pt x="40" y="37"/>
                  <a:pt x="47" y="23"/>
                  <a:pt x="47" y="23"/>
                </a:cubicBezTo>
                <a:cubicBezTo>
                  <a:pt x="47" y="23"/>
                  <a:pt x="47" y="7"/>
                  <a:pt x="31" y="7"/>
                </a:cubicBezTo>
                <a:cubicBezTo>
                  <a:pt x="31" y="2"/>
                  <a:pt x="28" y="1"/>
                  <a:pt x="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1"/>
          <p:cNvSpPr/>
          <p:nvPr/>
        </p:nvSpPr>
        <p:spPr>
          <a:xfrm>
            <a:off x="3022690" y="1391805"/>
            <a:ext cx="12034" cy="10940"/>
          </a:xfrm>
          <a:custGeom>
            <a:rect b="b" l="l" r="r" t="t"/>
            <a:pathLst>
              <a:path extrusionOk="0" h="100" w="110">
                <a:moveTo>
                  <a:pt x="51" y="0"/>
                </a:moveTo>
                <a:cubicBezTo>
                  <a:pt x="30" y="0"/>
                  <a:pt x="12" y="11"/>
                  <a:pt x="1" y="22"/>
                </a:cubicBezTo>
                <a:cubicBezTo>
                  <a:pt x="1" y="69"/>
                  <a:pt x="1" y="84"/>
                  <a:pt x="32" y="100"/>
                </a:cubicBezTo>
                <a:lnTo>
                  <a:pt x="63" y="100"/>
                </a:lnTo>
                <a:cubicBezTo>
                  <a:pt x="94" y="100"/>
                  <a:pt x="109" y="84"/>
                  <a:pt x="109" y="69"/>
                </a:cubicBezTo>
                <a:cubicBezTo>
                  <a:pt x="109" y="22"/>
                  <a:pt x="94" y="7"/>
                  <a:pt x="78" y="7"/>
                </a:cubicBezTo>
                <a:cubicBezTo>
                  <a:pt x="69" y="2"/>
                  <a:pt x="60" y="0"/>
                  <a:pt x="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1"/>
          <p:cNvSpPr/>
          <p:nvPr/>
        </p:nvSpPr>
        <p:spPr>
          <a:xfrm>
            <a:off x="3021049" y="1402635"/>
            <a:ext cx="6892" cy="6892"/>
          </a:xfrm>
          <a:custGeom>
            <a:rect b="b" l="l" r="r" t="t"/>
            <a:pathLst>
              <a:path extrusionOk="0" h="63" w="63">
                <a:moveTo>
                  <a:pt x="31" y="1"/>
                </a:moveTo>
                <a:cubicBezTo>
                  <a:pt x="16" y="1"/>
                  <a:pt x="0" y="1"/>
                  <a:pt x="0" y="16"/>
                </a:cubicBezTo>
                <a:cubicBezTo>
                  <a:pt x="0" y="47"/>
                  <a:pt x="0" y="63"/>
                  <a:pt x="16" y="63"/>
                </a:cubicBezTo>
                <a:cubicBezTo>
                  <a:pt x="31" y="63"/>
                  <a:pt x="62" y="63"/>
                  <a:pt x="62" y="47"/>
                </a:cubicBezTo>
                <a:cubicBezTo>
                  <a:pt x="62" y="16"/>
                  <a:pt x="62" y="1"/>
                  <a:pt x="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1"/>
          <p:cNvSpPr/>
          <p:nvPr/>
        </p:nvSpPr>
        <p:spPr>
          <a:xfrm>
            <a:off x="3256910" y="1204192"/>
            <a:ext cx="1035010" cy="899336"/>
          </a:xfrm>
          <a:custGeom>
            <a:rect b="b" l="l" r="r" t="t"/>
            <a:pathLst>
              <a:path extrusionOk="0" h="8221" w="9461">
                <a:moveTo>
                  <a:pt x="0" y="0"/>
                </a:moveTo>
                <a:lnTo>
                  <a:pt x="0" y="8220"/>
                </a:lnTo>
                <a:lnTo>
                  <a:pt x="9461" y="8220"/>
                </a:lnTo>
                <a:lnTo>
                  <a:pt x="94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1"/>
          <p:cNvSpPr/>
          <p:nvPr/>
        </p:nvSpPr>
        <p:spPr>
          <a:xfrm>
            <a:off x="4291810" y="1204192"/>
            <a:ext cx="47697" cy="899336"/>
          </a:xfrm>
          <a:custGeom>
            <a:rect b="b" l="l" r="r" t="t"/>
            <a:pathLst>
              <a:path extrusionOk="0" h="8221" w="436">
                <a:moveTo>
                  <a:pt x="1" y="0"/>
                </a:moveTo>
                <a:lnTo>
                  <a:pt x="1" y="8220"/>
                </a:lnTo>
                <a:lnTo>
                  <a:pt x="435" y="8220"/>
                </a:lnTo>
                <a:lnTo>
                  <a:pt x="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1"/>
          <p:cNvSpPr/>
          <p:nvPr/>
        </p:nvSpPr>
        <p:spPr>
          <a:xfrm>
            <a:off x="3316203" y="1260202"/>
            <a:ext cx="913032" cy="777142"/>
          </a:xfrm>
          <a:custGeom>
            <a:rect b="b" l="l" r="r" t="t"/>
            <a:pathLst>
              <a:path extrusionOk="0" h="7104" w="8346">
                <a:moveTo>
                  <a:pt x="1" y="0"/>
                </a:moveTo>
                <a:lnTo>
                  <a:pt x="1" y="7104"/>
                </a:lnTo>
                <a:lnTo>
                  <a:pt x="8345" y="7104"/>
                </a:lnTo>
                <a:lnTo>
                  <a:pt x="83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1"/>
          <p:cNvSpPr/>
          <p:nvPr/>
        </p:nvSpPr>
        <p:spPr>
          <a:xfrm>
            <a:off x="3316203" y="1260202"/>
            <a:ext cx="913032" cy="30631"/>
          </a:xfrm>
          <a:custGeom>
            <a:rect b="b" l="l" r="r" t="t"/>
            <a:pathLst>
              <a:path extrusionOk="0" h="280" w="8346">
                <a:moveTo>
                  <a:pt x="1" y="0"/>
                </a:moveTo>
                <a:lnTo>
                  <a:pt x="1" y="279"/>
                </a:lnTo>
                <a:lnTo>
                  <a:pt x="8345" y="279"/>
                </a:lnTo>
                <a:lnTo>
                  <a:pt x="83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1"/>
          <p:cNvSpPr/>
          <p:nvPr/>
        </p:nvSpPr>
        <p:spPr>
          <a:xfrm>
            <a:off x="3329878" y="1272017"/>
            <a:ext cx="8533" cy="8642"/>
          </a:xfrm>
          <a:custGeom>
            <a:rect b="b" l="l" r="r" t="t"/>
            <a:pathLst>
              <a:path extrusionOk="0" h="79" w="78">
                <a:moveTo>
                  <a:pt x="47" y="1"/>
                </a:moveTo>
                <a:cubicBezTo>
                  <a:pt x="31" y="1"/>
                  <a:pt x="0" y="16"/>
                  <a:pt x="0" y="32"/>
                </a:cubicBezTo>
                <a:cubicBezTo>
                  <a:pt x="0" y="63"/>
                  <a:pt x="31" y="78"/>
                  <a:pt x="47" y="78"/>
                </a:cubicBezTo>
                <a:cubicBezTo>
                  <a:pt x="62" y="78"/>
                  <a:pt x="78" y="47"/>
                  <a:pt x="78" y="32"/>
                </a:cubicBezTo>
                <a:cubicBezTo>
                  <a:pt x="78" y="16"/>
                  <a:pt x="62" y="1"/>
                  <a:pt x="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1"/>
          <p:cNvSpPr/>
          <p:nvPr/>
        </p:nvSpPr>
        <p:spPr>
          <a:xfrm>
            <a:off x="3350226" y="1272017"/>
            <a:ext cx="8533" cy="8642"/>
          </a:xfrm>
          <a:custGeom>
            <a:rect b="b" l="l" r="r" t="t"/>
            <a:pathLst>
              <a:path extrusionOk="0" h="79" w="78">
                <a:moveTo>
                  <a:pt x="31" y="1"/>
                </a:moveTo>
                <a:cubicBezTo>
                  <a:pt x="16" y="1"/>
                  <a:pt x="0" y="16"/>
                  <a:pt x="0" y="32"/>
                </a:cubicBezTo>
                <a:cubicBezTo>
                  <a:pt x="0" y="63"/>
                  <a:pt x="16" y="78"/>
                  <a:pt x="31" y="78"/>
                </a:cubicBezTo>
                <a:cubicBezTo>
                  <a:pt x="47" y="78"/>
                  <a:pt x="78" y="47"/>
                  <a:pt x="78" y="32"/>
                </a:cubicBezTo>
                <a:cubicBezTo>
                  <a:pt x="78" y="16"/>
                  <a:pt x="47" y="1"/>
                  <a:pt x="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1"/>
          <p:cNvSpPr/>
          <p:nvPr/>
        </p:nvSpPr>
        <p:spPr>
          <a:xfrm>
            <a:off x="3368824" y="1270376"/>
            <a:ext cx="10283" cy="10283"/>
          </a:xfrm>
          <a:custGeom>
            <a:rect b="b" l="l" r="r" t="t"/>
            <a:pathLst>
              <a:path extrusionOk="0" h="94" w="94">
                <a:moveTo>
                  <a:pt x="32" y="0"/>
                </a:moveTo>
                <a:cubicBezTo>
                  <a:pt x="1" y="0"/>
                  <a:pt x="1" y="16"/>
                  <a:pt x="1" y="47"/>
                </a:cubicBezTo>
                <a:cubicBezTo>
                  <a:pt x="1" y="93"/>
                  <a:pt x="32" y="93"/>
                  <a:pt x="63" y="93"/>
                </a:cubicBezTo>
                <a:cubicBezTo>
                  <a:pt x="78" y="93"/>
                  <a:pt x="94" y="62"/>
                  <a:pt x="94" y="47"/>
                </a:cubicBezTo>
                <a:cubicBezTo>
                  <a:pt x="94" y="31"/>
                  <a:pt x="63" y="16"/>
                  <a:pt x="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1"/>
          <p:cNvSpPr/>
          <p:nvPr/>
        </p:nvSpPr>
        <p:spPr>
          <a:xfrm>
            <a:off x="3384139" y="1653806"/>
            <a:ext cx="37414" cy="10283"/>
          </a:xfrm>
          <a:custGeom>
            <a:rect b="b" l="l" r="r" t="t"/>
            <a:pathLst>
              <a:path extrusionOk="0" h="94" w="342">
                <a:moveTo>
                  <a:pt x="0" y="0"/>
                </a:moveTo>
                <a:lnTo>
                  <a:pt x="0" y="93"/>
                </a:lnTo>
                <a:lnTo>
                  <a:pt x="342" y="93"/>
                </a:lnTo>
                <a:lnTo>
                  <a:pt x="3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1"/>
          <p:cNvSpPr/>
          <p:nvPr/>
        </p:nvSpPr>
        <p:spPr>
          <a:xfrm>
            <a:off x="3446933" y="1653806"/>
            <a:ext cx="425994" cy="10283"/>
          </a:xfrm>
          <a:custGeom>
            <a:rect b="b" l="l" r="r" t="t"/>
            <a:pathLst>
              <a:path extrusionOk="0" h="94" w="3894">
                <a:moveTo>
                  <a:pt x="0" y="0"/>
                </a:moveTo>
                <a:lnTo>
                  <a:pt x="0" y="93"/>
                </a:lnTo>
                <a:lnTo>
                  <a:pt x="3893" y="93"/>
                </a:lnTo>
                <a:lnTo>
                  <a:pt x="38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1"/>
          <p:cNvSpPr/>
          <p:nvPr/>
        </p:nvSpPr>
        <p:spPr>
          <a:xfrm>
            <a:off x="3896557" y="1653806"/>
            <a:ext cx="69686" cy="10283"/>
          </a:xfrm>
          <a:custGeom>
            <a:rect b="b" l="l" r="r" t="t"/>
            <a:pathLst>
              <a:path extrusionOk="0" h="94" w="637">
                <a:moveTo>
                  <a:pt x="0" y="0"/>
                </a:moveTo>
                <a:lnTo>
                  <a:pt x="0" y="93"/>
                </a:lnTo>
                <a:lnTo>
                  <a:pt x="636" y="93"/>
                </a:lnTo>
                <a:lnTo>
                  <a:pt x="6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1"/>
          <p:cNvSpPr/>
          <p:nvPr/>
        </p:nvSpPr>
        <p:spPr>
          <a:xfrm>
            <a:off x="4057700" y="1804771"/>
            <a:ext cx="69686" cy="10283"/>
          </a:xfrm>
          <a:custGeom>
            <a:rect b="b" l="l" r="r" t="t"/>
            <a:pathLst>
              <a:path extrusionOk="0" h="94" w="637">
                <a:moveTo>
                  <a:pt x="1" y="1"/>
                </a:moveTo>
                <a:lnTo>
                  <a:pt x="1" y="94"/>
                </a:lnTo>
                <a:lnTo>
                  <a:pt x="637" y="94"/>
                </a:lnTo>
                <a:lnTo>
                  <a:pt x="6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1"/>
          <p:cNvSpPr/>
          <p:nvPr/>
        </p:nvSpPr>
        <p:spPr>
          <a:xfrm>
            <a:off x="3981340" y="1653806"/>
            <a:ext cx="120556" cy="10283"/>
          </a:xfrm>
          <a:custGeom>
            <a:rect b="b" l="l" r="r" t="t"/>
            <a:pathLst>
              <a:path extrusionOk="0" h="94" w="1102">
                <a:moveTo>
                  <a:pt x="1" y="0"/>
                </a:moveTo>
                <a:lnTo>
                  <a:pt x="1" y="93"/>
                </a:lnTo>
                <a:lnTo>
                  <a:pt x="1102" y="93"/>
                </a:lnTo>
                <a:lnTo>
                  <a:pt x="11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1"/>
          <p:cNvSpPr/>
          <p:nvPr/>
        </p:nvSpPr>
        <p:spPr>
          <a:xfrm>
            <a:off x="3421444" y="1686077"/>
            <a:ext cx="37414" cy="10283"/>
          </a:xfrm>
          <a:custGeom>
            <a:rect b="b" l="l" r="r" t="t"/>
            <a:pathLst>
              <a:path extrusionOk="0" h="94" w="342">
                <a:moveTo>
                  <a:pt x="1" y="0"/>
                </a:moveTo>
                <a:lnTo>
                  <a:pt x="1" y="93"/>
                </a:lnTo>
                <a:lnTo>
                  <a:pt x="342" y="93"/>
                </a:lnTo>
                <a:lnTo>
                  <a:pt x="3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1"/>
          <p:cNvSpPr/>
          <p:nvPr/>
        </p:nvSpPr>
        <p:spPr>
          <a:xfrm>
            <a:off x="3482488" y="1686077"/>
            <a:ext cx="280058" cy="10283"/>
          </a:xfrm>
          <a:custGeom>
            <a:rect b="b" l="l" r="r" t="t"/>
            <a:pathLst>
              <a:path extrusionOk="0" h="94" w="2560">
                <a:moveTo>
                  <a:pt x="1" y="0"/>
                </a:moveTo>
                <a:lnTo>
                  <a:pt x="1" y="93"/>
                </a:lnTo>
                <a:lnTo>
                  <a:pt x="2560" y="93"/>
                </a:lnTo>
                <a:lnTo>
                  <a:pt x="25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1"/>
          <p:cNvSpPr/>
          <p:nvPr/>
        </p:nvSpPr>
        <p:spPr>
          <a:xfrm>
            <a:off x="3877850" y="1804771"/>
            <a:ext cx="163002" cy="10283"/>
          </a:xfrm>
          <a:custGeom>
            <a:rect b="b" l="l" r="r" t="t"/>
            <a:pathLst>
              <a:path extrusionOk="0" h="94" w="1490">
                <a:moveTo>
                  <a:pt x="1" y="1"/>
                </a:moveTo>
                <a:lnTo>
                  <a:pt x="1" y="94"/>
                </a:lnTo>
                <a:lnTo>
                  <a:pt x="1490" y="94"/>
                </a:lnTo>
                <a:lnTo>
                  <a:pt x="149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1"/>
          <p:cNvSpPr/>
          <p:nvPr/>
        </p:nvSpPr>
        <p:spPr>
          <a:xfrm>
            <a:off x="3446933" y="1774250"/>
            <a:ext cx="268133" cy="10283"/>
          </a:xfrm>
          <a:custGeom>
            <a:rect b="b" l="l" r="r" t="t"/>
            <a:pathLst>
              <a:path extrusionOk="0" h="94" w="2451">
                <a:moveTo>
                  <a:pt x="0" y="1"/>
                </a:moveTo>
                <a:lnTo>
                  <a:pt x="0" y="94"/>
                </a:lnTo>
                <a:lnTo>
                  <a:pt x="2451" y="94"/>
                </a:lnTo>
                <a:lnTo>
                  <a:pt x="245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1"/>
          <p:cNvSpPr/>
          <p:nvPr/>
        </p:nvSpPr>
        <p:spPr>
          <a:xfrm>
            <a:off x="3482488" y="1714848"/>
            <a:ext cx="186742" cy="10283"/>
          </a:xfrm>
          <a:custGeom>
            <a:rect b="b" l="l" r="r" t="t"/>
            <a:pathLst>
              <a:path extrusionOk="0" h="94" w="1707">
                <a:moveTo>
                  <a:pt x="1" y="1"/>
                </a:moveTo>
                <a:lnTo>
                  <a:pt x="1" y="94"/>
                </a:lnTo>
                <a:lnTo>
                  <a:pt x="1707" y="94"/>
                </a:lnTo>
                <a:lnTo>
                  <a:pt x="170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1"/>
          <p:cNvSpPr/>
          <p:nvPr/>
        </p:nvSpPr>
        <p:spPr>
          <a:xfrm>
            <a:off x="3944036" y="1743728"/>
            <a:ext cx="71327" cy="11924"/>
          </a:xfrm>
          <a:custGeom>
            <a:rect b="b" l="l" r="r" t="t"/>
            <a:pathLst>
              <a:path extrusionOk="0" h="109" w="652">
                <a:moveTo>
                  <a:pt x="0" y="0"/>
                </a:moveTo>
                <a:lnTo>
                  <a:pt x="0" y="109"/>
                </a:lnTo>
                <a:lnTo>
                  <a:pt x="652" y="109"/>
                </a:lnTo>
                <a:lnTo>
                  <a:pt x="65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1"/>
          <p:cNvSpPr/>
          <p:nvPr/>
        </p:nvSpPr>
        <p:spPr>
          <a:xfrm>
            <a:off x="3692968" y="1714848"/>
            <a:ext cx="298655" cy="10283"/>
          </a:xfrm>
          <a:custGeom>
            <a:rect b="b" l="l" r="r" t="t"/>
            <a:pathLst>
              <a:path extrusionOk="0" h="94" w="2730">
                <a:moveTo>
                  <a:pt x="0" y="1"/>
                </a:moveTo>
                <a:lnTo>
                  <a:pt x="0" y="94"/>
                </a:lnTo>
                <a:lnTo>
                  <a:pt x="2730" y="94"/>
                </a:lnTo>
                <a:lnTo>
                  <a:pt x="27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1"/>
          <p:cNvSpPr/>
          <p:nvPr/>
        </p:nvSpPr>
        <p:spPr>
          <a:xfrm>
            <a:off x="3446933" y="1804771"/>
            <a:ext cx="356417" cy="10283"/>
          </a:xfrm>
          <a:custGeom>
            <a:rect b="b" l="l" r="r" t="t"/>
            <a:pathLst>
              <a:path extrusionOk="0" h="94" w="3258">
                <a:moveTo>
                  <a:pt x="0" y="1"/>
                </a:moveTo>
                <a:lnTo>
                  <a:pt x="0" y="94"/>
                </a:lnTo>
                <a:lnTo>
                  <a:pt x="3257" y="94"/>
                </a:lnTo>
                <a:lnTo>
                  <a:pt x="32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1"/>
          <p:cNvSpPr/>
          <p:nvPr/>
        </p:nvSpPr>
        <p:spPr>
          <a:xfrm>
            <a:off x="3974558" y="1686077"/>
            <a:ext cx="193524" cy="10283"/>
          </a:xfrm>
          <a:custGeom>
            <a:rect b="b" l="l" r="r" t="t"/>
            <a:pathLst>
              <a:path extrusionOk="0" h="94" w="1769">
                <a:moveTo>
                  <a:pt x="1" y="0"/>
                </a:moveTo>
                <a:lnTo>
                  <a:pt x="1" y="93"/>
                </a:lnTo>
                <a:lnTo>
                  <a:pt x="1769" y="93"/>
                </a:lnTo>
                <a:lnTo>
                  <a:pt x="1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1"/>
          <p:cNvSpPr/>
          <p:nvPr/>
        </p:nvSpPr>
        <p:spPr>
          <a:xfrm>
            <a:off x="3782893" y="1686077"/>
            <a:ext cx="176568" cy="10283"/>
          </a:xfrm>
          <a:custGeom>
            <a:rect b="b" l="l" r="r" t="t"/>
            <a:pathLst>
              <a:path extrusionOk="0" h="94" w="1614">
                <a:moveTo>
                  <a:pt x="0" y="0"/>
                </a:moveTo>
                <a:lnTo>
                  <a:pt x="0" y="93"/>
                </a:lnTo>
                <a:lnTo>
                  <a:pt x="1613" y="93"/>
                </a:lnTo>
                <a:lnTo>
                  <a:pt x="16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1"/>
          <p:cNvSpPr/>
          <p:nvPr/>
        </p:nvSpPr>
        <p:spPr>
          <a:xfrm>
            <a:off x="4005079" y="1714848"/>
            <a:ext cx="120665" cy="10283"/>
          </a:xfrm>
          <a:custGeom>
            <a:rect b="b" l="l" r="r" t="t"/>
            <a:pathLst>
              <a:path extrusionOk="0" h="94" w="1103">
                <a:moveTo>
                  <a:pt x="1" y="1"/>
                </a:moveTo>
                <a:lnTo>
                  <a:pt x="1" y="94"/>
                </a:lnTo>
                <a:lnTo>
                  <a:pt x="1102" y="94"/>
                </a:lnTo>
                <a:lnTo>
                  <a:pt x="11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1"/>
          <p:cNvSpPr/>
          <p:nvPr/>
        </p:nvSpPr>
        <p:spPr>
          <a:xfrm>
            <a:off x="3421444" y="1714848"/>
            <a:ext cx="37414" cy="10283"/>
          </a:xfrm>
          <a:custGeom>
            <a:rect b="b" l="l" r="r" t="t"/>
            <a:pathLst>
              <a:path extrusionOk="0" h="94" w="342">
                <a:moveTo>
                  <a:pt x="1" y="1"/>
                </a:moveTo>
                <a:lnTo>
                  <a:pt x="1" y="94"/>
                </a:lnTo>
                <a:lnTo>
                  <a:pt x="342" y="94"/>
                </a:lnTo>
                <a:lnTo>
                  <a:pt x="3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1"/>
          <p:cNvSpPr/>
          <p:nvPr/>
        </p:nvSpPr>
        <p:spPr>
          <a:xfrm>
            <a:off x="3384139" y="1743728"/>
            <a:ext cx="37414" cy="11924"/>
          </a:xfrm>
          <a:custGeom>
            <a:rect b="b" l="l" r="r" t="t"/>
            <a:pathLst>
              <a:path extrusionOk="0" h="109" w="342">
                <a:moveTo>
                  <a:pt x="0" y="0"/>
                </a:moveTo>
                <a:lnTo>
                  <a:pt x="0" y="109"/>
                </a:lnTo>
                <a:lnTo>
                  <a:pt x="342" y="109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1"/>
          <p:cNvSpPr/>
          <p:nvPr/>
        </p:nvSpPr>
        <p:spPr>
          <a:xfrm>
            <a:off x="3446933" y="1743728"/>
            <a:ext cx="218904" cy="11924"/>
          </a:xfrm>
          <a:custGeom>
            <a:rect b="b" l="l" r="r" t="t"/>
            <a:pathLst>
              <a:path extrusionOk="0" h="109" w="2001">
                <a:moveTo>
                  <a:pt x="0" y="0"/>
                </a:moveTo>
                <a:lnTo>
                  <a:pt x="0" y="109"/>
                </a:lnTo>
                <a:lnTo>
                  <a:pt x="2001" y="109"/>
                </a:lnTo>
                <a:lnTo>
                  <a:pt x="20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1"/>
          <p:cNvSpPr/>
          <p:nvPr/>
        </p:nvSpPr>
        <p:spPr>
          <a:xfrm>
            <a:off x="3482488" y="1833651"/>
            <a:ext cx="219014" cy="10283"/>
          </a:xfrm>
          <a:custGeom>
            <a:rect b="b" l="l" r="r" t="t"/>
            <a:pathLst>
              <a:path extrusionOk="0" h="94" w="2002">
                <a:moveTo>
                  <a:pt x="1" y="0"/>
                </a:moveTo>
                <a:lnTo>
                  <a:pt x="1" y="93"/>
                </a:lnTo>
                <a:lnTo>
                  <a:pt x="2002" y="93"/>
                </a:lnTo>
                <a:lnTo>
                  <a:pt x="20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1"/>
          <p:cNvSpPr/>
          <p:nvPr/>
        </p:nvSpPr>
        <p:spPr>
          <a:xfrm>
            <a:off x="3893166" y="1862531"/>
            <a:ext cx="166394" cy="11924"/>
          </a:xfrm>
          <a:custGeom>
            <a:rect b="b" l="l" r="r" t="t"/>
            <a:pathLst>
              <a:path extrusionOk="0" h="109" w="1521">
                <a:moveTo>
                  <a:pt x="0" y="0"/>
                </a:moveTo>
                <a:lnTo>
                  <a:pt x="0" y="109"/>
                </a:lnTo>
                <a:lnTo>
                  <a:pt x="1520" y="109"/>
                </a:lnTo>
                <a:lnTo>
                  <a:pt x="1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1"/>
          <p:cNvSpPr/>
          <p:nvPr/>
        </p:nvSpPr>
        <p:spPr>
          <a:xfrm>
            <a:off x="3720099" y="1833651"/>
            <a:ext cx="220655" cy="10283"/>
          </a:xfrm>
          <a:custGeom>
            <a:rect b="b" l="l" r="r" t="t"/>
            <a:pathLst>
              <a:path extrusionOk="0" h="94" w="2017">
                <a:moveTo>
                  <a:pt x="0" y="0"/>
                </a:moveTo>
                <a:lnTo>
                  <a:pt x="0" y="93"/>
                </a:lnTo>
                <a:lnTo>
                  <a:pt x="2016" y="93"/>
                </a:lnTo>
                <a:lnTo>
                  <a:pt x="20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1"/>
          <p:cNvSpPr/>
          <p:nvPr/>
        </p:nvSpPr>
        <p:spPr>
          <a:xfrm>
            <a:off x="3682794" y="1862531"/>
            <a:ext cx="190133" cy="11924"/>
          </a:xfrm>
          <a:custGeom>
            <a:rect b="b" l="l" r="r" t="t"/>
            <a:pathLst>
              <a:path extrusionOk="0" h="109" w="1738">
                <a:moveTo>
                  <a:pt x="0" y="0"/>
                </a:moveTo>
                <a:lnTo>
                  <a:pt x="0" y="109"/>
                </a:lnTo>
                <a:lnTo>
                  <a:pt x="1737" y="109"/>
                </a:lnTo>
                <a:lnTo>
                  <a:pt x="17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1"/>
          <p:cNvSpPr/>
          <p:nvPr/>
        </p:nvSpPr>
        <p:spPr>
          <a:xfrm>
            <a:off x="3482488" y="1862531"/>
            <a:ext cx="64654" cy="11924"/>
          </a:xfrm>
          <a:custGeom>
            <a:rect b="b" l="l" r="r" t="t"/>
            <a:pathLst>
              <a:path extrusionOk="0" h="109" w="591">
                <a:moveTo>
                  <a:pt x="1" y="0"/>
                </a:moveTo>
                <a:lnTo>
                  <a:pt x="1" y="109"/>
                </a:lnTo>
                <a:lnTo>
                  <a:pt x="590" y="109"/>
                </a:lnTo>
                <a:lnTo>
                  <a:pt x="5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1"/>
          <p:cNvSpPr/>
          <p:nvPr/>
        </p:nvSpPr>
        <p:spPr>
          <a:xfrm>
            <a:off x="3728523" y="1774250"/>
            <a:ext cx="237721" cy="10283"/>
          </a:xfrm>
          <a:custGeom>
            <a:rect b="b" l="l" r="r" t="t"/>
            <a:pathLst>
              <a:path extrusionOk="0" h="94" w="2173">
                <a:moveTo>
                  <a:pt x="1" y="1"/>
                </a:moveTo>
                <a:lnTo>
                  <a:pt x="1" y="94"/>
                </a:lnTo>
                <a:lnTo>
                  <a:pt x="2172" y="94"/>
                </a:lnTo>
                <a:lnTo>
                  <a:pt x="21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1"/>
          <p:cNvSpPr/>
          <p:nvPr/>
        </p:nvSpPr>
        <p:spPr>
          <a:xfrm>
            <a:off x="3981340" y="1774250"/>
            <a:ext cx="151187" cy="10283"/>
          </a:xfrm>
          <a:custGeom>
            <a:rect b="b" l="l" r="r" t="t"/>
            <a:pathLst>
              <a:path extrusionOk="0" h="94" w="1382">
                <a:moveTo>
                  <a:pt x="1" y="1"/>
                </a:moveTo>
                <a:lnTo>
                  <a:pt x="1" y="94"/>
                </a:lnTo>
                <a:lnTo>
                  <a:pt x="1381" y="94"/>
                </a:lnTo>
                <a:lnTo>
                  <a:pt x="13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1"/>
          <p:cNvSpPr/>
          <p:nvPr/>
        </p:nvSpPr>
        <p:spPr>
          <a:xfrm>
            <a:off x="3689577" y="1743728"/>
            <a:ext cx="237611" cy="11924"/>
          </a:xfrm>
          <a:custGeom>
            <a:rect b="b" l="l" r="r" t="t"/>
            <a:pathLst>
              <a:path extrusionOk="0" h="109" w="2172">
                <a:moveTo>
                  <a:pt x="0" y="0"/>
                </a:moveTo>
                <a:lnTo>
                  <a:pt x="0" y="109"/>
                </a:lnTo>
                <a:lnTo>
                  <a:pt x="2171" y="109"/>
                </a:lnTo>
                <a:lnTo>
                  <a:pt x="21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1"/>
          <p:cNvSpPr/>
          <p:nvPr/>
        </p:nvSpPr>
        <p:spPr>
          <a:xfrm>
            <a:off x="3384139" y="1774250"/>
            <a:ext cx="37414" cy="10283"/>
          </a:xfrm>
          <a:custGeom>
            <a:rect b="b" l="l" r="r" t="t"/>
            <a:pathLst>
              <a:path extrusionOk="0" h="94" w="342">
                <a:moveTo>
                  <a:pt x="0" y="1"/>
                </a:moveTo>
                <a:lnTo>
                  <a:pt x="0" y="94"/>
                </a:lnTo>
                <a:lnTo>
                  <a:pt x="342" y="94"/>
                </a:lnTo>
                <a:lnTo>
                  <a:pt x="3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1"/>
          <p:cNvSpPr/>
          <p:nvPr/>
        </p:nvSpPr>
        <p:spPr>
          <a:xfrm>
            <a:off x="3384139" y="1804771"/>
            <a:ext cx="37414" cy="10283"/>
          </a:xfrm>
          <a:custGeom>
            <a:rect b="b" l="l" r="r" t="t"/>
            <a:pathLst>
              <a:path extrusionOk="0" h="94" w="342">
                <a:moveTo>
                  <a:pt x="0" y="1"/>
                </a:moveTo>
                <a:lnTo>
                  <a:pt x="0" y="94"/>
                </a:lnTo>
                <a:lnTo>
                  <a:pt x="342" y="94"/>
                </a:lnTo>
                <a:lnTo>
                  <a:pt x="3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1"/>
          <p:cNvSpPr/>
          <p:nvPr/>
        </p:nvSpPr>
        <p:spPr>
          <a:xfrm>
            <a:off x="3421444" y="1833651"/>
            <a:ext cx="37414" cy="10283"/>
          </a:xfrm>
          <a:custGeom>
            <a:rect b="b" l="l" r="r" t="t"/>
            <a:pathLst>
              <a:path extrusionOk="0" h="94" w="342">
                <a:moveTo>
                  <a:pt x="1" y="0"/>
                </a:moveTo>
                <a:lnTo>
                  <a:pt x="1" y="93"/>
                </a:lnTo>
                <a:lnTo>
                  <a:pt x="342" y="93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1"/>
          <p:cNvSpPr/>
          <p:nvPr/>
        </p:nvSpPr>
        <p:spPr>
          <a:xfrm>
            <a:off x="3421444" y="1862531"/>
            <a:ext cx="37414" cy="11924"/>
          </a:xfrm>
          <a:custGeom>
            <a:rect b="b" l="l" r="r" t="t"/>
            <a:pathLst>
              <a:path extrusionOk="0" h="109" w="342">
                <a:moveTo>
                  <a:pt x="1" y="0"/>
                </a:moveTo>
                <a:lnTo>
                  <a:pt x="1" y="109"/>
                </a:lnTo>
                <a:lnTo>
                  <a:pt x="342" y="109"/>
                </a:lnTo>
                <a:lnTo>
                  <a:pt x="3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1"/>
          <p:cNvSpPr/>
          <p:nvPr/>
        </p:nvSpPr>
        <p:spPr>
          <a:xfrm>
            <a:off x="3384139" y="1889661"/>
            <a:ext cx="37414" cy="10283"/>
          </a:xfrm>
          <a:custGeom>
            <a:rect b="b" l="l" r="r" t="t"/>
            <a:pathLst>
              <a:path extrusionOk="0" h="94" w="342">
                <a:moveTo>
                  <a:pt x="0" y="0"/>
                </a:moveTo>
                <a:lnTo>
                  <a:pt x="0" y="93"/>
                </a:lnTo>
                <a:lnTo>
                  <a:pt x="342" y="93"/>
                </a:lnTo>
                <a:lnTo>
                  <a:pt x="3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1"/>
          <p:cNvSpPr/>
          <p:nvPr/>
        </p:nvSpPr>
        <p:spPr>
          <a:xfrm>
            <a:off x="3446933" y="1889661"/>
            <a:ext cx="425994" cy="10283"/>
          </a:xfrm>
          <a:custGeom>
            <a:rect b="b" l="l" r="r" t="t"/>
            <a:pathLst>
              <a:path extrusionOk="0" h="94" w="3894">
                <a:moveTo>
                  <a:pt x="0" y="0"/>
                </a:moveTo>
                <a:lnTo>
                  <a:pt x="0" y="93"/>
                </a:lnTo>
                <a:lnTo>
                  <a:pt x="3893" y="93"/>
                </a:lnTo>
                <a:lnTo>
                  <a:pt x="38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1"/>
          <p:cNvSpPr/>
          <p:nvPr/>
        </p:nvSpPr>
        <p:spPr>
          <a:xfrm>
            <a:off x="3421444" y="1918432"/>
            <a:ext cx="37414" cy="10283"/>
          </a:xfrm>
          <a:custGeom>
            <a:rect b="b" l="l" r="r" t="t"/>
            <a:pathLst>
              <a:path extrusionOk="0" h="94" w="342">
                <a:moveTo>
                  <a:pt x="1" y="1"/>
                </a:moveTo>
                <a:lnTo>
                  <a:pt x="1" y="94"/>
                </a:lnTo>
                <a:lnTo>
                  <a:pt x="342" y="94"/>
                </a:lnTo>
                <a:lnTo>
                  <a:pt x="3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1"/>
          <p:cNvSpPr/>
          <p:nvPr/>
        </p:nvSpPr>
        <p:spPr>
          <a:xfrm>
            <a:off x="3482488" y="1918432"/>
            <a:ext cx="280058" cy="10283"/>
          </a:xfrm>
          <a:custGeom>
            <a:rect b="b" l="l" r="r" t="t"/>
            <a:pathLst>
              <a:path extrusionOk="0" h="94" w="2560">
                <a:moveTo>
                  <a:pt x="1" y="1"/>
                </a:moveTo>
                <a:lnTo>
                  <a:pt x="1" y="94"/>
                </a:lnTo>
                <a:lnTo>
                  <a:pt x="2560" y="94"/>
                </a:lnTo>
                <a:lnTo>
                  <a:pt x="256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1"/>
          <p:cNvSpPr/>
          <p:nvPr/>
        </p:nvSpPr>
        <p:spPr>
          <a:xfrm>
            <a:off x="3482488" y="1950704"/>
            <a:ext cx="186742" cy="10283"/>
          </a:xfrm>
          <a:custGeom>
            <a:rect b="b" l="l" r="r" t="t"/>
            <a:pathLst>
              <a:path extrusionOk="0" h="94" w="1707">
                <a:moveTo>
                  <a:pt x="1" y="1"/>
                </a:moveTo>
                <a:lnTo>
                  <a:pt x="1" y="94"/>
                </a:lnTo>
                <a:lnTo>
                  <a:pt x="1707" y="94"/>
                </a:lnTo>
                <a:lnTo>
                  <a:pt x="170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1"/>
          <p:cNvSpPr/>
          <p:nvPr/>
        </p:nvSpPr>
        <p:spPr>
          <a:xfrm>
            <a:off x="3692968" y="1950704"/>
            <a:ext cx="298655" cy="10283"/>
          </a:xfrm>
          <a:custGeom>
            <a:rect b="b" l="l" r="r" t="t"/>
            <a:pathLst>
              <a:path extrusionOk="0" h="94" w="2730">
                <a:moveTo>
                  <a:pt x="0" y="1"/>
                </a:moveTo>
                <a:lnTo>
                  <a:pt x="0" y="94"/>
                </a:lnTo>
                <a:lnTo>
                  <a:pt x="2730" y="94"/>
                </a:lnTo>
                <a:lnTo>
                  <a:pt x="27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1"/>
          <p:cNvSpPr/>
          <p:nvPr/>
        </p:nvSpPr>
        <p:spPr>
          <a:xfrm>
            <a:off x="3974558" y="1918432"/>
            <a:ext cx="193524" cy="10283"/>
          </a:xfrm>
          <a:custGeom>
            <a:rect b="b" l="l" r="r" t="t"/>
            <a:pathLst>
              <a:path extrusionOk="0" h="94" w="1769">
                <a:moveTo>
                  <a:pt x="1" y="1"/>
                </a:moveTo>
                <a:lnTo>
                  <a:pt x="1" y="94"/>
                </a:lnTo>
                <a:lnTo>
                  <a:pt x="1769" y="94"/>
                </a:lnTo>
                <a:lnTo>
                  <a:pt x="17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3782893" y="1918432"/>
            <a:ext cx="176568" cy="10283"/>
          </a:xfrm>
          <a:custGeom>
            <a:rect b="b" l="l" r="r" t="t"/>
            <a:pathLst>
              <a:path extrusionOk="0" h="94" w="1614">
                <a:moveTo>
                  <a:pt x="0" y="1"/>
                </a:moveTo>
                <a:lnTo>
                  <a:pt x="0" y="94"/>
                </a:lnTo>
                <a:lnTo>
                  <a:pt x="1613" y="94"/>
                </a:lnTo>
                <a:lnTo>
                  <a:pt x="16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1"/>
          <p:cNvSpPr/>
          <p:nvPr/>
        </p:nvSpPr>
        <p:spPr>
          <a:xfrm>
            <a:off x="4005079" y="1950704"/>
            <a:ext cx="120665" cy="10283"/>
          </a:xfrm>
          <a:custGeom>
            <a:rect b="b" l="l" r="r" t="t"/>
            <a:pathLst>
              <a:path extrusionOk="0" h="94" w="1103">
                <a:moveTo>
                  <a:pt x="1" y="1"/>
                </a:moveTo>
                <a:lnTo>
                  <a:pt x="1" y="94"/>
                </a:lnTo>
                <a:lnTo>
                  <a:pt x="1102" y="94"/>
                </a:lnTo>
                <a:lnTo>
                  <a:pt x="11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1"/>
          <p:cNvSpPr/>
          <p:nvPr/>
        </p:nvSpPr>
        <p:spPr>
          <a:xfrm>
            <a:off x="3421444" y="1950704"/>
            <a:ext cx="37414" cy="10283"/>
          </a:xfrm>
          <a:custGeom>
            <a:rect b="b" l="l" r="r" t="t"/>
            <a:pathLst>
              <a:path extrusionOk="0" h="94" w="342">
                <a:moveTo>
                  <a:pt x="1" y="1"/>
                </a:moveTo>
                <a:lnTo>
                  <a:pt x="1" y="94"/>
                </a:lnTo>
                <a:lnTo>
                  <a:pt x="342" y="94"/>
                </a:lnTo>
                <a:lnTo>
                  <a:pt x="3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1"/>
          <p:cNvSpPr/>
          <p:nvPr/>
        </p:nvSpPr>
        <p:spPr>
          <a:xfrm>
            <a:off x="3682794" y="1351766"/>
            <a:ext cx="59403" cy="10283"/>
          </a:xfrm>
          <a:custGeom>
            <a:rect b="b" l="l" r="r" t="t"/>
            <a:pathLst>
              <a:path extrusionOk="0" h="94" w="543">
                <a:moveTo>
                  <a:pt x="0" y="1"/>
                </a:moveTo>
                <a:lnTo>
                  <a:pt x="0" y="94"/>
                </a:lnTo>
                <a:lnTo>
                  <a:pt x="543" y="94"/>
                </a:lnTo>
                <a:lnTo>
                  <a:pt x="54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1"/>
          <p:cNvSpPr/>
          <p:nvPr/>
        </p:nvSpPr>
        <p:spPr>
          <a:xfrm>
            <a:off x="3682794" y="1501090"/>
            <a:ext cx="59403" cy="10283"/>
          </a:xfrm>
          <a:custGeom>
            <a:rect b="b" l="l" r="r" t="t"/>
            <a:pathLst>
              <a:path extrusionOk="0" h="94" w="543">
                <a:moveTo>
                  <a:pt x="0" y="1"/>
                </a:moveTo>
                <a:lnTo>
                  <a:pt x="0" y="94"/>
                </a:lnTo>
                <a:lnTo>
                  <a:pt x="543" y="94"/>
                </a:lnTo>
                <a:lnTo>
                  <a:pt x="543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1"/>
          <p:cNvSpPr/>
          <p:nvPr/>
        </p:nvSpPr>
        <p:spPr>
          <a:xfrm>
            <a:off x="3755653" y="1351766"/>
            <a:ext cx="101958" cy="10283"/>
          </a:xfrm>
          <a:custGeom>
            <a:rect b="b" l="l" r="r" t="t"/>
            <a:pathLst>
              <a:path extrusionOk="0" h="94" w="932">
                <a:moveTo>
                  <a:pt x="1" y="1"/>
                </a:moveTo>
                <a:lnTo>
                  <a:pt x="1" y="94"/>
                </a:lnTo>
                <a:lnTo>
                  <a:pt x="932" y="94"/>
                </a:lnTo>
                <a:lnTo>
                  <a:pt x="93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1"/>
          <p:cNvSpPr/>
          <p:nvPr/>
        </p:nvSpPr>
        <p:spPr>
          <a:xfrm>
            <a:off x="3682794" y="1501090"/>
            <a:ext cx="135762" cy="10283"/>
          </a:xfrm>
          <a:custGeom>
            <a:rect b="b" l="l" r="r" t="t"/>
            <a:pathLst>
              <a:path extrusionOk="0" h="94" w="1241">
                <a:moveTo>
                  <a:pt x="0" y="1"/>
                </a:moveTo>
                <a:lnTo>
                  <a:pt x="0" y="94"/>
                </a:lnTo>
                <a:lnTo>
                  <a:pt x="1241" y="94"/>
                </a:lnTo>
                <a:lnTo>
                  <a:pt x="12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1"/>
          <p:cNvSpPr/>
          <p:nvPr/>
        </p:nvSpPr>
        <p:spPr>
          <a:xfrm>
            <a:off x="3682794" y="1441689"/>
            <a:ext cx="59403" cy="10283"/>
          </a:xfrm>
          <a:custGeom>
            <a:rect b="b" l="l" r="r" t="t"/>
            <a:pathLst>
              <a:path extrusionOk="0" h="94" w="543">
                <a:moveTo>
                  <a:pt x="0" y="1"/>
                </a:moveTo>
                <a:lnTo>
                  <a:pt x="0" y="94"/>
                </a:lnTo>
                <a:lnTo>
                  <a:pt x="543" y="94"/>
                </a:lnTo>
                <a:lnTo>
                  <a:pt x="543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1"/>
          <p:cNvSpPr/>
          <p:nvPr/>
        </p:nvSpPr>
        <p:spPr>
          <a:xfrm>
            <a:off x="3794708" y="1411168"/>
            <a:ext cx="247895" cy="12033"/>
          </a:xfrm>
          <a:custGeom>
            <a:rect b="b" l="l" r="r" t="t"/>
            <a:pathLst>
              <a:path extrusionOk="0" h="110" w="2266">
                <a:moveTo>
                  <a:pt x="1" y="0"/>
                </a:moveTo>
                <a:lnTo>
                  <a:pt x="1" y="109"/>
                </a:lnTo>
                <a:lnTo>
                  <a:pt x="2265" y="109"/>
                </a:lnTo>
                <a:lnTo>
                  <a:pt x="22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1"/>
          <p:cNvSpPr/>
          <p:nvPr/>
        </p:nvSpPr>
        <p:spPr>
          <a:xfrm>
            <a:off x="3850720" y="1382287"/>
            <a:ext cx="157861" cy="10283"/>
          </a:xfrm>
          <a:custGeom>
            <a:rect b="b" l="l" r="r" t="t"/>
            <a:pathLst>
              <a:path extrusionOk="0" h="94" w="1443">
                <a:moveTo>
                  <a:pt x="0" y="1"/>
                </a:moveTo>
                <a:lnTo>
                  <a:pt x="0" y="94"/>
                </a:lnTo>
                <a:lnTo>
                  <a:pt x="1443" y="94"/>
                </a:lnTo>
                <a:lnTo>
                  <a:pt x="144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1"/>
          <p:cNvSpPr/>
          <p:nvPr/>
        </p:nvSpPr>
        <p:spPr>
          <a:xfrm>
            <a:off x="3682794" y="1382287"/>
            <a:ext cx="145936" cy="10283"/>
          </a:xfrm>
          <a:custGeom>
            <a:rect b="b" l="l" r="r" t="t"/>
            <a:pathLst>
              <a:path extrusionOk="0" h="94" w="1334">
                <a:moveTo>
                  <a:pt x="0" y="1"/>
                </a:moveTo>
                <a:lnTo>
                  <a:pt x="0" y="94"/>
                </a:lnTo>
                <a:lnTo>
                  <a:pt x="1334" y="94"/>
                </a:lnTo>
                <a:lnTo>
                  <a:pt x="13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1"/>
          <p:cNvSpPr/>
          <p:nvPr/>
        </p:nvSpPr>
        <p:spPr>
          <a:xfrm>
            <a:off x="3682794" y="1411168"/>
            <a:ext cx="98458" cy="12033"/>
          </a:xfrm>
          <a:custGeom>
            <a:rect b="b" l="l" r="r" t="t"/>
            <a:pathLst>
              <a:path extrusionOk="0" h="110" w="900">
                <a:moveTo>
                  <a:pt x="0" y="0"/>
                </a:moveTo>
                <a:lnTo>
                  <a:pt x="0" y="109"/>
                </a:lnTo>
                <a:lnTo>
                  <a:pt x="900" y="109"/>
                </a:lnTo>
                <a:lnTo>
                  <a:pt x="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1"/>
          <p:cNvSpPr/>
          <p:nvPr/>
        </p:nvSpPr>
        <p:spPr>
          <a:xfrm>
            <a:off x="3682794" y="1529971"/>
            <a:ext cx="181600" cy="11924"/>
          </a:xfrm>
          <a:custGeom>
            <a:rect b="b" l="l" r="r" t="t"/>
            <a:pathLst>
              <a:path extrusionOk="0" h="109" w="1660">
                <a:moveTo>
                  <a:pt x="0" y="0"/>
                </a:moveTo>
                <a:lnTo>
                  <a:pt x="0" y="109"/>
                </a:lnTo>
                <a:lnTo>
                  <a:pt x="1660" y="109"/>
                </a:lnTo>
                <a:lnTo>
                  <a:pt x="16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3825230" y="1470569"/>
            <a:ext cx="196915" cy="10283"/>
          </a:xfrm>
          <a:custGeom>
            <a:rect b="b" l="l" r="r" t="t"/>
            <a:pathLst>
              <a:path extrusionOk="0" h="94" w="1800">
                <a:moveTo>
                  <a:pt x="1" y="0"/>
                </a:moveTo>
                <a:lnTo>
                  <a:pt x="1" y="93"/>
                </a:lnTo>
                <a:lnTo>
                  <a:pt x="1800" y="93"/>
                </a:lnTo>
                <a:lnTo>
                  <a:pt x="18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1"/>
          <p:cNvSpPr/>
          <p:nvPr/>
        </p:nvSpPr>
        <p:spPr>
          <a:xfrm>
            <a:off x="3682794" y="1470569"/>
            <a:ext cx="123947" cy="10283"/>
          </a:xfrm>
          <a:custGeom>
            <a:rect b="b" l="l" r="r" t="t"/>
            <a:pathLst>
              <a:path extrusionOk="0" h="94" w="1133">
                <a:moveTo>
                  <a:pt x="0" y="0"/>
                </a:moveTo>
                <a:lnTo>
                  <a:pt x="0" y="93"/>
                </a:lnTo>
                <a:lnTo>
                  <a:pt x="1132" y="93"/>
                </a:lnTo>
                <a:lnTo>
                  <a:pt x="11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1"/>
          <p:cNvSpPr/>
          <p:nvPr/>
        </p:nvSpPr>
        <p:spPr>
          <a:xfrm>
            <a:off x="3682794" y="1441689"/>
            <a:ext cx="195165" cy="10283"/>
          </a:xfrm>
          <a:custGeom>
            <a:rect b="b" l="l" r="r" t="t"/>
            <a:pathLst>
              <a:path extrusionOk="0" h="94" w="1784">
                <a:moveTo>
                  <a:pt x="0" y="1"/>
                </a:moveTo>
                <a:lnTo>
                  <a:pt x="0" y="94"/>
                </a:lnTo>
                <a:lnTo>
                  <a:pt x="1784" y="94"/>
                </a:lnTo>
                <a:lnTo>
                  <a:pt x="17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1"/>
          <p:cNvSpPr/>
          <p:nvPr/>
        </p:nvSpPr>
        <p:spPr>
          <a:xfrm>
            <a:off x="3384139" y="1351766"/>
            <a:ext cx="264742" cy="264845"/>
          </a:xfrm>
          <a:custGeom>
            <a:rect b="b" l="l" r="r" t="t"/>
            <a:pathLst>
              <a:path extrusionOk="0" h="2421" w="2420">
                <a:moveTo>
                  <a:pt x="0" y="1"/>
                </a:moveTo>
                <a:lnTo>
                  <a:pt x="0" y="2420"/>
                </a:lnTo>
                <a:lnTo>
                  <a:pt x="2420" y="2420"/>
                </a:lnTo>
                <a:lnTo>
                  <a:pt x="24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1"/>
          <p:cNvSpPr/>
          <p:nvPr/>
        </p:nvSpPr>
        <p:spPr>
          <a:xfrm>
            <a:off x="3453716" y="1373864"/>
            <a:ext cx="128980" cy="129086"/>
          </a:xfrm>
          <a:custGeom>
            <a:rect b="b" l="l" r="r" t="t"/>
            <a:pathLst>
              <a:path extrusionOk="0" h="1180" w="1179">
                <a:moveTo>
                  <a:pt x="605" y="0"/>
                </a:moveTo>
                <a:cubicBezTo>
                  <a:pt x="264" y="0"/>
                  <a:pt x="0" y="248"/>
                  <a:pt x="0" y="574"/>
                </a:cubicBezTo>
                <a:cubicBezTo>
                  <a:pt x="0" y="915"/>
                  <a:pt x="248" y="1179"/>
                  <a:pt x="574" y="1179"/>
                </a:cubicBezTo>
                <a:cubicBezTo>
                  <a:pt x="915" y="1179"/>
                  <a:pt x="1179" y="931"/>
                  <a:pt x="1179" y="605"/>
                </a:cubicBezTo>
                <a:cubicBezTo>
                  <a:pt x="1179" y="264"/>
                  <a:pt x="931" y="0"/>
                  <a:pt x="6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1"/>
          <p:cNvSpPr/>
          <p:nvPr/>
        </p:nvSpPr>
        <p:spPr>
          <a:xfrm>
            <a:off x="3404487" y="1502841"/>
            <a:ext cx="222405" cy="112020"/>
          </a:xfrm>
          <a:custGeom>
            <a:rect b="b" l="l" r="r" t="t"/>
            <a:pathLst>
              <a:path extrusionOk="0" h="1024" w="2033">
                <a:moveTo>
                  <a:pt x="1024" y="0"/>
                </a:moveTo>
                <a:cubicBezTo>
                  <a:pt x="466" y="0"/>
                  <a:pt x="0" y="450"/>
                  <a:pt x="0" y="1008"/>
                </a:cubicBezTo>
                <a:lnTo>
                  <a:pt x="0" y="1024"/>
                </a:lnTo>
                <a:lnTo>
                  <a:pt x="2032" y="1024"/>
                </a:lnTo>
                <a:cubicBezTo>
                  <a:pt x="2032" y="465"/>
                  <a:pt x="1598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1"/>
          <p:cNvSpPr/>
          <p:nvPr/>
        </p:nvSpPr>
        <p:spPr>
          <a:xfrm>
            <a:off x="3499444" y="2300221"/>
            <a:ext cx="624550" cy="44196"/>
          </a:xfrm>
          <a:custGeom>
            <a:rect b="b" l="l" r="r" t="t"/>
            <a:pathLst>
              <a:path extrusionOk="0" h="404" w="5709">
                <a:moveTo>
                  <a:pt x="1" y="1"/>
                </a:moveTo>
                <a:lnTo>
                  <a:pt x="1" y="404"/>
                </a:lnTo>
                <a:lnTo>
                  <a:pt x="5709" y="404"/>
                </a:lnTo>
                <a:lnTo>
                  <a:pt x="564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3499444" y="2300221"/>
            <a:ext cx="500712" cy="42555"/>
          </a:xfrm>
          <a:custGeom>
            <a:rect b="b" l="l" r="r" t="t"/>
            <a:pathLst>
              <a:path extrusionOk="0" h="389" w="4577">
                <a:moveTo>
                  <a:pt x="1" y="1"/>
                </a:moveTo>
                <a:lnTo>
                  <a:pt x="1" y="388"/>
                </a:lnTo>
                <a:lnTo>
                  <a:pt x="4576" y="388"/>
                </a:lnTo>
                <a:lnTo>
                  <a:pt x="4576" y="1"/>
                </a:lnTo>
                <a:close/>
              </a:path>
            </a:pathLst>
          </a:custGeom>
          <a:solidFill>
            <a:srgbClr val="CCCCCC">
              <a:alpha val="53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1"/>
          <p:cNvSpPr/>
          <p:nvPr/>
        </p:nvSpPr>
        <p:spPr>
          <a:xfrm>
            <a:off x="3708175" y="2103419"/>
            <a:ext cx="380156" cy="196911"/>
          </a:xfrm>
          <a:custGeom>
            <a:rect b="b" l="l" r="r" t="t"/>
            <a:pathLst>
              <a:path extrusionOk="0" h="1800" w="3475">
                <a:moveTo>
                  <a:pt x="1" y="0"/>
                </a:moveTo>
                <a:lnTo>
                  <a:pt x="156" y="1800"/>
                </a:lnTo>
                <a:lnTo>
                  <a:pt x="3475" y="1800"/>
                </a:lnTo>
                <a:lnTo>
                  <a:pt x="29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1"/>
          <p:cNvSpPr/>
          <p:nvPr/>
        </p:nvSpPr>
        <p:spPr>
          <a:xfrm>
            <a:off x="3652163" y="2103419"/>
            <a:ext cx="381907" cy="196911"/>
          </a:xfrm>
          <a:custGeom>
            <a:rect b="b" l="l" r="r" t="t"/>
            <a:pathLst>
              <a:path extrusionOk="0" h="1800" w="3491">
                <a:moveTo>
                  <a:pt x="1" y="0"/>
                </a:moveTo>
                <a:lnTo>
                  <a:pt x="156" y="1800"/>
                </a:lnTo>
                <a:lnTo>
                  <a:pt x="3491" y="1800"/>
                </a:lnTo>
                <a:lnTo>
                  <a:pt x="29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1"/>
          <p:cNvSpPr/>
          <p:nvPr/>
        </p:nvSpPr>
        <p:spPr>
          <a:xfrm>
            <a:off x="3652163" y="2103419"/>
            <a:ext cx="346243" cy="79858"/>
          </a:xfrm>
          <a:custGeom>
            <a:rect b="b" l="l" r="r" t="t"/>
            <a:pathLst>
              <a:path extrusionOk="0" h="730" w="3165">
                <a:moveTo>
                  <a:pt x="1" y="0"/>
                </a:moveTo>
                <a:lnTo>
                  <a:pt x="63" y="574"/>
                </a:lnTo>
                <a:lnTo>
                  <a:pt x="3165" y="729"/>
                </a:lnTo>
                <a:lnTo>
                  <a:pt x="3165" y="729"/>
                </a:lnTo>
                <a:lnTo>
                  <a:pt x="2948" y="0"/>
                </a:lnTo>
                <a:close/>
              </a:path>
            </a:pathLst>
          </a:custGeom>
          <a:solidFill>
            <a:srgbClr val="302F2F">
              <a:alpha val="20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1"/>
          <p:cNvSpPr/>
          <p:nvPr/>
        </p:nvSpPr>
        <p:spPr>
          <a:xfrm>
            <a:off x="1860451" y="2281514"/>
            <a:ext cx="907890" cy="62902"/>
          </a:xfrm>
          <a:custGeom>
            <a:rect b="b" l="l" r="r" t="t"/>
            <a:pathLst>
              <a:path extrusionOk="0" h="575" w="8299">
                <a:moveTo>
                  <a:pt x="1" y="1"/>
                </a:moveTo>
                <a:lnTo>
                  <a:pt x="1" y="575"/>
                </a:lnTo>
                <a:lnTo>
                  <a:pt x="8298" y="575"/>
                </a:lnTo>
                <a:lnTo>
                  <a:pt x="82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1"/>
          <p:cNvSpPr/>
          <p:nvPr/>
        </p:nvSpPr>
        <p:spPr>
          <a:xfrm>
            <a:off x="1860451" y="2281514"/>
            <a:ext cx="729681" cy="62902"/>
          </a:xfrm>
          <a:custGeom>
            <a:rect b="b" l="l" r="r" t="t"/>
            <a:pathLst>
              <a:path extrusionOk="0" h="575" w="6670">
                <a:moveTo>
                  <a:pt x="1" y="1"/>
                </a:moveTo>
                <a:lnTo>
                  <a:pt x="1" y="575"/>
                </a:lnTo>
                <a:lnTo>
                  <a:pt x="6670" y="575"/>
                </a:lnTo>
                <a:lnTo>
                  <a:pt x="66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1"/>
          <p:cNvSpPr/>
          <p:nvPr/>
        </p:nvSpPr>
        <p:spPr>
          <a:xfrm>
            <a:off x="2778405" y="2238413"/>
            <a:ext cx="439559" cy="106004"/>
          </a:xfrm>
          <a:custGeom>
            <a:rect b="b" l="l" r="r" t="t"/>
            <a:pathLst>
              <a:path extrusionOk="0" h="969" w="4018">
                <a:moveTo>
                  <a:pt x="1706" y="1"/>
                </a:moveTo>
                <a:cubicBezTo>
                  <a:pt x="1466" y="1"/>
                  <a:pt x="1243" y="23"/>
                  <a:pt x="1071" y="69"/>
                </a:cubicBezTo>
                <a:cubicBezTo>
                  <a:pt x="605" y="178"/>
                  <a:pt x="0" y="969"/>
                  <a:pt x="0" y="969"/>
                </a:cubicBezTo>
                <a:lnTo>
                  <a:pt x="4017" y="969"/>
                </a:lnTo>
                <a:cubicBezTo>
                  <a:pt x="4017" y="969"/>
                  <a:pt x="3459" y="410"/>
                  <a:pt x="2916" y="193"/>
                </a:cubicBezTo>
                <a:cubicBezTo>
                  <a:pt x="2574" y="66"/>
                  <a:pt x="2115" y="1"/>
                  <a:pt x="17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1"/>
          <p:cNvSpPr/>
          <p:nvPr/>
        </p:nvSpPr>
        <p:spPr>
          <a:xfrm>
            <a:off x="1623715" y="1594404"/>
            <a:ext cx="691173" cy="801209"/>
          </a:xfrm>
          <a:custGeom>
            <a:rect b="b" l="l" r="r" t="t"/>
            <a:pathLst>
              <a:path extrusionOk="0" h="7324" w="6318">
                <a:moveTo>
                  <a:pt x="581" y="1"/>
                </a:moveTo>
                <a:cubicBezTo>
                  <a:pt x="260" y="1"/>
                  <a:pt x="0" y="460"/>
                  <a:pt x="55" y="1303"/>
                </a:cubicBezTo>
                <a:cubicBezTo>
                  <a:pt x="164" y="3087"/>
                  <a:pt x="397" y="6654"/>
                  <a:pt x="1405" y="7228"/>
                </a:cubicBezTo>
                <a:cubicBezTo>
                  <a:pt x="1517" y="7296"/>
                  <a:pt x="1740" y="7323"/>
                  <a:pt x="2027" y="7323"/>
                </a:cubicBezTo>
                <a:cubicBezTo>
                  <a:pt x="3235" y="7323"/>
                  <a:pt x="5593" y="6840"/>
                  <a:pt x="5773" y="6840"/>
                </a:cubicBezTo>
                <a:cubicBezTo>
                  <a:pt x="5775" y="6840"/>
                  <a:pt x="5777" y="6840"/>
                  <a:pt x="5778" y="6840"/>
                </a:cubicBezTo>
                <a:cubicBezTo>
                  <a:pt x="5782" y="6841"/>
                  <a:pt x="5785" y="6841"/>
                  <a:pt x="5788" y="6841"/>
                </a:cubicBezTo>
                <a:cubicBezTo>
                  <a:pt x="6184" y="6841"/>
                  <a:pt x="6318" y="3970"/>
                  <a:pt x="5903" y="3862"/>
                </a:cubicBezTo>
                <a:cubicBezTo>
                  <a:pt x="5900" y="3862"/>
                  <a:pt x="5896" y="3861"/>
                  <a:pt x="5890" y="3861"/>
                </a:cubicBezTo>
                <a:cubicBezTo>
                  <a:pt x="5683" y="3861"/>
                  <a:pt x="3414" y="4303"/>
                  <a:pt x="2815" y="4303"/>
                </a:cubicBezTo>
                <a:cubicBezTo>
                  <a:pt x="2741" y="4303"/>
                  <a:pt x="2693" y="4296"/>
                  <a:pt x="2677" y="4281"/>
                </a:cubicBezTo>
                <a:cubicBezTo>
                  <a:pt x="2537" y="4126"/>
                  <a:pt x="2010" y="2405"/>
                  <a:pt x="1250" y="683"/>
                </a:cubicBezTo>
                <a:cubicBezTo>
                  <a:pt x="1053" y="220"/>
                  <a:pt x="802" y="1"/>
                  <a:pt x="581" y="1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1"/>
          <p:cNvSpPr/>
          <p:nvPr/>
        </p:nvSpPr>
        <p:spPr>
          <a:xfrm>
            <a:off x="2191378" y="1989211"/>
            <a:ext cx="585386" cy="375006"/>
          </a:xfrm>
          <a:custGeom>
            <a:rect b="b" l="l" r="r" t="t"/>
            <a:pathLst>
              <a:path extrusionOk="0" h="3428" w="5351">
                <a:moveTo>
                  <a:pt x="2797" y="1"/>
                </a:moveTo>
                <a:cubicBezTo>
                  <a:pt x="1579" y="1"/>
                  <a:pt x="481" y="284"/>
                  <a:pt x="481" y="284"/>
                </a:cubicBezTo>
                <a:cubicBezTo>
                  <a:pt x="0" y="827"/>
                  <a:pt x="155" y="3123"/>
                  <a:pt x="171" y="3123"/>
                </a:cubicBezTo>
                <a:cubicBezTo>
                  <a:pt x="558" y="3231"/>
                  <a:pt x="977" y="3324"/>
                  <a:pt x="1380" y="3386"/>
                </a:cubicBezTo>
                <a:cubicBezTo>
                  <a:pt x="1507" y="3404"/>
                  <a:pt x="1724" y="3427"/>
                  <a:pt x="1946" y="3427"/>
                </a:cubicBezTo>
                <a:cubicBezTo>
                  <a:pt x="2292" y="3427"/>
                  <a:pt x="2651" y="3371"/>
                  <a:pt x="2699" y="3154"/>
                </a:cubicBezTo>
                <a:cubicBezTo>
                  <a:pt x="2761" y="2921"/>
                  <a:pt x="2218" y="2812"/>
                  <a:pt x="1830" y="2704"/>
                </a:cubicBezTo>
                <a:cubicBezTo>
                  <a:pt x="1629" y="2673"/>
                  <a:pt x="1365" y="2502"/>
                  <a:pt x="1396" y="2378"/>
                </a:cubicBezTo>
                <a:cubicBezTo>
                  <a:pt x="1420" y="2288"/>
                  <a:pt x="1514" y="2254"/>
                  <a:pt x="1640" y="2254"/>
                </a:cubicBezTo>
                <a:cubicBezTo>
                  <a:pt x="1839" y="2254"/>
                  <a:pt x="2118" y="2339"/>
                  <a:pt x="2327" y="2425"/>
                </a:cubicBezTo>
                <a:cubicBezTo>
                  <a:pt x="2839" y="2611"/>
                  <a:pt x="3482" y="2937"/>
                  <a:pt x="3909" y="2937"/>
                </a:cubicBezTo>
                <a:cubicBezTo>
                  <a:pt x="4051" y="2937"/>
                  <a:pt x="4169" y="2901"/>
                  <a:pt x="4250" y="2812"/>
                </a:cubicBezTo>
                <a:cubicBezTo>
                  <a:pt x="4358" y="2673"/>
                  <a:pt x="4172" y="2471"/>
                  <a:pt x="3893" y="2301"/>
                </a:cubicBezTo>
                <a:lnTo>
                  <a:pt x="3893" y="2301"/>
                </a:lnTo>
                <a:cubicBezTo>
                  <a:pt x="4195" y="2419"/>
                  <a:pt x="4504" y="2523"/>
                  <a:pt x="4717" y="2523"/>
                </a:cubicBezTo>
                <a:cubicBezTo>
                  <a:pt x="4810" y="2523"/>
                  <a:pt x="4885" y="2503"/>
                  <a:pt x="4932" y="2456"/>
                </a:cubicBezTo>
                <a:cubicBezTo>
                  <a:pt x="4994" y="2363"/>
                  <a:pt x="4994" y="2270"/>
                  <a:pt x="4932" y="2161"/>
                </a:cubicBezTo>
                <a:lnTo>
                  <a:pt x="4932" y="2161"/>
                </a:lnTo>
                <a:cubicBezTo>
                  <a:pt x="4961" y="2174"/>
                  <a:pt x="4991" y="2179"/>
                  <a:pt x="5021" y="2179"/>
                </a:cubicBezTo>
                <a:cubicBezTo>
                  <a:pt x="5102" y="2179"/>
                  <a:pt x="5177" y="2136"/>
                  <a:pt x="5211" y="2068"/>
                </a:cubicBezTo>
                <a:cubicBezTo>
                  <a:pt x="5320" y="1913"/>
                  <a:pt x="5242" y="1742"/>
                  <a:pt x="5056" y="1541"/>
                </a:cubicBezTo>
                <a:cubicBezTo>
                  <a:pt x="5103" y="1525"/>
                  <a:pt x="5134" y="1510"/>
                  <a:pt x="5165" y="1448"/>
                </a:cubicBezTo>
                <a:cubicBezTo>
                  <a:pt x="5351" y="998"/>
                  <a:pt x="3815" y="36"/>
                  <a:pt x="3335" y="21"/>
                </a:cubicBezTo>
                <a:cubicBezTo>
                  <a:pt x="3155" y="7"/>
                  <a:pt x="2975" y="1"/>
                  <a:pt x="2797" y="1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1"/>
          <p:cNvSpPr/>
          <p:nvPr/>
        </p:nvSpPr>
        <p:spPr>
          <a:xfrm>
            <a:off x="2410173" y="2154288"/>
            <a:ext cx="213982" cy="91782"/>
          </a:xfrm>
          <a:custGeom>
            <a:rect b="b" l="l" r="r" t="t"/>
            <a:pathLst>
              <a:path extrusionOk="0" h="839" w="1956">
                <a:moveTo>
                  <a:pt x="1" y="1"/>
                </a:moveTo>
                <a:cubicBezTo>
                  <a:pt x="327" y="16"/>
                  <a:pt x="683" y="94"/>
                  <a:pt x="962" y="249"/>
                </a:cubicBezTo>
                <a:cubicBezTo>
                  <a:pt x="1149" y="342"/>
                  <a:pt x="1304" y="450"/>
                  <a:pt x="1459" y="544"/>
                </a:cubicBezTo>
                <a:cubicBezTo>
                  <a:pt x="1629" y="637"/>
                  <a:pt x="1800" y="730"/>
                  <a:pt x="1955" y="838"/>
                </a:cubicBezTo>
                <a:lnTo>
                  <a:pt x="1955" y="807"/>
                </a:lnTo>
                <a:cubicBezTo>
                  <a:pt x="1629" y="621"/>
                  <a:pt x="1319" y="373"/>
                  <a:pt x="962" y="187"/>
                </a:cubicBezTo>
                <a:cubicBezTo>
                  <a:pt x="652" y="63"/>
                  <a:pt x="327" y="1"/>
                  <a:pt x="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1"/>
          <p:cNvSpPr/>
          <p:nvPr/>
        </p:nvSpPr>
        <p:spPr>
          <a:xfrm>
            <a:off x="2427130" y="2086463"/>
            <a:ext cx="303906" cy="139260"/>
          </a:xfrm>
          <a:custGeom>
            <a:rect b="b" l="l" r="r" t="t"/>
            <a:pathLst>
              <a:path extrusionOk="0" h="1273" w="2778">
                <a:moveTo>
                  <a:pt x="1" y="0"/>
                </a:moveTo>
                <a:lnTo>
                  <a:pt x="1" y="0"/>
                </a:lnTo>
                <a:cubicBezTo>
                  <a:pt x="218" y="31"/>
                  <a:pt x="451" y="62"/>
                  <a:pt x="683" y="93"/>
                </a:cubicBezTo>
                <a:cubicBezTo>
                  <a:pt x="1071" y="171"/>
                  <a:pt x="1412" y="326"/>
                  <a:pt x="1738" y="543"/>
                </a:cubicBezTo>
                <a:cubicBezTo>
                  <a:pt x="2095" y="776"/>
                  <a:pt x="2436" y="1024"/>
                  <a:pt x="2777" y="1272"/>
                </a:cubicBezTo>
                <a:lnTo>
                  <a:pt x="2777" y="1257"/>
                </a:lnTo>
                <a:cubicBezTo>
                  <a:pt x="2576" y="1101"/>
                  <a:pt x="2389" y="962"/>
                  <a:pt x="2188" y="807"/>
                </a:cubicBezTo>
                <a:cubicBezTo>
                  <a:pt x="1862" y="574"/>
                  <a:pt x="1505" y="310"/>
                  <a:pt x="1118" y="186"/>
                </a:cubicBezTo>
                <a:cubicBezTo>
                  <a:pt x="761" y="93"/>
                  <a:pt x="389" y="16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1"/>
          <p:cNvSpPr/>
          <p:nvPr/>
        </p:nvSpPr>
        <p:spPr>
          <a:xfrm>
            <a:off x="2459402" y="2025311"/>
            <a:ext cx="285199" cy="137619"/>
          </a:xfrm>
          <a:custGeom>
            <a:rect b="b" l="l" r="r" t="t"/>
            <a:pathLst>
              <a:path extrusionOk="0" h="1258" w="2607">
                <a:moveTo>
                  <a:pt x="1" y="1"/>
                </a:moveTo>
                <a:cubicBezTo>
                  <a:pt x="83" y="5"/>
                  <a:pt x="164" y="7"/>
                  <a:pt x="242" y="11"/>
                </a:cubicBezTo>
                <a:lnTo>
                  <a:pt x="242" y="11"/>
                </a:lnTo>
                <a:cubicBezTo>
                  <a:pt x="163" y="4"/>
                  <a:pt x="83" y="1"/>
                  <a:pt x="1" y="1"/>
                </a:cubicBezTo>
                <a:close/>
                <a:moveTo>
                  <a:pt x="242" y="11"/>
                </a:moveTo>
                <a:cubicBezTo>
                  <a:pt x="401" y="25"/>
                  <a:pt x="553" y="53"/>
                  <a:pt x="699" y="94"/>
                </a:cubicBezTo>
                <a:cubicBezTo>
                  <a:pt x="931" y="156"/>
                  <a:pt x="1133" y="249"/>
                  <a:pt x="1350" y="389"/>
                </a:cubicBezTo>
                <a:cubicBezTo>
                  <a:pt x="1784" y="637"/>
                  <a:pt x="2203" y="947"/>
                  <a:pt x="2591" y="1257"/>
                </a:cubicBezTo>
                <a:cubicBezTo>
                  <a:pt x="2606" y="1257"/>
                  <a:pt x="2606" y="1242"/>
                  <a:pt x="2606" y="1242"/>
                </a:cubicBezTo>
                <a:cubicBezTo>
                  <a:pt x="2436" y="1102"/>
                  <a:pt x="2265" y="947"/>
                  <a:pt x="2094" y="807"/>
                </a:cubicBezTo>
                <a:cubicBezTo>
                  <a:pt x="1908" y="668"/>
                  <a:pt x="1443" y="327"/>
                  <a:pt x="1009" y="156"/>
                </a:cubicBezTo>
                <a:cubicBezTo>
                  <a:pt x="747" y="49"/>
                  <a:pt x="503" y="24"/>
                  <a:pt x="242" y="1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1"/>
          <p:cNvSpPr/>
          <p:nvPr/>
        </p:nvSpPr>
        <p:spPr>
          <a:xfrm>
            <a:off x="1662004" y="2067756"/>
            <a:ext cx="1111369" cy="329498"/>
          </a:xfrm>
          <a:custGeom>
            <a:rect b="b" l="l" r="r" t="t"/>
            <a:pathLst>
              <a:path extrusionOk="0" h="3012" w="10159">
                <a:moveTo>
                  <a:pt x="0" y="1"/>
                </a:moveTo>
                <a:lnTo>
                  <a:pt x="0" y="1"/>
                </a:lnTo>
                <a:cubicBezTo>
                  <a:pt x="186" y="1350"/>
                  <a:pt x="496" y="2591"/>
                  <a:pt x="1055" y="2917"/>
                </a:cubicBezTo>
                <a:cubicBezTo>
                  <a:pt x="1167" y="2984"/>
                  <a:pt x="1388" y="3012"/>
                  <a:pt x="1675" y="3012"/>
                </a:cubicBezTo>
                <a:cubicBezTo>
                  <a:pt x="2876" y="3012"/>
                  <a:pt x="5218" y="2529"/>
                  <a:pt x="5422" y="2529"/>
                </a:cubicBezTo>
                <a:cubicBezTo>
                  <a:pt x="5424" y="2529"/>
                  <a:pt x="5427" y="2529"/>
                  <a:pt x="5428" y="2529"/>
                </a:cubicBezTo>
                <a:cubicBezTo>
                  <a:pt x="5677" y="2591"/>
                  <a:pt x="5925" y="2653"/>
                  <a:pt x="6204" y="2684"/>
                </a:cubicBezTo>
                <a:cubicBezTo>
                  <a:pt x="6325" y="2702"/>
                  <a:pt x="6540" y="2725"/>
                  <a:pt x="6762" y="2725"/>
                </a:cubicBezTo>
                <a:cubicBezTo>
                  <a:pt x="7110" y="2725"/>
                  <a:pt x="7475" y="2669"/>
                  <a:pt x="7522" y="2451"/>
                </a:cubicBezTo>
                <a:cubicBezTo>
                  <a:pt x="7553" y="2203"/>
                  <a:pt x="7026" y="2110"/>
                  <a:pt x="6638" y="2017"/>
                </a:cubicBezTo>
                <a:cubicBezTo>
                  <a:pt x="6452" y="1970"/>
                  <a:pt x="6173" y="1815"/>
                  <a:pt x="6219" y="1676"/>
                </a:cubicBezTo>
                <a:cubicBezTo>
                  <a:pt x="6243" y="1586"/>
                  <a:pt x="6335" y="1551"/>
                  <a:pt x="6459" y="1551"/>
                </a:cubicBezTo>
                <a:cubicBezTo>
                  <a:pt x="6655" y="1551"/>
                  <a:pt x="6932" y="1637"/>
                  <a:pt x="7150" y="1722"/>
                </a:cubicBezTo>
                <a:cubicBezTo>
                  <a:pt x="7661" y="1908"/>
                  <a:pt x="8293" y="2241"/>
                  <a:pt x="8722" y="2241"/>
                </a:cubicBezTo>
                <a:cubicBezTo>
                  <a:pt x="8866" y="2241"/>
                  <a:pt x="8987" y="2204"/>
                  <a:pt x="9073" y="2110"/>
                </a:cubicBezTo>
                <a:cubicBezTo>
                  <a:pt x="9197" y="1955"/>
                  <a:pt x="8996" y="1784"/>
                  <a:pt x="8716" y="1598"/>
                </a:cubicBezTo>
                <a:lnTo>
                  <a:pt x="8716" y="1598"/>
                </a:lnTo>
                <a:cubicBezTo>
                  <a:pt x="9013" y="1725"/>
                  <a:pt x="9324" y="1824"/>
                  <a:pt x="9531" y="1824"/>
                </a:cubicBezTo>
                <a:cubicBezTo>
                  <a:pt x="9627" y="1824"/>
                  <a:pt x="9701" y="1802"/>
                  <a:pt x="9740" y="1753"/>
                </a:cubicBezTo>
                <a:cubicBezTo>
                  <a:pt x="9818" y="1660"/>
                  <a:pt x="9818" y="1567"/>
                  <a:pt x="9740" y="1474"/>
                </a:cubicBezTo>
                <a:lnTo>
                  <a:pt x="9740" y="1474"/>
                </a:lnTo>
                <a:cubicBezTo>
                  <a:pt x="9766" y="1482"/>
                  <a:pt x="9793" y="1486"/>
                  <a:pt x="9819" y="1486"/>
                </a:cubicBezTo>
                <a:cubicBezTo>
                  <a:pt x="9900" y="1486"/>
                  <a:pt x="9976" y="1448"/>
                  <a:pt x="10035" y="1366"/>
                </a:cubicBezTo>
                <a:cubicBezTo>
                  <a:pt x="10159" y="1210"/>
                  <a:pt x="10050" y="1040"/>
                  <a:pt x="9895" y="869"/>
                </a:cubicBezTo>
                <a:cubicBezTo>
                  <a:pt x="9942" y="854"/>
                  <a:pt x="9973" y="807"/>
                  <a:pt x="10004" y="776"/>
                </a:cubicBezTo>
                <a:cubicBezTo>
                  <a:pt x="10066" y="590"/>
                  <a:pt x="9880" y="342"/>
                  <a:pt x="9585" y="94"/>
                </a:cubicBezTo>
                <a:lnTo>
                  <a:pt x="5770" y="47"/>
                </a:lnTo>
                <a:lnTo>
                  <a:pt x="5118" y="47"/>
                </a:lnTo>
                <a:lnTo>
                  <a:pt x="0" y="1"/>
                </a:lnTo>
                <a:close/>
              </a:path>
            </a:pathLst>
          </a:custGeom>
          <a:solidFill>
            <a:srgbClr val="302F2F">
              <a:alpha val="20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1"/>
          <p:cNvSpPr/>
          <p:nvPr/>
        </p:nvSpPr>
        <p:spPr>
          <a:xfrm>
            <a:off x="1614416" y="1563883"/>
            <a:ext cx="278417" cy="422593"/>
          </a:xfrm>
          <a:custGeom>
            <a:rect b="b" l="l" r="r" t="t"/>
            <a:pathLst>
              <a:path extrusionOk="0" h="3863" w="2545">
                <a:moveTo>
                  <a:pt x="617" y="1"/>
                </a:moveTo>
                <a:cubicBezTo>
                  <a:pt x="306" y="1"/>
                  <a:pt x="113" y="450"/>
                  <a:pt x="63" y="1133"/>
                </a:cubicBezTo>
                <a:cubicBezTo>
                  <a:pt x="1" y="2203"/>
                  <a:pt x="125" y="3862"/>
                  <a:pt x="125" y="3862"/>
                </a:cubicBezTo>
                <a:lnTo>
                  <a:pt x="2544" y="2978"/>
                </a:lnTo>
                <a:cubicBezTo>
                  <a:pt x="2544" y="2978"/>
                  <a:pt x="1877" y="1303"/>
                  <a:pt x="1226" y="435"/>
                </a:cubicBezTo>
                <a:cubicBezTo>
                  <a:pt x="991" y="134"/>
                  <a:pt x="787" y="1"/>
                  <a:pt x="617" y="1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21"/>
          <p:cNvSpPr/>
          <p:nvPr/>
        </p:nvSpPr>
        <p:spPr>
          <a:xfrm>
            <a:off x="1634764" y="1847216"/>
            <a:ext cx="227547" cy="86641"/>
          </a:xfrm>
          <a:custGeom>
            <a:rect b="b" l="l" r="r" t="t"/>
            <a:pathLst>
              <a:path extrusionOk="0" h="792" w="2080">
                <a:moveTo>
                  <a:pt x="2064" y="0"/>
                </a:moveTo>
                <a:cubicBezTo>
                  <a:pt x="1676" y="109"/>
                  <a:pt x="652" y="466"/>
                  <a:pt x="1" y="776"/>
                </a:cubicBezTo>
                <a:lnTo>
                  <a:pt x="1" y="791"/>
                </a:lnTo>
                <a:cubicBezTo>
                  <a:pt x="575" y="621"/>
                  <a:pt x="1691" y="171"/>
                  <a:pt x="2064" y="31"/>
                </a:cubicBezTo>
                <a:cubicBezTo>
                  <a:pt x="2079" y="16"/>
                  <a:pt x="2079" y="0"/>
                  <a:pt x="2064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21"/>
          <p:cNvSpPr/>
          <p:nvPr/>
        </p:nvSpPr>
        <p:spPr>
          <a:xfrm>
            <a:off x="1612775" y="1563883"/>
            <a:ext cx="257959" cy="422593"/>
          </a:xfrm>
          <a:custGeom>
            <a:rect b="b" l="l" r="r" t="t"/>
            <a:pathLst>
              <a:path extrusionOk="0" h="3863" w="2358">
                <a:moveTo>
                  <a:pt x="621" y="0"/>
                </a:moveTo>
                <a:cubicBezTo>
                  <a:pt x="311" y="31"/>
                  <a:pt x="109" y="466"/>
                  <a:pt x="78" y="1148"/>
                </a:cubicBezTo>
                <a:cubicBezTo>
                  <a:pt x="0" y="2203"/>
                  <a:pt x="140" y="3862"/>
                  <a:pt x="140" y="3862"/>
                </a:cubicBezTo>
                <a:lnTo>
                  <a:pt x="2358" y="3056"/>
                </a:lnTo>
                <a:lnTo>
                  <a:pt x="6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21"/>
          <p:cNvSpPr/>
          <p:nvPr/>
        </p:nvSpPr>
        <p:spPr>
          <a:xfrm>
            <a:off x="1709482" y="1402635"/>
            <a:ext cx="212231" cy="278410"/>
          </a:xfrm>
          <a:custGeom>
            <a:rect b="b" l="l" r="r" t="t"/>
            <a:pathLst>
              <a:path extrusionOk="0" h="2545" w="1940">
                <a:moveTo>
                  <a:pt x="605" y="1"/>
                </a:moveTo>
                <a:cubicBezTo>
                  <a:pt x="512" y="234"/>
                  <a:pt x="419" y="497"/>
                  <a:pt x="311" y="699"/>
                </a:cubicBezTo>
                <a:cubicBezTo>
                  <a:pt x="140" y="1056"/>
                  <a:pt x="0" y="1335"/>
                  <a:pt x="0" y="1381"/>
                </a:cubicBezTo>
                <a:cubicBezTo>
                  <a:pt x="47" y="1847"/>
                  <a:pt x="264" y="2513"/>
                  <a:pt x="621" y="2545"/>
                </a:cubicBezTo>
                <a:cubicBezTo>
                  <a:pt x="626" y="2545"/>
                  <a:pt x="631" y="2545"/>
                  <a:pt x="636" y="2545"/>
                </a:cubicBezTo>
                <a:cubicBezTo>
                  <a:pt x="1005" y="2545"/>
                  <a:pt x="1443" y="1999"/>
                  <a:pt x="1474" y="1831"/>
                </a:cubicBezTo>
                <a:lnTo>
                  <a:pt x="1474" y="1816"/>
                </a:lnTo>
                <a:cubicBezTo>
                  <a:pt x="1474" y="1769"/>
                  <a:pt x="1474" y="1754"/>
                  <a:pt x="1505" y="1707"/>
                </a:cubicBezTo>
                <a:cubicBezTo>
                  <a:pt x="1613" y="1397"/>
                  <a:pt x="1768" y="1133"/>
                  <a:pt x="1939" y="854"/>
                </a:cubicBezTo>
                <a:lnTo>
                  <a:pt x="605" y="1"/>
                </a:ln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21"/>
          <p:cNvSpPr/>
          <p:nvPr/>
        </p:nvSpPr>
        <p:spPr>
          <a:xfrm>
            <a:off x="1767135" y="1407776"/>
            <a:ext cx="154579" cy="190129"/>
          </a:xfrm>
          <a:custGeom>
            <a:rect b="b" l="l" r="r" t="t"/>
            <a:pathLst>
              <a:path extrusionOk="0" h="1738" w="1413">
                <a:moveTo>
                  <a:pt x="156" y="0"/>
                </a:moveTo>
                <a:cubicBezTo>
                  <a:pt x="94" y="388"/>
                  <a:pt x="1" y="1427"/>
                  <a:pt x="792" y="1722"/>
                </a:cubicBezTo>
                <a:cubicBezTo>
                  <a:pt x="854" y="1738"/>
                  <a:pt x="900" y="1738"/>
                  <a:pt x="947" y="1738"/>
                </a:cubicBezTo>
                <a:cubicBezTo>
                  <a:pt x="947" y="1722"/>
                  <a:pt x="978" y="1691"/>
                  <a:pt x="962" y="1660"/>
                </a:cubicBezTo>
                <a:cubicBezTo>
                  <a:pt x="1086" y="1350"/>
                  <a:pt x="1241" y="1086"/>
                  <a:pt x="1412" y="807"/>
                </a:cubicBezTo>
                <a:lnTo>
                  <a:pt x="156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21"/>
          <p:cNvSpPr/>
          <p:nvPr/>
        </p:nvSpPr>
        <p:spPr>
          <a:xfrm>
            <a:off x="1724689" y="1095235"/>
            <a:ext cx="361559" cy="453333"/>
          </a:xfrm>
          <a:custGeom>
            <a:rect b="b" l="l" r="r" t="t"/>
            <a:pathLst>
              <a:path extrusionOk="0" h="4144" w="3305">
                <a:moveTo>
                  <a:pt x="1627" y="0"/>
                </a:moveTo>
                <a:cubicBezTo>
                  <a:pt x="1087" y="0"/>
                  <a:pt x="557" y="233"/>
                  <a:pt x="311" y="717"/>
                </a:cubicBezTo>
                <a:cubicBezTo>
                  <a:pt x="1" y="1338"/>
                  <a:pt x="1" y="2997"/>
                  <a:pt x="389" y="3478"/>
                </a:cubicBezTo>
                <a:cubicBezTo>
                  <a:pt x="712" y="3891"/>
                  <a:pt x="1208" y="4143"/>
                  <a:pt x="1697" y="4143"/>
                </a:cubicBezTo>
                <a:cubicBezTo>
                  <a:pt x="2052" y="4143"/>
                  <a:pt x="2404" y="4011"/>
                  <a:pt x="2684" y="3711"/>
                </a:cubicBezTo>
                <a:cubicBezTo>
                  <a:pt x="3304" y="3013"/>
                  <a:pt x="3273" y="934"/>
                  <a:pt x="2839" y="469"/>
                </a:cubicBezTo>
                <a:cubicBezTo>
                  <a:pt x="2530" y="160"/>
                  <a:pt x="2075" y="0"/>
                  <a:pt x="1627" y="0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1"/>
          <p:cNvSpPr/>
          <p:nvPr/>
        </p:nvSpPr>
        <p:spPr>
          <a:xfrm>
            <a:off x="1660253" y="1076091"/>
            <a:ext cx="485506" cy="384414"/>
          </a:xfrm>
          <a:custGeom>
            <a:rect b="b" l="l" r="r" t="t"/>
            <a:pathLst>
              <a:path extrusionOk="0" h="3514" w="4438">
                <a:moveTo>
                  <a:pt x="2452" y="1"/>
                </a:moveTo>
                <a:cubicBezTo>
                  <a:pt x="1792" y="1"/>
                  <a:pt x="1272" y="318"/>
                  <a:pt x="1272" y="318"/>
                </a:cubicBezTo>
                <a:cubicBezTo>
                  <a:pt x="1272" y="318"/>
                  <a:pt x="761" y="411"/>
                  <a:pt x="481" y="1063"/>
                </a:cubicBezTo>
                <a:cubicBezTo>
                  <a:pt x="1" y="2086"/>
                  <a:pt x="807" y="3436"/>
                  <a:pt x="807" y="3436"/>
                </a:cubicBezTo>
                <a:cubicBezTo>
                  <a:pt x="999" y="3489"/>
                  <a:pt x="1179" y="3513"/>
                  <a:pt x="1349" y="3513"/>
                </a:cubicBezTo>
                <a:cubicBezTo>
                  <a:pt x="2649" y="3513"/>
                  <a:pt x="3306" y="2117"/>
                  <a:pt x="3320" y="2117"/>
                </a:cubicBezTo>
                <a:cubicBezTo>
                  <a:pt x="3599" y="2040"/>
                  <a:pt x="3630" y="1652"/>
                  <a:pt x="3630" y="1652"/>
                </a:cubicBezTo>
                <a:cubicBezTo>
                  <a:pt x="3642" y="1653"/>
                  <a:pt x="3655" y="1654"/>
                  <a:pt x="3667" y="1654"/>
                </a:cubicBezTo>
                <a:cubicBezTo>
                  <a:pt x="4086" y="1654"/>
                  <a:pt x="4437" y="904"/>
                  <a:pt x="3428" y="272"/>
                </a:cubicBezTo>
                <a:cubicBezTo>
                  <a:pt x="3098" y="70"/>
                  <a:pt x="2760" y="1"/>
                  <a:pt x="2452" y="1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1"/>
          <p:cNvSpPr/>
          <p:nvPr/>
        </p:nvSpPr>
        <p:spPr>
          <a:xfrm>
            <a:off x="1660253" y="1076091"/>
            <a:ext cx="485506" cy="384414"/>
          </a:xfrm>
          <a:custGeom>
            <a:rect b="b" l="l" r="r" t="t"/>
            <a:pathLst>
              <a:path extrusionOk="0" h="3514" w="4438">
                <a:moveTo>
                  <a:pt x="2452" y="1"/>
                </a:moveTo>
                <a:cubicBezTo>
                  <a:pt x="1792" y="1"/>
                  <a:pt x="1272" y="318"/>
                  <a:pt x="1272" y="318"/>
                </a:cubicBezTo>
                <a:cubicBezTo>
                  <a:pt x="1272" y="318"/>
                  <a:pt x="761" y="411"/>
                  <a:pt x="481" y="1063"/>
                </a:cubicBezTo>
                <a:cubicBezTo>
                  <a:pt x="1" y="2086"/>
                  <a:pt x="807" y="3436"/>
                  <a:pt x="807" y="3436"/>
                </a:cubicBezTo>
                <a:cubicBezTo>
                  <a:pt x="999" y="3489"/>
                  <a:pt x="1179" y="3513"/>
                  <a:pt x="1349" y="3513"/>
                </a:cubicBezTo>
                <a:cubicBezTo>
                  <a:pt x="2649" y="3513"/>
                  <a:pt x="3306" y="2117"/>
                  <a:pt x="3320" y="2117"/>
                </a:cubicBezTo>
                <a:cubicBezTo>
                  <a:pt x="3599" y="2040"/>
                  <a:pt x="3630" y="1652"/>
                  <a:pt x="3630" y="1652"/>
                </a:cubicBezTo>
                <a:cubicBezTo>
                  <a:pt x="3642" y="1653"/>
                  <a:pt x="3655" y="1654"/>
                  <a:pt x="3667" y="1654"/>
                </a:cubicBezTo>
                <a:cubicBezTo>
                  <a:pt x="4086" y="1654"/>
                  <a:pt x="4437" y="904"/>
                  <a:pt x="3428" y="272"/>
                </a:cubicBezTo>
                <a:cubicBezTo>
                  <a:pt x="3098" y="70"/>
                  <a:pt x="2760" y="1"/>
                  <a:pt x="24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1"/>
          <p:cNvSpPr/>
          <p:nvPr/>
        </p:nvSpPr>
        <p:spPr>
          <a:xfrm>
            <a:off x="1950376" y="1290614"/>
            <a:ext cx="76469" cy="117928"/>
          </a:xfrm>
          <a:custGeom>
            <a:rect b="b" l="l" r="r" t="t"/>
            <a:pathLst>
              <a:path extrusionOk="0" h="1078" w="699">
                <a:moveTo>
                  <a:pt x="268" y="0"/>
                </a:moveTo>
                <a:cubicBezTo>
                  <a:pt x="262" y="0"/>
                  <a:pt x="255" y="0"/>
                  <a:pt x="249" y="1"/>
                </a:cubicBezTo>
                <a:cubicBezTo>
                  <a:pt x="1" y="63"/>
                  <a:pt x="32" y="839"/>
                  <a:pt x="249" y="1009"/>
                </a:cubicBezTo>
                <a:cubicBezTo>
                  <a:pt x="301" y="1054"/>
                  <a:pt x="371" y="1077"/>
                  <a:pt x="440" y="1077"/>
                </a:cubicBezTo>
                <a:cubicBezTo>
                  <a:pt x="515" y="1077"/>
                  <a:pt x="588" y="1050"/>
                  <a:pt x="637" y="994"/>
                </a:cubicBezTo>
                <a:lnTo>
                  <a:pt x="699" y="544"/>
                </a:lnTo>
                <a:cubicBezTo>
                  <a:pt x="699" y="544"/>
                  <a:pt x="508" y="0"/>
                  <a:pt x="268" y="0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1"/>
          <p:cNvSpPr/>
          <p:nvPr/>
        </p:nvSpPr>
        <p:spPr>
          <a:xfrm>
            <a:off x="1979257" y="1316103"/>
            <a:ext cx="35773" cy="80734"/>
          </a:xfrm>
          <a:custGeom>
            <a:rect b="b" l="l" r="r" t="t"/>
            <a:pathLst>
              <a:path extrusionOk="0" h="738" w="327">
                <a:moveTo>
                  <a:pt x="0" y="1"/>
                </a:moveTo>
                <a:lnTo>
                  <a:pt x="0" y="1"/>
                </a:lnTo>
                <a:cubicBezTo>
                  <a:pt x="155" y="141"/>
                  <a:pt x="202" y="327"/>
                  <a:pt x="218" y="528"/>
                </a:cubicBezTo>
                <a:cubicBezTo>
                  <a:pt x="204" y="459"/>
                  <a:pt x="140" y="402"/>
                  <a:pt x="71" y="402"/>
                </a:cubicBezTo>
                <a:cubicBezTo>
                  <a:pt x="63" y="402"/>
                  <a:pt x="55" y="403"/>
                  <a:pt x="47" y="404"/>
                </a:cubicBezTo>
                <a:lnTo>
                  <a:pt x="16" y="404"/>
                </a:lnTo>
                <a:lnTo>
                  <a:pt x="16" y="435"/>
                </a:lnTo>
                <a:cubicBezTo>
                  <a:pt x="93" y="435"/>
                  <a:pt x="155" y="466"/>
                  <a:pt x="171" y="544"/>
                </a:cubicBezTo>
                <a:cubicBezTo>
                  <a:pt x="202" y="606"/>
                  <a:pt x="218" y="668"/>
                  <a:pt x="218" y="714"/>
                </a:cubicBezTo>
                <a:cubicBezTo>
                  <a:pt x="218" y="730"/>
                  <a:pt x="225" y="738"/>
                  <a:pt x="233" y="738"/>
                </a:cubicBezTo>
                <a:cubicBezTo>
                  <a:pt x="241" y="738"/>
                  <a:pt x="249" y="730"/>
                  <a:pt x="249" y="714"/>
                </a:cubicBezTo>
                <a:cubicBezTo>
                  <a:pt x="326" y="482"/>
                  <a:pt x="249" y="94"/>
                  <a:pt x="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1"/>
          <p:cNvSpPr/>
          <p:nvPr/>
        </p:nvSpPr>
        <p:spPr>
          <a:xfrm>
            <a:off x="1760352" y="3375902"/>
            <a:ext cx="819606" cy="1145475"/>
          </a:xfrm>
          <a:custGeom>
            <a:rect b="b" l="l" r="r" t="t"/>
            <a:pathLst>
              <a:path extrusionOk="0" h="10471" w="7492">
                <a:moveTo>
                  <a:pt x="3320" y="1"/>
                </a:moveTo>
                <a:lnTo>
                  <a:pt x="978" y="4405"/>
                </a:lnTo>
                <a:cubicBezTo>
                  <a:pt x="575" y="5227"/>
                  <a:pt x="218" y="5956"/>
                  <a:pt x="78" y="6360"/>
                </a:cubicBezTo>
                <a:cubicBezTo>
                  <a:pt x="16" y="6515"/>
                  <a:pt x="1" y="6608"/>
                  <a:pt x="16" y="6654"/>
                </a:cubicBezTo>
                <a:cubicBezTo>
                  <a:pt x="187" y="6933"/>
                  <a:pt x="6670" y="10408"/>
                  <a:pt x="6949" y="10470"/>
                </a:cubicBezTo>
                <a:cubicBezTo>
                  <a:pt x="6954" y="10470"/>
                  <a:pt x="6960" y="10471"/>
                  <a:pt x="6965" y="10471"/>
                </a:cubicBezTo>
                <a:cubicBezTo>
                  <a:pt x="7219" y="10471"/>
                  <a:pt x="7365" y="9749"/>
                  <a:pt x="7213" y="9415"/>
                </a:cubicBezTo>
                <a:cubicBezTo>
                  <a:pt x="7058" y="9089"/>
                  <a:pt x="5181" y="6639"/>
                  <a:pt x="5181" y="6639"/>
                </a:cubicBezTo>
                <a:lnTo>
                  <a:pt x="7492" y="2218"/>
                </a:lnTo>
                <a:lnTo>
                  <a:pt x="3320" y="1"/>
                </a:ln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1"/>
          <p:cNvSpPr/>
          <p:nvPr/>
        </p:nvSpPr>
        <p:spPr>
          <a:xfrm>
            <a:off x="2208335" y="4080734"/>
            <a:ext cx="163002" cy="48571"/>
          </a:xfrm>
          <a:custGeom>
            <a:rect b="b" l="l" r="r" t="t"/>
            <a:pathLst>
              <a:path extrusionOk="0" h="444" w="1490">
                <a:moveTo>
                  <a:pt x="394" y="0"/>
                </a:moveTo>
                <a:cubicBezTo>
                  <a:pt x="266" y="0"/>
                  <a:pt x="139" y="18"/>
                  <a:pt x="16" y="56"/>
                </a:cubicBezTo>
                <a:cubicBezTo>
                  <a:pt x="0" y="56"/>
                  <a:pt x="16" y="87"/>
                  <a:pt x="16" y="87"/>
                </a:cubicBezTo>
                <a:cubicBezTo>
                  <a:pt x="512" y="149"/>
                  <a:pt x="993" y="258"/>
                  <a:pt x="1443" y="444"/>
                </a:cubicBezTo>
                <a:cubicBezTo>
                  <a:pt x="1458" y="444"/>
                  <a:pt x="1474" y="444"/>
                  <a:pt x="1474" y="413"/>
                </a:cubicBezTo>
                <a:cubicBezTo>
                  <a:pt x="1489" y="413"/>
                  <a:pt x="1474" y="397"/>
                  <a:pt x="1474" y="382"/>
                </a:cubicBezTo>
                <a:cubicBezTo>
                  <a:pt x="1170" y="160"/>
                  <a:pt x="780" y="0"/>
                  <a:pt x="3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1"/>
          <p:cNvSpPr/>
          <p:nvPr/>
        </p:nvSpPr>
        <p:spPr>
          <a:xfrm>
            <a:off x="2232074" y="4118256"/>
            <a:ext cx="163002" cy="48462"/>
          </a:xfrm>
          <a:custGeom>
            <a:rect b="b" l="l" r="r" t="t"/>
            <a:pathLst>
              <a:path extrusionOk="0" h="443" w="1490">
                <a:moveTo>
                  <a:pt x="374" y="0"/>
                </a:moveTo>
                <a:cubicBezTo>
                  <a:pt x="252" y="0"/>
                  <a:pt x="131" y="17"/>
                  <a:pt x="16" y="54"/>
                </a:cubicBezTo>
                <a:cubicBezTo>
                  <a:pt x="0" y="54"/>
                  <a:pt x="0" y="101"/>
                  <a:pt x="16" y="101"/>
                </a:cubicBezTo>
                <a:cubicBezTo>
                  <a:pt x="497" y="147"/>
                  <a:pt x="993" y="271"/>
                  <a:pt x="1458" y="442"/>
                </a:cubicBezTo>
                <a:cubicBezTo>
                  <a:pt x="1474" y="442"/>
                  <a:pt x="1489" y="442"/>
                  <a:pt x="1489" y="427"/>
                </a:cubicBezTo>
                <a:cubicBezTo>
                  <a:pt x="1489" y="411"/>
                  <a:pt x="1489" y="411"/>
                  <a:pt x="1474" y="380"/>
                </a:cubicBezTo>
                <a:cubicBezTo>
                  <a:pt x="1167" y="168"/>
                  <a:pt x="762" y="0"/>
                  <a:pt x="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1"/>
          <p:cNvSpPr/>
          <p:nvPr/>
        </p:nvSpPr>
        <p:spPr>
          <a:xfrm>
            <a:off x="2257454" y="4157091"/>
            <a:ext cx="163002" cy="48571"/>
          </a:xfrm>
          <a:custGeom>
            <a:rect b="b" l="l" r="r" t="t"/>
            <a:pathLst>
              <a:path extrusionOk="0" h="444" w="1490">
                <a:moveTo>
                  <a:pt x="388" y="0"/>
                </a:moveTo>
                <a:cubicBezTo>
                  <a:pt x="261" y="0"/>
                  <a:pt x="136" y="18"/>
                  <a:pt x="16" y="56"/>
                </a:cubicBezTo>
                <a:cubicBezTo>
                  <a:pt x="1" y="56"/>
                  <a:pt x="1" y="87"/>
                  <a:pt x="16" y="87"/>
                </a:cubicBezTo>
                <a:cubicBezTo>
                  <a:pt x="497" y="149"/>
                  <a:pt x="994" y="258"/>
                  <a:pt x="1459" y="444"/>
                </a:cubicBezTo>
                <a:cubicBezTo>
                  <a:pt x="1474" y="444"/>
                  <a:pt x="1490" y="444"/>
                  <a:pt x="1490" y="413"/>
                </a:cubicBezTo>
                <a:cubicBezTo>
                  <a:pt x="1490" y="397"/>
                  <a:pt x="1490" y="382"/>
                  <a:pt x="1474" y="382"/>
                </a:cubicBezTo>
                <a:cubicBezTo>
                  <a:pt x="1171" y="160"/>
                  <a:pt x="772" y="0"/>
                  <a:pt x="3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1"/>
          <p:cNvSpPr/>
          <p:nvPr/>
        </p:nvSpPr>
        <p:spPr>
          <a:xfrm>
            <a:off x="1755320" y="3851004"/>
            <a:ext cx="807244" cy="668841"/>
          </a:xfrm>
          <a:custGeom>
            <a:rect b="b" l="l" r="r" t="t"/>
            <a:pathLst>
              <a:path extrusionOk="0" h="6114" w="7379">
                <a:moveTo>
                  <a:pt x="1039" y="0"/>
                </a:moveTo>
                <a:lnTo>
                  <a:pt x="1024" y="31"/>
                </a:lnTo>
                <a:cubicBezTo>
                  <a:pt x="434" y="1195"/>
                  <a:pt x="0" y="2172"/>
                  <a:pt x="47" y="2280"/>
                </a:cubicBezTo>
                <a:cubicBezTo>
                  <a:pt x="202" y="2575"/>
                  <a:pt x="6700" y="6065"/>
                  <a:pt x="6979" y="6111"/>
                </a:cubicBezTo>
                <a:cubicBezTo>
                  <a:pt x="6987" y="6112"/>
                  <a:pt x="6995" y="6113"/>
                  <a:pt x="7002" y="6113"/>
                </a:cubicBezTo>
                <a:cubicBezTo>
                  <a:pt x="7251" y="6113"/>
                  <a:pt x="7379" y="5372"/>
                  <a:pt x="7243" y="5041"/>
                </a:cubicBezTo>
                <a:cubicBezTo>
                  <a:pt x="7088" y="4715"/>
                  <a:pt x="5211" y="2265"/>
                  <a:pt x="5211" y="2265"/>
                </a:cubicBezTo>
                <a:lnTo>
                  <a:pt x="5242" y="2187"/>
                </a:lnTo>
                <a:lnTo>
                  <a:pt x="1039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1"/>
          <p:cNvSpPr/>
          <p:nvPr/>
        </p:nvSpPr>
        <p:spPr>
          <a:xfrm>
            <a:off x="1755320" y="3852645"/>
            <a:ext cx="807244" cy="665450"/>
          </a:xfrm>
          <a:custGeom>
            <a:rect b="b" l="l" r="r" t="t"/>
            <a:pathLst>
              <a:path extrusionOk="0" h="6083" w="7379">
                <a:moveTo>
                  <a:pt x="1039" y="1"/>
                </a:moveTo>
                <a:lnTo>
                  <a:pt x="1024" y="47"/>
                </a:lnTo>
                <a:cubicBezTo>
                  <a:pt x="434" y="1211"/>
                  <a:pt x="0" y="2172"/>
                  <a:pt x="47" y="2296"/>
                </a:cubicBezTo>
                <a:cubicBezTo>
                  <a:pt x="124" y="2420"/>
                  <a:pt x="1505" y="3227"/>
                  <a:pt x="3024" y="4033"/>
                </a:cubicBezTo>
                <a:cubicBezTo>
                  <a:pt x="4824" y="5026"/>
                  <a:pt x="6824" y="6065"/>
                  <a:pt x="6979" y="6081"/>
                </a:cubicBezTo>
                <a:cubicBezTo>
                  <a:pt x="6987" y="6082"/>
                  <a:pt x="6995" y="6083"/>
                  <a:pt x="7002" y="6083"/>
                </a:cubicBezTo>
                <a:cubicBezTo>
                  <a:pt x="7251" y="6083"/>
                  <a:pt x="7379" y="5357"/>
                  <a:pt x="7243" y="5041"/>
                </a:cubicBezTo>
                <a:cubicBezTo>
                  <a:pt x="7104" y="4716"/>
                  <a:pt x="5211" y="2265"/>
                  <a:pt x="5211" y="2265"/>
                </a:cubicBezTo>
                <a:lnTo>
                  <a:pt x="5242" y="2188"/>
                </a:lnTo>
                <a:lnTo>
                  <a:pt x="3847" y="1459"/>
                </a:lnTo>
                <a:lnTo>
                  <a:pt x="103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1"/>
          <p:cNvSpPr/>
          <p:nvPr/>
        </p:nvSpPr>
        <p:spPr>
          <a:xfrm>
            <a:off x="1801048" y="4103816"/>
            <a:ext cx="725743" cy="385508"/>
          </a:xfrm>
          <a:custGeom>
            <a:rect b="b" l="l" r="r" t="t"/>
            <a:pathLst>
              <a:path extrusionOk="0" h="3524" w="6634">
                <a:moveTo>
                  <a:pt x="1" y="0"/>
                </a:moveTo>
                <a:cubicBezTo>
                  <a:pt x="1071" y="636"/>
                  <a:pt x="5491" y="2978"/>
                  <a:pt x="6608" y="3505"/>
                </a:cubicBezTo>
                <a:cubicBezTo>
                  <a:pt x="5522" y="2885"/>
                  <a:pt x="1133" y="512"/>
                  <a:pt x="1" y="0"/>
                </a:cubicBezTo>
                <a:close/>
                <a:moveTo>
                  <a:pt x="6608" y="3505"/>
                </a:moveTo>
                <a:cubicBezTo>
                  <a:pt x="6621" y="3518"/>
                  <a:pt x="6629" y="3523"/>
                  <a:pt x="6631" y="3523"/>
                </a:cubicBezTo>
                <a:cubicBezTo>
                  <a:pt x="6633" y="3523"/>
                  <a:pt x="6626" y="3514"/>
                  <a:pt x="6608" y="35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1"/>
          <p:cNvSpPr/>
          <p:nvPr/>
        </p:nvSpPr>
        <p:spPr>
          <a:xfrm>
            <a:off x="1103748" y="2242570"/>
            <a:ext cx="1771474" cy="1806987"/>
          </a:xfrm>
          <a:custGeom>
            <a:rect b="b" l="l" r="r" t="t"/>
            <a:pathLst>
              <a:path extrusionOk="0" h="16518" w="16193">
                <a:moveTo>
                  <a:pt x="6670" y="0"/>
                </a:moveTo>
                <a:lnTo>
                  <a:pt x="1629" y="78"/>
                </a:lnTo>
                <a:cubicBezTo>
                  <a:pt x="1629" y="78"/>
                  <a:pt x="0" y="2994"/>
                  <a:pt x="1427" y="5087"/>
                </a:cubicBezTo>
                <a:cubicBezTo>
                  <a:pt x="2354" y="6426"/>
                  <a:pt x="5488" y="6691"/>
                  <a:pt x="7828" y="6691"/>
                </a:cubicBezTo>
                <a:cubicBezTo>
                  <a:pt x="9367" y="6691"/>
                  <a:pt x="10562" y="6576"/>
                  <a:pt x="10562" y="6576"/>
                </a:cubicBezTo>
                <a:lnTo>
                  <a:pt x="10562" y="6576"/>
                </a:lnTo>
                <a:lnTo>
                  <a:pt x="7228" y="14083"/>
                </a:lnTo>
                <a:lnTo>
                  <a:pt x="11881" y="16518"/>
                </a:lnTo>
                <a:cubicBezTo>
                  <a:pt x="11881" y="16518"/>
                  <a:pt x="15432" y="9601"/>
                  <a:pt x="16068" y="5878"/>
                </a:cubicBezTo>
                <a:cubicBezTo>
                  <a:pt x="16192" y="5180"/>
                  <a:pt x="14967" y="3149"/>
                  <a:pt x="14130" y="2714"/>
                </a:cubicBezTo>
                <a:cubicBezTo>
                  <a:pt x="12424" y="1830"/>
                  <a:pt x="7848" y="1939"/>
                  <a:pt x="6933" y="1551"/>
                </a:cubicBezTo>
                <a:cubicBezTo>
                  <a:pt x="6654" y="1443"/>
                  <a:pt x="6670" y="0"/>
                  <a:pt x="66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1"/>
          <p:cNvSpPr/>
          <p:nvPr/>
        </p:nvSpPr>
        <p:spPr>
          <a:xfrm>
            <a:off x="1958909" y="3682974"/>
            <a:ext cx="453124" cy="244498"/>
          </a:xfrm>
          <a:custGeom>
            <a:rect b="b" l="l" r="r" t="t"/>
            <a:pathLst>
              <a:path extrusionOk="0" h="2235" w="4142">
                <a:moveTo>
                  <a:pt x="0" y="1"/>
                </a:moveTo>
                <a:lnTo>
                  <a:pt x="0" y="1"/>
                </a:lnTo>
                <a:cubicBezTo>
                  <a:pt x="124" y="140"/>
                  <a:pt x="279" y="171"/>
                  <a:pt x="419" y="264"/>
                </a:cubicBezTo>
                <a:cubicBezTo>
                  <a:pt x="559" y="373"/>
                  <a:pt x="714" y="451"/>
                  <a:pt x="869" y="544"/>
                </a:cubicBezTo>
                <a:cubicBezTo>
                  <a:pt x="1396" y="838"/>
                  <a:pt x="1939" y="1133"/>
                  <a:pt x="2482" y="1397"/>
                </a:cubicBezTo>
                <a:cubicBezTo>
                  <a:pt x="3025" y="1691"/>
                  <a:pt x="3567" y="1955"/>
                  <a:pt x="4110" y="2234"/>
                </a:cubicBezTo>
                <a:cubicBezTo>
                  <a:pt x="4126" y="2234"/>
                  <a:pt x="4141" y="2219"/>
                  <a:pt x="4126" y="2219"/>
                </a:cubicBezTo>
                <a:cubicBezTo>
                  <a:pt x="3831" y="2017"/>
                  <a:pt x="3536" y="1846"/>
                  <a:pt x="3226" y="1676"/>
                </a:cubicBezTo>
                <a:cubicBezTo>
                  <a:pt x="2714" y="1366"/>
                  <a:pt x="2172" y="1071"/>
                  <a:pt x="1629" y="776"/>
                </a:cubicBezTo>
                <a:lnTo>
                  <a:pt x="807" y="373"/>
                </a:lnTo>
                <a:cubicBezTo>
                  <a:pt x="667" y="311"/>
                  <a:pt x="512" y="233"/>
                  <a:pt x="388" y="171"/>
                </a:cubicBezTo>
                <a:cubicBezTo>
                  <a:pt x="264" y="125"/>
                  <a:pt x="124" y="6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1"/>
          <p:cNvSpPr/>
          <p:nvPr/>
        </p:nvSpPr>
        <p:spPr>
          <a:xfrm>
            <a:off x="1941952" y="2427447"/>
            <a:ext cx="933270" cy="1228506"/>
          </a:xfrm>
          <a:custGeom>
            <a:rect b="b" l="l" r="r" t="t"/>
            <a:pathLst>
              <a:path extrusionOk="0" h="11230" w="8531">
                <a:moveTo>
                  <a:pt x="0" y="1"/>
                </a:moveTo>
                <a:lnTo>
                  <a:pt x="2590" y="4886"/>
                </a:lnTo>
                <a:lnTo>
                  <a:pt x="2745" y="5196"/>
                </a:lnTo>
                <a:lnTo>
                  <a:pt x="5940" y="11230"/>
                </a:lnTo>
                <a:cubicBezTo>
                  <a:pt x="6948" y="8965"/>
                  <a:pt x="8081" y="6127"/>
                  <a:pt x="8406" y="4173"/>
                </a:cubicBezTo>
                <a:cubicBezTo>
                  <a:pt x="8530" y="3490"/>
                  <a:pt x="7305" y="1459"/>
                  <a:pt x="6468" y="1009"/>
                </a:cubicBezTo>
                <a:cubicBezTo>
                  <a:pt x="5056" y="280"/>
                  <a:pt x="1629" y="218"/>
                  <a:pt x="0" y="1"/>
                </a:cubicBezTo>
                <a:close/>
              </a:path>
            </a:pathLst>
          </a:custGeom>
          <a:solidFill>
            <a:srgbClr val="302F2F">
              <a:alpha val="20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1"/>
          <p:cNvSpPr/>
          <p:nvPr/>
        </p:nvSpPr>
        <p:spPr>
          <a:xfrm>
            <a:off x="2659600" y="3682974"/>
            <a:ext cx="984249" cy="815868"/>
          </a:xfrm>
          <a:custGeom>
            <a:rect b="b" l="l" r="r" t="t"/>
            <a:pathLst>
              <a:path extrusionOk="0" h="7458" w="8997">
                <a:moveTo>
                  <a:pt x="1" y="1"/>
                </a:moveTo>
                <a:cubicBezTo>
                  <a:pt x="1" y="1"/>
                  <a:pt x="668" y="4809"/>
                  <a:pt x="668" y="4824"/>
                </a:cubicBezTo>
                <a:cubicBezTo>
                  <a:pt x="683" y="5739"/>
                  <a:pt x="730" y="6561"/>
                  <a:pt x="776" y="6980"/>
                </a:cubicBezTo>
                <a:cubicBezTo>
                  <a:pt x="807" y="7135"/>
                  <a:pt x="823" y="7228"/>
                  <a:pt x="854" y="7275"/>
                </a:cubicBezTo>
                <a:cubicBezTo>
                  <a:pt x="1045" y="7392"/>
                  <a:pt x="4563" y="7458"/>
                  <a:pt x="6840" y="7458"/>
                </a:cubicBezTo>
                <a:cubicBezTo>
                  <a:pt x="7886" y="7458"/>
                  <a:pt x="8670" y="7444"/>
                  <a:pt x="8748" y="7414"/>
                </a:cubicBezTo>
                <a:cubicBezTo>
                  <a:pt x="8996" y="7337"/>
                  <a:pt x="8795" y="6577"/>
                  <a:pt x="8500" y="6360"/>
                </a:cubicBezTo>
                <a:cubicBezTo>
                  <a:pt x="8205" y="6127"/>
                  <a:pt x="5398" y="4840"/>
                  <a:pt x="5398" y="4840"/>
                </a:cubicBezTo>
                <a:lnTo>
                  <a:pt x="4685" y="32"/>
                </a:lnTo>
                <a:lnTo>
                  <a:pt x="1" y="1"/>
                </a:ln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1"/>
          <p:cNvSpPr/>
          <p:nvPr/>
        </p:nvSpPr>
        <p:spPr>
          <a:xfrm>
            <a:off x="3141933" y="4208070"/>
            <a:ext cx="162565" cy="49228"/>
          </a:xfrm>
          <a:custGeom>
            <a:rect b="b" l="l" r="r" t="t"/>
            <a:pathLst>
              <a:path extrusionOk="0" h="450" w="1486">
                <a:moveTo>
                  <a:pt x="1167" y="1"/>
                </a:moveTo>
                <a:cubicBezTo>
                  <a:pt x="755" y="1"/>
                  <a:pt x="309" y="127"/>
                  <a:pt x="12" y="412"/>
                </a:cubicBezTo>
                <a:cubicBezTo>
                  <a:pt x="1" y="435"/>
                  <a:pt x="6" y="449"/>
                  <a:pt x="22" y="449"/>
                </a:cubicBezTo>
                <a:cubicBezTo>
                  <a:pt x="27" y="449"/>
                  <a:pt x="35" y="447"/>
                  <a:pt x="43" y="443"/>
                </a:cubicBezTo>
                <a:cubicBezTo>
                  <a:pt x="508" y="257"/>
                  <a:pt x="974" y="148"/>
                  <a:pt x="1454" y="86"/>
                </a:cubicBezTo>
                <a:cubicBezTo>
                  <a:pt x="1470" y="86"/>
                  <a:pt x="1470" y="71"/>
                  <a:pt x="1470" y="55"/>
                </a:cubicBezTo>
                <a:cubicBezTo>
                  <a:pt x="1485" y="55"/>
                  <a:pt x="1470" y="55"/>
                  <a:pt x="1470" y="24"/>
                </a:cubicBezTo>
                <a:cubicBezTo>
                  <a:pt x="1373" y="9"/>
                  <a:pt x="1271" y="1"/>
                  <a:pt x="11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1"/>
          <p:cNvSpPr/>
          <p:nvPr/>
        </p:nvSpPr>
        <p:spPr>
          <a:xfrm>
            <a:off x="3182738" y="4231699"/>
            <a:ext cx="162455" cy="48353"/>
          </a:xfrm>
          <a:custGeom>
            <a:rect b="b" l="l" r="r" t="t"/>
            <a:pathLst>
              <a:path extrusionOk="0" h="442" w="1485">
                <a:moveTo>
                  <a:pt x="1127" y="0"/>
                </a:moveTo>
                <a:cubicBezTo>
                  <a:pt x="717" y="0"/>
                  <a:pt x="292" y="120"/>
                  <a:pt x="11" y="413"/>
                </a:cubicBezTo>
                <a:cubicBezTo>
                  <a:pt x="1" y="424"/>
                  <a:pt x="5" y="442"/>
                  <a:pt x="13" y="442"/>
                </a:cubicBezTo>
                <a:cubicBezTo>
                  <a:pt x="17" y="442"/>
                  <a:pt x="22" y="438"/>
                  <a:pt x="27" y="429"/>
                </a:cubicBezTo>
                <a:cubicBezTo>
                  <a:pt x="492" y="258"/>
                  <a:pt x="957" y="150"/>
                  <a:pt x="1454" y="87"/>
                </a:cubicBezTo>
                <a:cubicBezTo>
                  <a:pt x="1469" y="87"/>
                  <a:pt x="1485" y="72"/>
                  <a:pt x="1485" y="41"/>
                </a:cubicBezTo>
                <a:cubicBezTo>
                  <a:pt x="1485" y="25"/>
                  <a:pt x="1469" y="25"/>
                  <a:pt x="1454" y="25"/>
                </a:cubicBezTo>
                <a:cubicBezTo>
                  <a:pt x="1348" y="9"/>
                  <a:pt x="1238" y="0"/>
                  <a:pt x="11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1"/>
          <p:cNvSpPr/>
          <p:nvPr/>
        </p:nvSpPr>
        <p:spPr>
          <a:xfrm>
            <a:off x="3223434" y="4253687"/>
            <a:ext cx="160814" cy="47696"/>
          </a:xfrm>
          <a:custGeom>
            <a:rect b="b" l="l" r="r" t="t"/>
            <a:pathLst>
              <a:path extrusionOk="0" h="436" w="1470">
                <a:moveTo>
                  <a:pt x="1118" y="1"/>
                </a:moveTo>
                <a:cubicBezTo>
                  <a:pt x="712" y="1"/>
                  <a:pt x="280" y="121"/>
                  <a:pt x="11" y="414"/>
                </a:cubicBezTo>
                <a:cubicBezTo>
                  <a:pt x="0" y="425"/>
                  <a:pt x="5" y="436"/>
                  <a:pt x="14" y="436"/>
                </a:cubicBezTo>
                <a:cubicBezTo>
                  <a:pt x="18" y="436"/>
                  <a:pt x="22" y="434"/>
                  <a:pt x="27" y="429"/>
                </a:cubicBezTo>
                <a:cubicBezTo>
                  <a:pt x="492" y="259"/>
                  <a:pt x="958" y="135"/>
                  <a:pt x="1438" y="73"/>
                </a:cubicBezTo>
                <a:cubicBezTo>
                  <a:pt x="1469" y="73"/>
                  <a:pt x="1469" y="57"/>
                  <a:pt x="1469" y="42"/>
                </a:cubicBezTo>
                <a:cubicBezTo>
                  <a:pt x="1469" y="26"/>
                  <a:pt x="1469" y="26"/>
                  <a:pt x="1438" y="26"/>
                </a:cubicBezTo>
                <a:cubicBezTo>
                  <a:pt x="1336" y="10"/>
                  <a:pt x="1228" y="1"/>
                  <a:pt x="11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1"/>
          <p:cNvSpPr/>
          <p:nvPr/>
        </p:nvSpPr>
        <p:spPr>
          <a:xfrm>
            <a:off x="2734318" y="4205553"/>
            <a:ext cx="912922" cy="293288"/>
          </a:xfrm>
          <a:custGeom>
            <a:rect b="b" l="l" r="r" t="t"/>
            <a:pathLst>
              <a:path extrusionOk="0" h="2681" w="8345">
                <a:moveTo>
                  <a:pt x="4746" y="1"/>
                </a:moveTo>
                <a:lnTo>
                  <a:pt x="0" y="16"/>
                </a:lnTo>
                <a:lnTo>
                  <a:pt x="0" y="47"/>
                </a:lnTo>
                <a:cubicBezTo>
                  <a:pt x="47" y="1350"/>
                  <a:pt x="78" y="2436"/>
                  <a:pt x="202" y="2498"/>
                </a:cubicBezTo>
                <a:cubicBezTo>
                  <a:pt x="382" y="2615"/>
                  <a:pt x="3897" y="2681"/>
                  <a:pt x="6173" y="2681"/>
                </a:cubicBezTo>
                <a:cubicBezTo>
                  <a:pt x="7219" y="2681"/>
                  <a:pt x="8003" y="2667"/>
                  <a:pt x="8081" y="2637"/>
                </a:cubicBezTo>
                <a:cubicBezTo>
                  <a:pt x="8344" y="2560"/>
                  <a:pt x="8143" y="1815"/>
                  <a:pt x="7848" y="1583"/>
                </a:cubicBezTo>
                <a:cubicBezTo>
                  <a:pt x="7569" y="1350"/>
                  <a:pt x="4746" y="78"/>
                  <a:pt x="4746" y="78"/>
                </a:cubicBezTo>
                <a:lnTo>
                  <a:pt x="47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1"/>
          <p:cNvSpPr/>
          <p:nvPr/>
        </p:nvSpPr>
        <p:spPr>
          <a:xfrm>
            <a:off x="2791971" y="4456287"/>
            <a:ext cx="821356" cy="8314"/>
          </a:xfrm>
          <a:custGeom>
            <a:rect b="b" l="l" r="r" t="t"/>
            <a:pathLst>
              <a:path extrusionOk="0" h="76" w="7508">
                <a:moveTo>
                  <a:pt x="2811" y="0"/>
                </a:moveTo>
                <a:cubicBezTo>
                  <a:pt x="1594" y="0"/>
                  <a:pt x="497" y="10"/>
                  <a:pt x="0" y="35"/>
                </a:cubicBezTo>
                <a:cubicBezTo>
                  <a:pt x="777" y="65"/>
                  <a:pt x="3075" y="76"/>
                  <a:pt x="4969" y="76"/>
                </a:cubicBezTo>
                <a:cubicBezTo>
                  <a:pt x="6063" y="76"/>
                  <a:pt x="7022" y="72"/>
                  <a:pt x="7476" y="66"/>
                </a:cubicBezTo>
                <a:cubicBezTo>
                  <a:pt x="7507" y="66"/>
                  <a:pt x="7507" y="51"/>
                  <a:pt x="7476" y="51"/>
                </a:cubicBezTo>
                <a:cubicBezTo>
                  <a:pt x="6732" y="23"/>
                  <a:pt x="4636" y="0"/>
                  <a:pt x="28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1"/>
          <p:cNvSpPr/>
          <p:nvPr/>
        </p:nvSpPr>
        <p:spPr>
          <a:xfrm>
            <a:off x="1098607" y="2234037"/>
            <a:ext cx="2209283" cy="1915616"/>
          </a:xfrm>
          <a:custGeom>
            <a:rect b="b" l="l" r="r" t="t"/>
            <a:pathLst>
              <a:path extrusionOk="0" h="17511" w="20195">
                <a:moveTo>
                  <a:pt x="7352" y="1"/>
                </a:moveTo>
                <a:lnTo>
                  <a:pt x="1769" y="140"/>
                </a:lnTo>
                <a:cubicBezTo>
                  <a:pt x="1769" y="140"/>
                  <a:pt x="1" y="3490"/>
                  <a:pt x="2079" y="5367"/>
                </a:cubicBezTo>
                <a:cubicBezTo>
                  <a:pt x="3925" y="7042"/>
                  <a:pt x="12207" y="7058"/>
                  <a:pt x="12393" y="7724"/>
                </a:cubicBezTo>
                <a:cubicBezTo>
                  <a:pt x="12719" y="8748"/>
                  <a:pt x="14766" y="17511"/>
                  <a:pt x="14766" y="17511"/>
                </a:cubicBezTo>
                <a:lnTo>
                  <a:pt x="20194" y="17433"/>
                </a:lnTo>
                <a:cubicBezTo>
                  <a:pt x="20194" y="17433"/>
                  <a:pt x="17868" y="6235"/>
                  <a:pt x="16534" y="4591"/>
                </a:cubicBezTo>
                <a:cubicBezTo>
                  <a:pt x="14409" y="1939"/>
                  <a:pt x="7508" y="1831"/>
                  <a:pt x="7415" y="1552"/>
                </a:cubicBezTo>
                <a:cubicBezTo>
                  <a:pt x="7259" y="1148"/>
                  <a:pt x="7352" y="1"/>
                  <a:pt x="73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1"/>
          <p:cNvSpPr/>
          <p:nvPr/>
        </p:nvSpPr>
        <p:spPr>
          <a:xfrm>
            <a:off x="2740007" y="4030850"/>
            <a:ext cx="525436" cy="16081"/>
          </a:xfrm>
          <a:custGeom>
            <a:rect b="b" l="l" r="r" t="t"/>
            <a:pathLst>
              <a:path extrusionOk="0" h="147" w="4803">
                <a:moveTo>
                  <a:pt x="1902" y="0"/>
                </a:moveTo>
                <a:cubicBezTo>
                  <a:pt x="1282" y="0"/>
                  <a:pt x="646" y="16"/>
                  <a:pt x="26" y="62"/>
                </a:cubicBezTo>
                <a:cubicBezTo>
                  <a:pt x="1" y="62"/>
                  <a:pt x="6" y="102"/>
                  <a:pt x="25" y="102"/>
                </a:cubicBezTo>
                <a:cubicBezTo>
                  <a:pt x="29" y="102"/>
                  <a:pt x="35" y="100"/>
                  <a:pt x="41" y="93"/>
                </a:cubicBezTo>
                <a:cubicBezTo>
                  <a:pt x="398" y="124"/>
                  <a:pt x="739" y="140"/>
                  <a:pt x="1096" y="140"/>
                </a:cubicBezTo>
                <a:cubicBezTo>
                  <a:pt x="1303" y="145"/>
                  <a:pt x="1506" y="147"/>
                  <a:pt x="1708" y="147"/>
                </a:cubicBezTo>
                <a:cubicBezTo>
                  <a:pt x="2113" y="147"/>
                  <a:pt x="2512" y="140"/>
                  <a:pt x="2926" y="140"/>
                </a:cubicBezTo>
                <a:cubicBezTo>
                  <a:pt x="3562" y="140"/>
                  <a:pt x="4182" y="140"/>
                  <a:pt x="4803" y="78"/>
                </a:cubicBezTo>
                <a:cubicBezTo>
                  <a:pt x="4446" y="31"/>
                  <a:pt x="4105" y="31"/>
                  <a:pt x="3748" y="16"/>
                </a:cubicBezTo>
                <a:cubicBezTo>
                  <a:pt x="3128" y="0"/>
                  <a:pt x="2523" y="0"/>
                  <a:pt x="19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1"/>
          <p:cNvSpPr/>
          <p:nvPr/>
        </p:nvSpPr>
        <p:spPr>
          <a:xfrm>
            <a:off x="1280207" y="1522313"/>
            <a:ext cx="729681" cy="727149"/>
          </a:xfrm>
          <a:custGeom>
            <a:rect b="b" l="l" r="r" t="t"/>
            <a:pathLst>
              <a:path extrusionOk="0" h="6647" w="6670">
                <a:moveTo>
                  <a:pt x="4308" y="1"/>
                </a:moveTo>
                <a:cubicBezTo>
                  <a:pt x="3949" y="1"/>
                  <a:pt x="3558" y="145"/>
                  <a:pt x="3180" y="473"/>
                </a:cubicBezTo>
                <a:cubicBezTo>
                  <a:pt x="1505" y="1931"/>
                  <a:pt x="0" y="6646"/>
                  <a:pt x="0" y="6646"/>
                </a:cubicBezTo>
                <a:lnTo>
                  <a:pt x="5692" y="6538"/>
                </a:lnTo>
                <a:lnTo>
                  <a:pt x="5863" y="4630"/>
                </a:lnTo>
                <a:cubicBezTo>
                  <a:pt x="5863" y="4630"/>
                  <a:pt x="6670" y="4211"/>
                  <a:pt x="6561" y="3436"/>
                </a:cubicBezTo>
                <a:cubicBezTo>
                  <a:pt x="6483" y="2552"/>
                  <a:pt x="5475" y="691"/>
                  <a:pt x="5367" y="535"/>
                </a:cubicBezTo>
                <a:cubicBezTo>
                  <a:pt x="5107" y="200"/>
                  <a:pt x="4730" y="1"/>
                  <a:pt x="43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1"/>
          <p:cNvSpPr/>
          <p:nvPr/>
        </p:nvSpPr>
        <p:spPr>
          <a:xfrm>
            <a:off x="1711561" y="1543317"/>
            <a:ext cx="837875" cy="823307"/>
          </a:xfrm>
          <a:custGeom>
            <a:rect b="b" l="l" r="r" t="t"/>
            <a:pathLst>
              <a:path extrusionOk="0" h="7526" w="7659">
                <a:moveTo>
                  <a:pt x="422" y="0"/>
                </a:moveTo>
                <a:cubicBezTo>
                  <a:pt x="74" y="0"/>
                  <a:pt x="1" y="659"/>
                  <a:pt x="199" y="1631"/>
                </a:cubicBezTo>
                <a:cubicBezTo>
                  <a:pt x="710" y="4112"/>
                  <a:pt x="1439" y="6888"/>
                  <a:pt x="1998" y="7214"/>
                </a:cubicBezTo>
                <a:cubicBezTo>
                  <a:pt x="2394" y="7450"/>
                  <a:pt x="3087" y="7526"/>
                  <a:pt x="3831" y="7526"/>
                </a:cubicBezTo>
                <a:cubicBezTo>
                  <a:pt x="5096" y="7526"/>
                  <a:pt x="6504" y="7306"/>
                  <a:pt x="6837" y="7276"/>
                </a:cubicBezTo>
                <a:cubicBezTo>
                  <a:pt x="7255" y="7214"/>
                  <a:pt x="7659" y="3973"/>
                  <a:pt x="7193" y="3942"/>
                </a:cubicBezTo>
                <a:cubicBezTo>
                  <a:pt x="7167" y="3939"/>
                  <a:pt x="7134" y="3938"/>
                  <a:pt x="7094" y="3938"/>
                </a:cubicBezTo>
                <a:cubicBezTo>
                  <a:pt x="6479" y="3938"/>
                  <a:pt x="4375" y="4231"/>
                  <a:pt x="3856" y="4231"/>
                </a:cubicBezTo>
                <a:cubicBezTo>
                  <a:pt x="3803" y="4231"/>
                  <a:pt x="3767" y="4228"/>
                  <a:pt x="3750" y="4221"/>
                </a:cubicBezTo>
                <a:cubicBezTo>
                  <a:pt x="3595" y="4174"/>
                  <a:pt x="2587" y="2639"/>
                  <a:pt x="1610" y="1165"/>
                </a:cubicBezTo>
                <a:cubicBezTo>
                  <a:pt x="1069" y="345"/>
                  <a:pt x="674" y="0"/>
                  <a:pt x="422" y="0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1"/>
          <p:cNvSpPr/>
          <p:nvPr/>
        </p:nvSpPr>
        <p:spPr>
          <a:xfrm>
            <a:off x="2376260" y="1962409"/>
            <a:ext cx="801008" cy="433314"/>
          </a:xfrm>
          <a:custGeom>
            <a:rect b="b" l="l" r="r" t="t"/>
            <a:pathLst>
              <a:path extrusionOk="0" h="3961" w="7322">
                <a:moveTo>
                  <a:pt x="2835" y="0"/>
                </a:moveTo>
                <a:cubicBezTo>
                  <a:pt x="1797" y="0"/>
                  <a:pt x="807" y="111"/>
                  <a:pt x="807" y="111"/>
                </a:cubicBezTo>
                <a:cubicBezTo>
                  <a:pt x="807" y="111"/>
                  <a:pt x="1" y="3259"/>
                  <a:pt x="125" y="3337"/>
                </a:cubicBezTo>
                <a:cubicBezTo>
                  <a:pt x="394" y="3406"/>
                  <a:pt x="712" y="3484"/>
                  <a:pt x="1085" y="3484"/>
                </a:cubicBezTo>
                <a:cubicBezTo>
                  <a:pt x="1550" y="3484"/>
                  <a:pt x="2100" y="3362"/>
                  <a:pt x="2746" y="2949"/>
                </a:cubicBezTo>
                <a:cubicBezTo>
                  <a:pt x="2746" y="2949"/>
                  <a:pt x="3908" y="3960"/>
                  <a:pt x="4512" y="3960"/>
                </a:cubicBezTo>
                <a:cubicBezTo>
                  <a:pt x="4606" y="3960"/>
                  <a:pt x="4686" y="3936"/>
                  <a:pt x="4747" y="3880"/>
                </a:cubicBezTo>
                <a:cubicBezTo>
                  <a:pt x="4926" y="3714"/>
                  <a:pt x="4692" y="3381"/>
                  <a:pt x="4390" y="3073"/>
                </a:cubicBezTo>
                <a:lnTo>
                  <a:pt x="4390" y="3073"/>
                </a:lnTo>
                <a:cubicBezTo>
                  <a:pt x="4768" y="3367"/>
                  <a:pt x="5195" y="3646"/>
                  <a:pt x="5453" y="3646"/>
                </a:cubicBezTo>
                <a:cubicBezTo>
                  <a:pt x="5511" y="3646"/>
                  <a:pt x="5561" y="3632"/>
                  <a:pt x="5600" y="3600"/>
                </a:cubicBezTo>
                <a:cubicBezTo>
                  <a:pt x="5803" y="3432"/>
                  <a:pt x="5678" y="3144"/>
                  <a:pt x="5442" y="2850"/>
                </a:cubicBezTo>
                <a:lnTo>
                  <a:pt x="5442" y="2850"/>
                </a:lnTo>
                <a:cubicBezTo>
                  <a:pt x="5728" y="3062"/>
                  <a:pt x="6014" y="3222"/>
                  <a:pt x="6224" y="3222"/>
                </a:cubicBezTo>
                <a:cubicBezTo>
                  <a:pt x="6309" y="3222"/>
                  <a:pt x="6382" y="3196"/>
                  <a:pt x="6437" y="3135"/>
                </a:cubicBezTo>
                <a:cubicBezTo>
                  <a:pt x="6723" y="2810"/>
                  <a:pt x="6108" y="2198"/>
                  <a:pt x="5621" y="1794"/>
                </a:cubicBezTo>
                <a:lnTo>
                  <a:pt x="5621" y="1794"/>
                </a:lnTo>
                <a:cubicBezTo>
                  <a:pt x="6011" y="2072"/>
                  <a:pt x="6525" y="2394"/>
                  <a:pt x="6817" y="2394"/>
                </a:cubicBezTo>
                <a:cubicBezTo>
                  <a:pt x="6905" y="2394"/>
                  <a:pt x="6973" y="2365"/>
                  <a:pt x="7011" y="2298"/>
                </a:cubicBezTo>
                <a:cubicBezTo>
                  <a:pt x="7321" y="1770"/>
                  <a:pt x="5258" y="436"/>
                  <a:pt x="4716" y="219"/>
                </a:cubicBezTo>
                <a:cubicBezTo>
                  <a:pt x="4259" y="50"/>
                  <a:pt x="3536" y="0"/>
                  <a:pt x="2835" y="0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1"/>
          <p:cNvSpPr/>
          <p:nvPr/>
        </p:nvSpPr>
        <p:spPr>
          <a:xfrm>
            <a:off x="2868330" y="2064365"/>
            <a:ext cx="205449" cy="181705"/>
          </a:xfrm>
          <a:custGeom>
            <a:rect b="b" l="l" r="r" t="t"/>
            <a:pathLst>
              <a:path extrusionOk="0" h="1661" w="1878">
                <a:moveTo>
                  <a:pt x="0" y="1"/>
                </a:moveTo>
                <a:lnTo>
                  <a:pt x="0" y="1"/>
                </a:lnTo>
                <a:cubicBezTo>
                  <a:pt x="187" y="156"/>
                  <a:pt x="373" y="311"/>
                  <a:pt x="574" y="466"/>
                </a:cubicBezTo>
                <a:cubicBezTo>
                  <a:pt x="791" y="621"/>
                  <a:pt x="1505" y="1195"/>
                  <a:pt x="1877" y="1660"/>
                </a:cubicBezTo>
                <a:cubicBezTo>
                  <a:pt x="1691" y="1381"/>
                  <a:pt x="1474" y="1133"/>
                  <a:pt x="1226" y="916"/>
                </a:cubicBezTo>
                <a:cubicBezTo>
                  <a:pt x="1040" y="745"/>
                  <a:pt x="838" y="590"/>
                  <a:pt x="636" y="435"/>
                </a:cubicBezTo>
                <a:cubicBezTo>
                  <a:pt x="419" y="280"/>
                  <a:pt x="218" y="140"/>
                  <a:pt x="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1"/>
          <p:cNvSpPr/>
          <p:nvPr/>
        </p:nvSpPr>
        <p:spPr>
          <a:xfrm>
            <a:off x="2804989" y="2142583"/>
            <a:ext cx="183460" cy="143636"/>
          </a:xfrm>
          <a:custGeom>
            <a:rect b="b" l="l" r="r" t="t"/>
            <a:pathLst>
              <a:path extrusionOk="0" h="1313" w="1677">
                <a:moveTo>
                  <a:pt x="14" y="1"/>
                </a:moveTo>
                <a:lnTo>
                  <a:pt x="14" y="1"/>
                </a:lnTo>
                <a:cubicBezTo>
                  <a:pt x="7" y="1"/>
                  <a:pt x="0" y="15"/>
                  <a:pt x="21" y="15"/>
                </a:cubicBezTo>
                <a:cubicBezTo>
                  <a:pt x="21" y="4"/>
                  <a:pt x="18" y="1"/>
                  <a:pt x="14" y="1"/>
                </a:cubicBezTo>
                <a:close/>
                <a:moveTo>
                  <a:pt x="21" y="15"/>
                </a:moveTo>
                <a:lnTo>
                  <a:pt x="21" y="15"/>
                </a:lnTo>
                <a:cubicBezTo>
                  <a:pt x="269" y="201"/>
                  <a:pt x="517" y="418"/>
                  <a:pt x="766" y="635"/>
                </a:cubicBezTo>
                <a:cubicBezTo>
                  <a:pt x="1029" y="821"/>
                  <a:pt x="1386" y="1100"/>
                  <a:pt x="1650" y="1302"/>
                </a:cubicBezTo>
                <a:cubicBezTo>
                  <a:pt x="1653" y="1309"/>
                  <a:pt x="1657" y="1312"/>
                  <a:pt x="1660" y="1312"/>
                </a:cubicBezTo>
                <a:cubicBezTo>
                  <a:pt x="1671" y="1312"/>
                  <a:pt x="1677" y="1283"/>
                  <a:pt x="1665" y="1271"/>
                </a:cubicBezTo>
                <a:cubicBezTo>
                  <a:pt x="1417" y="1054"/>
                  <a:pt x="1060" y="759"/>
                  <a:pt x="812" y="573"/>
                </a:cubicBezTo>
                <a:cubicBezTo>
                  <a:pt x="564" y="371"/>
                  <a:pt x="285" y="201"/>
                  <a:pt x="21" y="15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1"/>
          <p:cNvSpPr/>
          <p:nvPr/>
        </p:nvSpPr>
        <p:spPr>
          <a:xfrm>
            <a:off x="2739569" y="2199359"/>
            <a:ext cx="127120" cy="107316"/>
          </a:xfrm>
          <a:custGeom>
            <a:rect b="b" l="l" r="r" t="t"/>
            <a:pathLst>
              <a:path extrusionOk="0" h="981" w="1162">
                <a:moveTo>
                  <a:pt x="4" y="1"/>
                </a:moveTo>
                <a:lnTo>
                  <a:pt x="4" y="1"/>
                </a:lnTo>
                <a:cubicBezTo>
                  <a:pt x="0" y="1"/>
                  <a:pt x="4" y="7"/>
                  <a:pt x="14" y="7"/>
                </a:cubicBezTo>
                <a:cubicBezTo>
                  <a:pt x="9" y="2"/>
                  <a:pt x="6" y="1"/>
                  <a:pt x="4" y="1"/>
                </a:cubicBezTo>
                <a:close/>
                <a:moveTo>
                  <a:pt x="14" y="7"/>
                </a:moveTo>
                <a:lnTo>
                  <a:pt x="14" y="7"/>
                </a:lnTo>
                <a:cubicBezTo>
                  <a:pt x="464" y="380"/>
                  <a:pt x="743" y="628"/>
                  <a:pt x="1131" y="969"/>
                </a:cubicBezTo>
                <a:cubicBezTo>
                  <a:pt x="1139" y="977"/>
                  <a:pt x="1150" y="981"/>
                  <a:pt x="1156" y="981"/>
                </a:cubicBezTo>
                <a:cubicBezTo>
                  <a:pt x="1162" y="981"/>
                  <a:pt x="1162" y="977"/>
                  <a:pt x="1146" y="969"/>
                </a:cubicBezTo>
                <a:cubicBezTo>
                  <a:pt x="805" y="612"/>
                  <a:pt x="417" y="287"/>
                  <a:pt x="14" y="7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1"/>
          <p:cNvSpPr/>
          <p:nvPr/>
        </p:nvSpPr>
        <p:spPr>
          <a:xfrm>
            <a:off x="1712874" y="1535003"/>
            <a:ext cx="308939" cy="376756"/>
          </a:xfrm>
          <a:custGeom>
            <a:rect b="b" l="l" r="r" t="t"/>
            <a:pathLst>
              <a:path extrusionOk="0" h="3444" w="2824">
                <a:moveTo>
                  <a:pt x="392" y="1"/>
                </a:moveTo>
                <a:cubicBezTo>
                  <a:pt x="155" y="1"/>
                  <a:pt x="0" y="226"/>
                  <a:pt x="0" y="745"/>
                </a:cubicBezTo>
                <a:cubicBezTo>
                  <a:pt x="0" y="1800"/>
                  <a:pt x="481" y="3444"/>
                  <a:pt x="481" y="3444"/>
                </a:cubicBezTo>
                <a:lnTo>
                  <a:pt x="2823" y="2699"/>
                </a:lnTo>
                <a:cubicBezTo>
                  <a:pt x="2823" y="2699"/>
                  <a:pt x="1939" y="1350"/>
                  <a:pt x="1272" y="606"/>
                </a:cubicBezTo>
                <a:cubicBezTo>
                  <a:pt x="946" y="226"/>
                  <a:pt x="629" y="1"/>
                  <a:pt x="3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1"/>
          <p:cNvSpPr/>
          <p:nvPr/>
        </p:nvSpPr>
        <p:spPr>
          <a:xfrm>
            <a:off x="1763743" y="1792956"/>
            <a:ext cx="217263" cy="69685"/>
          </a:xfrm>
          <a:custGeom>
            <a:rect b="b" l="l" r="r" t="t"/>
            <a:pathLst>
              <a:path extrusionOk="0" h="637" w="1986">
                <a:moveTo>
                  <a:pt x="1986" y="0"/>
                </a:moveTo>
                <a:cubicBezTo>
                  <a:pt x="1335" y="140"/>
                  <a:pt x="342" y="496"/>
                  <a:pt x="1" y="621"/>
                </a:cubicBezTo>
                <a:lnTo>
                  <a:pt x="1" y="636"/>
                </a:lnTo>
                <a:cubicBezTo>
                  <a:pt x="357" y="543"/>
                  <a:pt x="1443" y="217"/>
                  <a:pt x="1986" y="16"/>
                </a:cubicBezTo>
                <a:lnTo>
                  <a:pt x="1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1"/>
          <p:cNvSpPr/>
          <p:nvPr/>
        </p:nvSpPr>
        <p:spPr>
          <a:xfrm>
            <a:off x="1717906" y="1730163"/>
            <a:ext cx="66295" cy="186737"/>
          </a:xfrm>
          <a:custGeom>
            <a:rect b="b" l="l" r="r" t="t"/>
            <a:pathLst>
              <a:path extrusionOk="0" h="1707" w="606">
                <a:moveTo>
                  <a:pt x="32" y="0"/>
                </a:moveTo>
                <a:cubicBezTo>
                  <a:pt x="63" y="171"/>
                  <a:pt x="78" y="373"/>
                  <a:pt x="125" y="543"/>
                </a:cubicBezTo>
                <a:cubicBezTo>
                  <a:pt x="78" y="450"/>
                  <a:pt x="47" y="373"/>
                  <a:pt x="1" y="295"/>
                </a:cubicBezTo>
                <a:lnTo>
                  <a:pt x="1" y="295"/>
                </a:lnTo>
                <a:lnTo>
                  <a:pt x="63" y="574"/>
                </a:lnTo>
                <a:cubicBezTo>
                  <a:pt x="78" y="636"/>
                  <a:pt x="109" y="683"/>
                  <a:pt x="125" y="729"/>
                </a:cubicBezTo>
                <a:cubicBezTo>
                  <a:pt x="203" y="1070"/>
                  <a:pt x="280" y="1381"/>
                  <a:pt x="373" y="1691"/>
                </a:cubicBezTo>
                <a:cubicBezTo>
                  <a:pt x="373" y="1706"/>
                  <a:pt x="389" y="1706"/>
                  <a:pt x="420" y="1706"/>
                </a:cubicBezTo>
                <a:cubicBezTo>
                  <a:pt x="466" y="1691"/>
                  <a:pt x="544" y="1660"/>
                  <a:pt x="606" y="1644"/>
                </a:cubicBezTo>
                <a:lnTo>
                  <a:pt x="606" y="1629"/>
                </a:lnTo>
                <a:lnTo>
                  <a:pt x="435" y="1629"/>
                </a:lnTo>
                <a:cubicBezTo>
                  <a:pt x="311" y="1086"/>
                  <a:pt x="156" y="543"/>
                  <a:pt x="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1"/>
          <p:cNvSpPr/>
          <p:nvPr/>
        </p:nvSpPr>
        <p:spPr>
          <a:xfrm>
            <a:off x="1390479" y="1280441"/>
            <a:ext cx="330052" cy="608783"/>
          </a:xfrm>
          <a:custGeom>
            <a:rect b="b" l="l" r="r" t="t"/>
            <a:pathLst>
              <a:path extrusionOk="0" h="5565" w="3017">
                <a:moveTo>
                  <a:pt x="1668" y="1"/>
                </a:moveTo>
                <a:cubicBezTo>
                  <a:pt x="1546" y="1"/>
                  <a:pt x="1436" y="10"/>
                  <a:pt x="1350" y="32"/>
                </a:cubicBezTo>
                <a:cubicBezTo>
                  <a:pt x="838" y="172"/>
                  <a:pt x="435" y="513"/>
                  <a:pt x="218" y="978"/>
                </a:cubicBezTo>
                <a:cubicBezTo>
                  <a:pt x="125" y="1211"/>
                  <a:pt x="63" y="1444"/>
                  <a:pt x="94" y="1707"/>
                </a:cubicBezTo>
                <a:cubicBezTo>
                  <a:pt x="109" y="1971"/>
                  <a:pt x="249" y="2204"/>
                  <a:pt x="295" y="2483"/>
                </a:cubicBezTo>
                <a:cubicBezTo>
                  <a:pt x="342" y="2607"/>
                  <a:pt x="357" y="2746"/>
                  <a:pt x="326" y="2886"/>
                </a:cubicBezTo>
                <a:cubicBezTo>
                  <a:pt x="280" y="3041"/>
                  <a:pt x="233" y="3196"/>
                  <a:pt x="156" y="3336"/>
                </a:cubicBezTo>
                <a:cubicBezTo>
                  <a:pt x="32" y="3584"/>
                  <a:pt x="1" y="3879"/>
                  <a:pt x="16" y="4158"/>
                </a:cubicBezTo>
                <a:cubicBezTo>
                  <a:pt x="78" y="4701"/>
                  <a:pt x="388" y="5197"/>
                  <a:pt x="854" y="5461"/>
                </a:cubicBezTo>
                <a:cubicBezTo>
                  <a:pt x="900" y="5507"/>
                  <a:pt x="962" y="5538"/>
                  <a:pt x="1024" y="5554"/>
                </a:cubicBezTo>
                <a:cubicBezTo>
                  <a:pt x="1032" y="5561"/>
                  <a:pt x="1040" y="5564"/>
                  <a:pt x="1048" y="5564"/>
                </a:cubicBezTo>
                <a:cubicBezTo>
                  <a:pt x="1074" y="5564"/>
                  <a:pt x="1098" y="5534"/>
                  <a:pt x="1086" y="5523"/>
                </a:cubicBezTo>
                <a:cubicBezTo>
                  <a:pt x="776" y="5212"/>
                  <a:pt x="714" y="4856"/>
                  <a:pt x="745" y="4763"/>
                </a:cubicBezTo>
                <a:cubicBezTo>
                  <a:pt x="807" y="4670"/>
                  <a:pt x="931" y="4592"/>
                  <a:pt x="1040" y="4546"/>
                </a:cubicBezTo>
                <a:cubicBezTo>
                  <a:pt x="1164" y="4499"/>
                  <a:pt x="1288" y="4468"/>
                  <a:pt x="1412" y="4437"/>
                </a:cubicBezTo>
                <a:cubicBezTo>
                  <a:pt x="1738" y="4297"/>
                  <a:pt x="1986" y="4034"/>
                  <a:pt x="2110" y="3693"/>
                </a:cubicBezTo>
                <a:cubicBezTo>
                  <a:pt x="2187" y="3460"/>
                  <a:pt x="2203" y="3212"/>
                  <a:pt x="2125" y="2964"/>
                </a:cubicBezTo>
                <a:cubicBezTo>
                  <a:pt x="2063" y="2731"/>
                  <a:pt x="1877" y="2514"/>
                  <a:pt x="1908" y="2266"/>
                </a:cubicBezTo>
                <a:cubicBezTo>
                  <a:pt x="1908" y="2157"/>
                  <a:pt x="1970" y="2064"/>
                  <a:pt x="2048" y="2018"/>
                </a:cubicBezTo>
                <a:cubicBezTo>
                  <a:pt x="2095" y="1994"/>
                  <a:pt x="2139" y="1986"/>
                  <a:pt x="2183" y="1986"/>
                </a:cubicBezTo>
                <a:cubicBezTo>
                  <a:pt x="2256" y="1986"/>
                  <a:pt x="2327" y="2008"/>
                  <a:pt x="2405" y="2018"/>
                </a:cubicBezTo>
                <a:cubicBezTo>
                  <a:pt x="2430" y="2021"/>
                  <a:pt x="2455" y="2023"/>
                  <a:pt x="2479" y="2023"/>
                </a:cubicBezTo>
                <a:cubicBezTo>
                  <a:pt x="2558" y="2023"/>
                  <a:pt x="2632" y="2003"/>
                  <a:pt x="2715" y="1955"/>
                </a:cubicBezTo>
                <a:cubicBezTo>
                  <a:pt x="2792" y="1893"/>
                  <a:pt x="2823" y="1800"/>
                  <a:pt x="2839" y="1707"/>
                </a:cubicBezTo>
                <a:cubicBezTo>
                  <a:pt x="2885" y="1459"/>
                  <a:pt x="2761" y="1195"/>
                  <a:pt x="2730" y="963"/>
                </a:cubicBezTo>
                <a:cubicBezTo>
                  <a:pt x="2668" y="746"/>
                  <a:pt x="2684" y="482"/>
                  <a:pt x="2839" y="311"/>
                </a:cubicBezTo>
                <a:cubicBezTo>
                  <a:pt x="2885" y="265"/>
                  <a:pt x="2947" y="234"/>
                  <a:pt x="2978" y="218"/>
                </a:cubicBezTo>
                <a:cubicBezTo>
                  <a:pt x="3017" y="193"/>
                  <a:pt x="2220" y="1"/>
                  <a:pt x="1668" y="1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21"/>
          <p:cNvSpPr/>
          <p:nvPr/>
        </p:nvSpPr>
        <p:spPr>
          <a:xfrm>
            <a:off x="1493969" y="1304289"/>
            <a:ext cx="224046" cy="510765"/>
          </a:xfrm>
          <a:custGeom>
            <a:rect b="b" l="l" r="r" t="t"/>
            <a:pathLst>
              <a:path extrusionOk="0" h="4669" w="2048">
                <a:moveTo>
                  <a:pt x="2032" y="0"/>
                </a:moveTo>
                <a:cubicBezTo>
                  <a:pt x="1939" y="47"/>
                  <a:pt x="1862" y="109"/>
                  <a:pt x="1800" y="202"/>
                </a:cubicBezTo>
                <a:cubicBezTo>
                  <a:pt x="1769" y="280"/>
                  <a:pt x="1722" y="388"/>
                  <a:pt x="1722" y="481"/>
                </a:cubicBezTo>
                <a:cubicBezTo>
                  <a:pt x="1707" y="683"/>
                  <a:pt x="1784" y="884"/>
                  <a:pt x="1862" y="1071"/>
                </a:cubicBezTo>
                <a:cubicBezTo>
                  <a:pt x="1939" y="1272"/>
                  <a:pt x="1970" y="1458"/>
                  <a:pt x="1939" y="1660"/>
                </a:cubicBezTo>
                <a:cubicBezTo>
                  <a:pt x="1924" y="1737"/>
                  <a:pt x="1877" y="1815"/>
                  <a:pt x="1800" y="1877"/>
                </a:cubicBezTo>
                <a:cubicBezTo>
                  <a:pt x="1722" y="1924"/>
                  <a:pt x="1629" y="1970"/>
                  <a:pt x="1536" y="1970"/>
                </a:cubicBezTo>
                <a:cubicBezTo>
                  <a:pt x="1443" y="1970"/>
                  <a:pt x="1346" y="1951"/>
                  <a:pt x="1253" y="1951"/>
                </a:cubicBezTo>
                <a:cubicBezTo>
                  <a:pt x="1160" y="1951"/>
                  <a:pt x="1071" y="1970"/>
                  <a:pt x="993" y="2048"/>
                </a:cubicBezTo>
                <a:cubicBezTo>
                  <a:pt x="854" y="2203"/>
                  <a:pt x="931" y="2420"/>
                  <a:pt x="962" y="2590"/>
                </a:cubicBezTo>
                <a:cubicBezTo>
                  <a:pt x="1086" y="2994"/>
                  <a:pt x="1303" y="3506"/>
                  <a:pt x="1009" y="3893"/>
                </a:cubicBezTo>
                <a:cubicBezTo>
                  <a:pt x="854" y="4079"/>
                  <a:pt x="637" y="4219"/>
                  <a:pt x="404" y="4312"/>
                </a:cubicBezTo>
                <a:cubicBezTo>
                  <a:pt x="249" y="4390"/>
                  <a:pt x="63" y="4467"/>
                  <a:pt x="1" y="4669"/>
                </a:cubicBezTo>
                <a:lnTo>
                  <a:pt x="16" y="4669"/>
                </a:lnTo>
                <a:cubicBezTo>
                  <a:pt x="78" y="4467"/>
                  <a:pt x="295" y="4421"/>
                  <a:pt x="466" y="4359"/>
                </a:cubicBezTo>
                <a:cubicBezTo>
                  <a:pt x="652" y="4281"/>
                  <a:pt x="838" y="4157"/>
                  <a:pt x="993" y="4033"/>
                </a:cubicBezTo>
                <a:cubicBezTo>
                  <a:pt x="1148" y="3878"/>
                  <a:pt x="1226" y="3676"/>
                  <a:pt x="1226" y="3459"/>
                </a:cubicBezTo>
                <a:cubicBezTo>
                  <a:pt x="1226" y="3257"/>
                  <a:pt x="1179" y="3040"/>
                  <a:pt x="1102" y="2823"/>
                </a:cubicBezTo>
                <a:cubicBezTo>
                  <a:pt x="1071" y="2730"/>
                  <a:pt x="1040" y="2606"/>
                  <a:pt x="1009" y="2513"/>
                </a:cubicBezTo>
                <a:cubicBezTo>
                  <a:pt x="962" y="2420"/>
                  <a:pt x="962" y="2327"/>
                  <a:pt x="962" y="2218"/>
                </a:cubicBezTo>
                <a:cubicBezTo>
                  <a:pt x="993" y="2125"/>
                  <a:pt x="1071" y="2048"/>
                  <a:pt x="1164" y="2032"/>
                </a:cubicBezTo>
                <a:cubicBezTo>
                  <a:pt x="1195" y="2027"/>
                  <a:pt x="1229" y="2025"/>
                  <a:pt x="1265" y="2025"/>
                </a:cubicBezTo>
                <a:cubicBezTo>
                  <a:pt x="1336" y="2025"/>
                  <a:pt x="1412" y="2032"/>
                  <a:pt x="1474" y="2032"/>
                </a:cubicBezTo>
                <a:cubicBezTo>
                  <a:pt x="1497" y="2036"/>
                  <a:pt x="1520" y="2038"/>
                  <a:pt x="1541" y="2038"/>
                </a:cubicBezTo>
                <a:cubicBezTo>
                  <a:pt x="1607" y="2038"/>
                  <a:pt x="1668" y="2021"/>
                  <a:pt x="1738" y="1986"/>
                </a:cubicBezTo>
                <a:cubicBezTo>
                  <a:pt x="1800" y="1955"/>
                  <a:pt x="1862" y="1893"/>
                  <a:pt x="1893" y="1831"/>
                </a:cubicBezTo>
                <a:cubicBezTo>
                  <a:pt x="1970" y="1675"/>
                  <a:pt x="2017" y="1505"/>
                  <a:pt x="1970" y="1350"/>
                </a:cubicBezTo>
                <a:cubicBezTo>
                  <a:pt x="1939" y="1117"/>
                  <a:pt x="1800" y="900"/>
                  <a:pt x="1753" y="667"/>
                </a:cubicBezTo>
                <a:cubicBezTo>
                  <a:pt x="1676" y="419"/>
                  <a:pt x="1800" y="171"/>
                  <a:pt x="2032" y="31"/>
                </a:cubicBezTo>
                <a:cubicBezTo>
                  <a:pt x="2032" y="16"/>
                  <a:pt x="2048" y="16"/>
                  <a:pt x="2032" y="0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1"/>
          <p:cNvSpPr/>
          <p:nvPr/>
        </p:nvSpPr>
        <p:spPr>
          <a:xfrm>
            <a:off x="1383697" y="1267532"/>
            <a:ext cx="313971" cy="598500"/>
          </a:xfrm>
          <a:custGeom>
            <a:rect b="b" l="l" r="r" t="t"/>
            <a:pathLst>
              <a:path extrusionOk="0" h="5471" w="2870">
                <a:moveTo>
                  <a:pt x="1652" y="0"/>
                </a:moveTo>
                <a:cubicBezTo>
                  <a:pt x="1510" y="0"/>
                  <a:pt x="1367" y="18"/>
                  <a:pt x="1226" y="57"/>
                </a:cubicBezTo>
                <a:cubicBezTo>
                  <a:pt x="729" y="197"/>
                  <a:pt x="373" y="616"/>
                  <a:pt x="249" y="1112"/>
                </a:cubicBezTo>
                <a:cubicBezTo>
                  <a:pt x="187" y="1376"/>
                  <a:pt x="187" y="1670"/>
                  <a:pt x="249" y="1934"/>
                </a:cubicBezTo>
                <a:cubicBezTo>
                  <a:pt x="311" y="2198"/>
                  <a:pt x="404" y="2446"/>
                  <a:pt x="404" y="2709"/>
                </a:cubicBezTo>
                <a:cubicBezTo>
                  <a:pt x="404" y="3004"/>
                  <a:pt x="249" y="3252"/>
                  <a:pt x="140" y="3516"/>
                </a:cubicBezTo>
                <a:cubicBezTo>
                  <a:pt x="32" y="3717"/>
                  <a:pt x="1" y="3935"/>
                  <a:pt x="1" y="4167"/>
                </a:cubicBezTo>
                <a:cubicBezTo>
                  <a:pt x="1" y="4615"/>
                  <a:pt x="169" y="5031"/>
                  <a:pt x="491" y="5341"/>
                </a:cubicBezTo>
                <a:lnTo>
                  <a:pt x="491" y="5341"/>
                </a:lnTo>
                <a:cubicBezTo>
                  <a:pt x="239" y="5062"/>
                  <a:pt x="76" y="4709"/>
                  <a:pt x="63" y="4322"/>
                </a:cubicBezTo>
                <a:cubicBezTo>
                  <a:pt x="32" y="4105"/>
                  <a:pt x="78" y="3888"/>
                  <a:pt x="156" y="3686"/>
                </a:cubicBezTo>
                <a:cubicBezTo>
                  <a:pt x="249" y="3438"/>
                  <a:pt x="404" y="3221"/>
                  <a:pt x="466" y="2942"/>
                </a:cubicBezTo>
                <a:cubicBezTo>
                  <a:pt x="528" y="2694"/>
                  <a:pt x="466" y="2446"/>
                  <a:pt x="388" y="2213"/>
                </a:cubicBezTo>
                <a:cubicBezTo>
                  <a:pt x="311" y="1965"/>
                  <a:pt x="249" y="1686"/>
                  <a:pt x="264" y="1422"/>
                </a:cubicBezTo>
                <a:cubicBezTo>
                  <a:pt x="295" y="910"/>
                  <a:pt x="605" y="445"/>
                  <a:pt x="1040" y="212"/>
                </a:cubicBezTo>
                <a:cubicBezTo>
                  <a:pt x="1259" y="109"/>
                  <a:pt x="1488" y="68"/>
                  <a:pt x="1718" y="68"/>
                </a:cubicBezTo>
                <a:cubicBezTo>
                  <a:pt x="2041" y="68"/>
                  <a:pt x="2362" y="150"/>
                  <a:pt x="2653" y="259"/>
                </a:cubicBezTo>
                <a:lnTo>
                  <a:pt x="2870" y="336"/>
                </a:lnTo>
                <a:cubicBezTo>
                  <a:pt x="2488" y="151"/>
                  <a:pt x="2071" y="0"/>
                  <a:pt x="1652" y="0"/>
                </a:cubicBezTo>
                <a:close/>
                <a:moveTo>
                  <a:pt x="491" y="5341"/>
                </a:moveTo>
                <a:lnTo>
                  <a:pt x="491" y="5341"/>
                </a:lnTo>
                <a:cubicBezTo>
                  <a:pt x="532" y="5386"/>
                  <a:pt x="576" y="5429"/>
                  <a:pt x="621" y="5470"/>
                </a:cubicBezTo>
                <a:lnTo>
                  <a:pt x="497" y="5346"/>
                </a:lnTo>
                <a:cubicBezTo>
                  <a:pt x="495" y="5344"/>
                  <a:pt x="493" y="5342"/>
                  <a:pt x="491" y="5341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1"/>
          <p:cNvSpPr/>
          <p:nvPr/>
        </p:nvSpPr>
        <p:spPr>
          <a:xfrm>
            <a:off x="1390479" y="1280441"/>
            <a:ext cx="330052" cy="608783"/>
          </a:xfrm>
          <a:custGeom>
            <a:rect b="b" l="l" r="r" t="t"/>
            <a:pathLst>
              <a:path extrusionOk="0" h="5565" w="3017">
                <a:moveTo>
                  <a:pt x="1668" y="1"/>
                </a:moveTo>
                <a:cubicBezTo>
                  <a:pt x="1546" y="1"/>
                  <a:pt x="1436" y="10"/>
                  <a:pt x="1350" y="32"/>
                </a:cubicBezTo>
                <a:cubicBezTo>
                  <a:pt x="838" y="172"/>
                  <a:pt x="435" y="513"/>
                  <a:pt x="218" y="978"/>
                </a:cubicBezTo>
                <a:cubicBezTo>
                  <a:pt x="125" y="1211"/>
                  <a:pt x="63" y="1444"/>
                  <a:pt x="94" y="1707"/>
                </a:cubicBezTo>
                <a:cubicBezTo>
                  <a:pt x="109" y="1971"/>
                  <a:pt x="249" y="2204"/>
                  <a:pt x="295" y="2483"/>
                </a:cubicBezTo>
                <a:cubicBezTo>
                  <a:pt x="342" y="2607"/>
                  <a:pt x="357" y="2746"/>
                  <a:pt x="326" y="2886"/>
                </a:cubicBezTo>
                <a:cubicBezTo>
                  <a:pt x="280" y="3041"/>
                  <a:pt x="233" y="3196"/>
                  <a:pt x="156" y="3336"/>
                </a:cubicBezTo>
                <a:cubicBezTo>
                  <a:pt x="32" y="3584"/>
                  <a:pt x="1" y="3879"/>
                  <a:pt x="16" y="4158"/>
                </a:cubicBezTo>
                <a:cubicBezTo>
                  <a:pt x="78" y="4701"/>
                  <a:pt x="388" y="5197"/>
                  <a:pt x="854" y="5461"/>
                </a:cubicBezTo>
                <a:cubicBezTo>
                  <a:pt x="900" y="5507"/>
                  <a:pt x="962" y="5538"/>
                  <a:pt x="1024" y="5554"/>
                </a:cubicBezTo>
                <a:cubicBezTo>
                  <a:pt x="1032" y="5561"/>
                  <a:pt x="1040" y="5564"/>
                  <a:pt x="1048" y="5564"/>
                </a:cubicBezTo>
                <a:cubicBezTo>
                  <a:pt x="1074" y="5564"/>
                  <a:pt x="1098" y="5534"/>
                  <a:pt x="1086" y="5523"/>
                </a:cubicBezTo>
                <a:cubicBezTo>
                  <a:pt x="776" y="5212"/>
                  <a:pt x="714" y="4856"/>
                  <a:pt x="745" y="4763"/>
                </a:cubicBezTo>
                <a:cubicBezTo>
                  <a:pt x="807" y="4670"/>
                  <a:pt x="931" y="4592"/>
                  <a:pt x="1040" y="4546"/>
                </a:cubicBezTo>
                <a:cubicBezTo>
                  <a:pt x="1164" y="4499"/>
                  <a:pt x="1288" y="4468"/>
                  <a:pt x="1412" y="4437"/>
                </a:cubicBezTo>
                <a:cubicBezTo>
                  <a:pt x="1738" y="4297"/>
                  <a:pt x="1986" y="4034"/>
                  <a:pt x="2110" y="3693"/>
                </a:cubicBezTo>
                <a:cubicBezTo>
                  <a:pt x="2187" y="3460"/>
                  <a:pt x="2203" y="3212"/>
                  <a:pt x="2125" y="2964"/>
                </a:cubicBezTo>
                <a:cubicBezTo>
                  <a:pt x="2063" y="2731"/>
                  <a:pt x="1877" y="2514"/>
                  <a:pt x="1908" y="2266"/>
                </a:cubicBezTo>
                <a:cubicBezTo>
                  <a:pt x="1908" y="2157"/>
                  <a:pt x="1970" y="2064"/>
                  <a:pt x="2048" y="2018"/>
                </a:cubicBezTo>
                <a:cubicBezTo>
                  <a:pt x="2095" y="1994"/>
                  <a:pt x="2139" y="1986"/>
                  <a:pt x="2183" y="1986"/>
                </a:cubicBezTo>
                <a:cubicBezTo>
                  <a:pt x="2256" y="1986"/>
                  <a:pt x="2327" y="2008"/>
                  <a:pt x="2405" y="2018"/>
                </a:cubicBezTo>
                <a:cubicBezTo>
                  <a:pt x="2430" y="2021"/>
                  <a:pt x="2455" y="2023"/>
                  <a:pt x="2479" y="2023"/>
                </a:cubicBezTo>
                <a:cubicBezTo>
                  <a:pt x="2558" y="2023"/>
                  <a:pt x="2632" y="2003"/>
                  <a:pt x="2715" y="1955"/>
                </a:cubicBezTo>
                <a:cubicBezTo>
                  <a:pt x="2792" y="1893"/>
                  <a:pt x="2823" y="1800"/>
                  <a:pt x="2839" y="1707"/>
                </a:cubicBezTo>
                <a:cubicBezTo>
                  <a:pt x="2885" y="1459"/>
                  <a:pt x="2761" y="1195"/>
                  <a:pt x="2730" y="963"/>
                </a:cubicBezTo>
                <a:cubicBezTo>
                  <a:pt x="2668" y="746"/>
                  <a:pt x="2684" y="482"/>
                  <a:pt x="2839" y="311"/>
                </a:cubicBezTo>
                <a:cubicBezTo>
                  <a:pt x="2885" y="265"/>
                  <a:pt x="2947" y="234"/>
                  <a:pt x="2978" y="218"/>
                </a:cubicBezTo>
                <a:cubicBezTo>
                  <a:pt x="3017" y="193"/>
                  <a:pt x="2220" y="1"/>
                  <a:pt x="166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1"/>
          <p:cNvSpPr/>
          <p:nvPr/>
        </p:nvSpPr>
        <p:spPr>
          <a:xfrm>
            <a:off x="1493969" y="1304289"/>
            <a:ext cx="224046" cy="510765"/>
          </a:xfrm>
          <a:custGeom>
            <a:rect b="b" l="l" r="r" t="t"/>
            <a:pathLst>
              <a:path extrusionOk="0" h="4669" w="2048">
                <a:moveTo>
                  <a:pt x="2032" y="0"/>
                </a:moveTo>
                <a:cubicBezTo>
                  <a:pt x="1939" y="47"/>
                  <a:pt x="1862" y="109"/>
                  <a:pt x="1800" y="202"/>
                </a:cubicBezTo>
                <a:cubicBezTo>
                  <a:pt x="1769" y="280"/>
                  <a:pt x="1722" y="388"/>
                  <a:pt x="1722" y="481"/>
                </a:cubicBezTo>
                <a:cubicBezTo>
                  <a:pt x="1707" y="683"/>
                  <a:pt x="1784" y="884"/>
                  <a:pt x="1862" y="1071"/>
                </a:cubicBezTo>
                <a:cubicBezTo>
                  <a:pt x="1939" y="1272"/>
                  <a:pt x="1970" y="1458"/>
                  <a:pt x="1939" y="1660"/>
                </a:cubicBezTo>
                <a:cubicBezTo>
                  <a:pt x="1924" y="1737"/>
                  <a:pt x="1877" y="1815"/>
                  <a:pt x="1800" y="1877"/>
                </a:cubicBezTo>
                <a:cubicBezTo>
                  <a:pt x="1722" y="1924"/>
                  <a:pt x="1629" y="1970"/>
                  <a:pt x="1536" y="1970"/>
                </a:cubicBezTo>
                <a:cubicBezTo>
                  <a:pt x="1443" y="1970"/>
                  <a:pt x="1346" y="1951"/>
                  <a:pt x="1253" y="1951"/>
                </a:cubicBezTo>
                <a:cubicBezTo>
                  <a:pt x="1160" y="1951"/>
                  <a:pt x="1071" y="1970"/>
                  <a:pt x="993" y="2048"/>
                </a:cubicBezTo>
                <a:cubicBezTo>
                  <a:pt x="854" y="2203"/>
                  <a:pt x="931" y="2420"/>
                  <a:pt x="962" y="2590"/>
                </a:cubicBezTo>
                <a:cubicBezTo>
                  <a:pt x="1086" y="2994"/>
                  <a:pt x="1303" y="3506"/>
                  <a:pt x="1009" y="3893"/>
                </a:cubicBezTo>
                <a:cubicBezTo>
                  <a:pt x="854" y="4079"/>
                  <a:pt x="637" y="4219"/>
                  <a:pt x="404" y="4312"/>
                </a:cubicBezTo>
                <a:cubicBezTo>
                  <a:pt x="249" y="4390"/>
                  <a:pt x="63" y="4467"/>
                  <a:pt x="1" y="4669"/>
                </a:cubicBezTo>
                <a:lnTo>
                  <a:pt x="16" y="4669"/>
                </a:lnTo>
                <a:cubicBezTo>
                  <a:pt x="78" y="4467"/>
                  <a:pt x="295" y="4421"/>
                  <a:pt x="466" y="4359"/>
                </a:cubicBezTo>
                <a:cubicBezTo>
                  <a:pt x="652" y="4281"/>
                  <a:pt x="838" y="4157"/>
                  <a:pt x="993" y="4033"/>
                </a:cubicBezTo>
                <a:cubicBezTo>
                  <a:pt x="1148" y="3878"/>
                  <a:pt x="1226" y="3676"/>
                  <a:pt x="1226" y="3459"/>
                </a:cubicBezTo>
                <a:cubicBezTo>
                  <a:pt x="1226" y="3257"/>
                  <a:pt x="1179" y="3040"/>
                  <a:pt x="1102" y="2823"/>
                </a:cubicBezTo>
                <a:cubicBezTo>
                  <a:pt x="1071" y="2730"/>
                  <a:pt x="1040" y="2606"/>
                  <a:pt x="1009" y="2513"/>
                </a:cubicBezTo>
                <a:cubicBezTo>
                  <a:pt x="962" y="2420"/>
                  <a:pt x="962" y="2327"/>
                  <a:pt x="962" y="2218"/>
                </a:cubicBezTo>
                <a:cubicBezTo>
                  <a:pt x="993" y="2125"/>
                  <a:pt x="1071" y="2048"/>
                  <a:pt x="1164" y="2032"/>
                </a:cubicBezTo>
                <a:cubicBezTo>
                  <a:pt x="1195" y="2027"/>
                  <a:pt x="1229" y="2025"/>
                  <a:pt x="1265" y="2025"/>
                </a:cubicBezTo>
                <a:cubicBezTo>
                  <a:pt x="1336" y="2025"/>
                  <a:pt x="1412" y="2032"/>
                  <a:pt x="1474" y="2032"/>
                </a:cubicBezTo>
                <a:cubicBezTo>
                  <a:pt x="1497" y="2036"/>
                  <a:pt x="1520" y="2038"/>
                  <a:pt x="1541" y="2038"/>
                </a:cubicBezTo>
                <a:cubicBezTo>
                  <a:pt x="1607" y="2038"/>
                  <a:pt x="1668" y="2021"/>
                  <a:pt x="1738" y="1986"/>
                </a:cubicBezTo>
                <a:cubicBezTo>
                  <a:pt x="1800" y="1955"/>
                  <a:pt x="1862" y="1893"/>
                  <a:pt x="1893" y="1831"/>
                </a:cubicBezTo>
                <a:cubicBezTo>
                  <a:pt x="1970" y="1675"/>
                  <a:pt x="2017" y="1505"/>
                  <a:pt x="1970" y="1350"/>
                </a:cubicBezTo>
                <a:cubicBezTo>
                  <a:pt x="1939" y="1117"/>
                  <a:pt x="1800" y="900"/>
                  <a:pt x="1753" y="667"/>
                </a:cubicBezTo>
                <a:cubicBezTo>
                  <a:pt x="1676" y="419"/>
                  <a:pt x="1800" y="171"/>
                  <a:pt x="2032" y="31"/>
                </a:cubicBezTo>
                <a:cubicBezTo>
                  <a:pt x="2032" y="16"/>
                  <a:pt x="2048" y="16"/>
                  <a:pt x="203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1"/>
          <p:cNvSpPr/>
          <p:nvPr/>
        </p:nvSpPr>
        <p:spPr>
          <a:xfrm>
            <a:off x="1383697" y="1267532"/>
            <a:ext cx="313971" cy="598500"/>
          </a:xfrm>
          <a:custGeom>
            <a:rect b="b" l="l" r="r" t="t"/>
            <a:pathLst>
              <a:path extrusionOk="0" h="5471" w="2870">
                <a:moveTo>
                  <a:pt x="1652" y="0"/>
                </a:moveTo>
                <a:cubicBezTo>
                  <a:pt x="1510" y="0"/>
                  <a:pt x="1367" y="18"/>
                  <a:pt x="1226" y="57"/>
                </a:cubicBezTo>
                <a:cubicBezTo>
                  <a:pt x="729" y="197"/>
                  <a:pt x="373" y="616"/>
                  <a:pt x="249" y="1112"/>
                </a:cubicBezTo>
                <a:cubicBezTo>
                  <a:pt x="187" y="1376"/>
                  <a:pt x="187" y="1670"/>
                  <a:pt x="249" y="1934"/>
                </a:cubicBezTo>
                <a:cubicBezTo>
                  <a:pt x="311" y="2198"/>
                  <a:pt x="404" y="2446"/>
                  <a:pt x="404" y="2709"/>
                </a:cubicBezTo>
                <a:cubicBezTo>
                  <a:pt x="404" y="3004"/>
                  <a:pt x="249" y="3252"/>
                  <a:pt x="140" y="3516"/>
                </a:cubicBezTo>
                <a:cubicBezTo>
                  <a:pt x="32" y="3717"/>
                  <a:pt x="1" y="3935"/>
                  <a:pt x="1" y="4167"/>
                </a:cubicBezTo>
                <a:cubicBezTo>
                  <a:pt x="1" y="4615"/>
                  <a:pt x="169" y="5031"/>
                  <a:pt x="491" y="5341"/>
                </a:cubicBezTo>
                <a:lnTo>
                  <a:pt x="491" y="5341"/>
                </a:lnTo>
                <a:cubicBezTo>
                  <a:pt x="239" y="5062"/>
                  <a:pt x="76" y="4709"/>
                  <a:pt x="63" y="4322"/>
                </a:cubicBezTo>
                <a:cubicBezTo>
                  <a:pt x="32" y="4105"/>
                  <a:pt x="78" y="3888"/>
                  <a:pt x="156" y="3686"/>
                </a:cubicBezTo>
                <a:cubicBezTo>
                  <a:pt x="249" y="3438"/>
                  <a:pt x="404" y="3221"/>
                  <a:pt x="466" y="2942"/>
                </a:cubicBezTo>
                <a:cubicBezTo>
                  <a:pt x="528" y="2694"/>
                  <a:pt x="466" y="2446"/>
                  <a:pt x="388" y="2213"/>
                </a:cubicBezTo>
                <a:cubicBezTo>
                  <a:pt x="311" y="1965"/>
                  <a:pt x="249" y="1686"/>
                  <a:pt x="264" y="1422"/>
                </a:cubicBezTo>
                <a:cubicBezTo>
                  <a:pt x="295" y="910"/>
                  <a:pt x="605" y="445"/>
                  <a:pt x="1040" y="212"/>
                </a:cubicBezTo>
                <a:cubicBezTo>
                  <a:pt x="1259" y="109"/>
                  <a:pt x="1488" y="68"/>
                  <a:pt x="1718" y="68"/>
                </a:cubicBezTo>
                <a:cubicBezTo>
                  <a:pt x="2041" y="68"/>
                  <a:pt x="2362" y="150"/>
                  <a:pt x="2653" y="259"/>
                </a:cubicBezTo>
                <a:lnTo>
                  <a:pt x="2870" y="336"/>
                </a:lnTo>
                <a:cubicBezTo>
                  <a:pt x="2488" y="151"/>
                  <a:pt x="2071" y="0"/>
                  <a:pt x="1652" y="0"/>
                </a:cubicBezTo>
                <a:close/>
                <a:moveTo>
                  <a:pt x="491" y="5341"/>
                </a:moveTo>
                <a:lnTo>
                  <a:pt x="491" y="5341"/>
                </a:lnTo>
                <a:cubicBezTo>
                  <a:pt x="532" y="5386"/>
                  <a:pt x="576" y="5429"/>
                  <a:pt x="621" y="5470"/>
                </a:cubicBezTo>
                <a:lnTo>
                  <a:pt x="497" y="5346"/>
                </a:lnTo>
                <a:cubicBezTo>
                  <a:pt x="495" y="5344"/>
                  <a:pt x="493" y="5342"/>
                  <a:pt x="491" y="53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1"/>
          <p:cNvSpPr/>
          <p:nvPr/>
        </p:nvSpPr>
        <p:spPr>
          <a:xfrm>
            <a:off x="1690775" y="1269282"/>
            <a:ext cx="47697" cy="69903"/>
          </a:xfrm>
          <a:custGeom>
            <a:rect b="b" l="l" r="r" t="t"/>
            <a:pathLst>
              <a:path extrusionOk="0" h="639" w="436">
                <a:moveTo>
                  <a:pt x="196" y="0"/>
                </a:moveTo>
                <a:cubicBezTo>
                  <a:pt x="132" y="0"/>
                  <a:pt x="65" y="39"/>
                  <a:pt x="16" y="88"/>
                </a:cubicBezTo>
                <a:cubicBezTo>
                  <a:pt x="1" y="134"/>
                  <a:pt x="94" y="569"/>
                  <a:pt x="202" y="631"/>
                </a:cubicBezTo>
                <a:cubicBezTo>
                  <a:pt x="214" y="636"/>
                  <a:pt x="225" y="639"/>
                  <a:pt x="238" y="639"/>
                </a:cubicBezTo>
                <a:cubicBezTo>
                  <a:pt x="327" y="639"/>
                  <a:pt x="435" y="507"/>
                  <a:pt x="435" y="507"/>
                </a:cubicBezTo>
                <a:lnTo>
                  <a:pt x="249" y="10"/>
                </a:lnTo>
                <a:cubicBezTo>
                  <a:pt x="232" y="3"/>
                  <a:pt x="214" y="0"/>
                  <a:pt x="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1"/>
          <p:cNvSpPr/>
          <p:nvPr/>
        </p:nvSpPr>
        <p:spPr>
          <a:xfrm>
            <a:off x="1583894" y="3090818"/>
            <a:ext cx="88393" cy="62902"/>
          </a:xfrm>
          <a:custGeom>
            <a:rect b="b" l="l" r="r" t="t"/>
            <a:pathLst>
              <a:path extrusionOk="0" h="575" w="808">
                <a:moveTo>
                  <a:pt x="1" y="1"/>
                </a:moveTo>
                <a:lnTo>
                  <a:pt x="1" y="575"/>
                </a:lnTo>
                <a:lnTo>
                  <a:pt x="807" y="575"/>
                </a:lnTo>
                <a:lnTo>
                  <a:pt x="807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1"/>
          <p:cNvSpPr/>
          <p:nvPr/>
        </p:nvSpPr>
        <p:spPr>
          <a:xfrm>
            <a:off x="1548230" y="3153611"/>
            <a:ext cx="157970" cy="853609"/>
          </a:xfrm>
          <a:custGeom>
            <a:rect b="b" l="l" r="r" t="t"/>
            <a:pathLst>
              <a:path extrusionOk="0" h="7803" w="1444">
                <a:moveTo>
                  <a:pt x="1" y="1"/>
                </a:moveTo>
                <a:lnTo>
                  <a:pt x="1" y="7802"/>
                </a:lnTo>
                <a:lnTo>
                  <a:pt x="1443" y="7802"/>
                </a:lnTo>
                <a:lnTo>
                  <a:pt x="144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1"/>
          <p:cNvSpPr/>
          <p:nvPr/>
        </p:nvSpPr>
        <p:spPr>
          <a:xfrm>
            <a:off x="1706091" y="3462433"/>
            <a:ext cx="69686" cy="30631"/>
          </a:xfrm>
          <a:custGeom>
            <a:rect b="b" l="l" r="r" t="t"/>
            <a:pathLst>
              <a:path extrusionOk="0" h="280" w="637">
                <a:moveTo>
                  <a:pt x="0" y="1"/>
                </a:moveTo>
                <a:lnTo>
                  <a:pt x="0" y="280"/>
                </a:lnTo>
                <a:lnTo>
                  <a:pt x="636" y="280"/>
                </a:lnTo>
                <a:lnTo>
                  <a:pt x="6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1"/>
          <p:cNvSpPr/>
          <p:nvPr/>
        </p:nvSpPr>
        <p:spPr>
          <a:xfrm>
            <a:off x="1775668" y="3445477"/>
            <a:ext cx="139263" cy="59511"/>
          </a:xfrm>
          <a:custGeom>
            <a:rect b="b" l="l" r="r" t="t"/>
            <a:pathLst>
              <a:path extrusionOk="0" h="544" w="1273">
                <a:moveTo>
                  <a:pt x="0" y="0"/>
                </a:moveTo>
                <a:lnTo>
                  <a:pt x="0" y="543"/>
                </a:lnTo>
                <a:lnTo>
                  <a:pt x="1272" y="543"/>
                </a:lnTo>
                <a:lnTo>
                  <a:pt x="12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1"/>
          <p:cNvSpPr/>
          <p:nvPr/>
        </p:nvSpPr>
        <p:spPr>
          <a:xfrm>
            <a:off x="1529633" y="4007111"/>
            <a:ext cx="201948" cy="183346"/>
          </a:xfrm>
          <a:custGeom>
            <a:rect b="b" l="l" r="r" t="t"/>
            <a:pathLst>
              <a:path extrusionOk="0" h="1676" w="1846">
                <a:moveTo>
                  <a:pt x="0" y="0"/>
                </a:moveTo>
                <a:lnTo>
                  <a:pt x="0" y="1675"/>
                </a:lnTo>
                <a:lnTo>
                  <a:pt x="1846" y="1675"/>
                </a:lnTo>
                <a:lnTo>
                  <a:pt x="18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1"/>
          <p:cNvSpPr/>
          <p:nvPr/>
        </p:nvSpPr>
        <p:spPr>
          <a:xfrm>
            <a:off x="1548230" y="3961274"/>
            <a:ext cx="157970" cy="49337"/>
          </a:xfrm>
          <a:custGeom>
            <a:rect b="b" l="l" r="r" t="t"/>
            <a:pathLst>
              <a:path extrusionOk="0" h="451" w="1444">
                <a:moveTo>
                  <a:pt x="1" y="0"/>
                </a:moveTo>
                <a:lnTo>
                  <a:pt x="1" y="450"/>
                </a:lnTo>
                <a:lnTo>
                  <a:pt x="1443" y="450"/>
                </a:lnTo>
                <a:lnTo>
                  <a:pt x="1443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1"/>
          <p:cNvSpPr/>
          <p:nvPr/>
        </p:nvSpPr>
        <p:spPr>
          <a:xfrm>
            <a:off x="954421" y="4288694"/>
            <a:ext cx="203698" cy="203693"/>
          </a:xfrm>
          <a:custGeom>
            <a:rect b="b" l="l" r="r" t="t"/>
            <a:pathLst>
              <a:path extrusionOk="0" h="1862" w="1862">
                <a:moveTo>
                  <a:pt x="931" y="1"/>
                </a:moveTo>
                <a:cubicBezTo>
                  <a:pt x="419" y="1"/>
                  <a:pt x="1" y="420"/>
                  <a:pt x="1" y="931"/>
                </a:cubicBezTo>
                <a:cubicBezTo>
                  <a:pt x="1" y="1459"/>
                  <a:pt x="419" y="1862"/>
                  <a:pt x="931" y="1862"/>
                </a:cubicBezTo>
                <a:cubicBezTo>
                  <a:pt x="1443" y="1862"/>
                  <a:pt x="1862" y="1459"/>
                  <a:pt x="1862" y="931"/>
                </a:cubicBezTo>
                <a:cubicBezTo>
                  <a:pt x="1862" y="420"/>
                  <a:pt x="1443" y="1"/>
                  <a:pt x="9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979910" y="4288694"/>
            <a:ext cx="203698" cy="203693"/>
          </a:xfrm>
          <a:custGeom>
            <a:rect b="b" l="l" r="r" t="t"/>
            <a:pathLst>
              <a:path extrusionOk="0" h="1862" w="1862">
                <a:moveTo>
                  <a:pt x="931" y="1"/>
                </a:moveTo>
                <a:cubicBezTo>
                  <a:pt x="419" y="1"/>
                  <a:pt x="0" y="420"/>
                  <a:pt x="0" y="931"/>
                </a:cubicBezTo>
                <a:cubicBezTo>
                  <a:pt x="0" y="1459"/>
                  <a:pt x="419" y="1862"/>
                  <a:pt x="931" y="1862"/>
                </a:cubicBezTo>
                <a:cubicBezTo>
                  <a:pt x="1443" y="1862"/>
                  <a:pt x="1861" y="1459"/>
                  <a:pt x="1861" y="931"/>
                </a:cubicBezTo>
                <a:cubicBezTo>
                  <a:pt x="1861" y="420"/>
                  <a:pt x="1443" y="1"/>
                  <a:pt x="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1"/>
          <p:cNvSpPr/>
          <p:nvPr/>
        </p:nvSpPr>
        <p:spPr>
          <a:xfrm>
            <a:off x="1032531" y="4343063"/>
            <a:ext cx="96817" cy="95064"/>
          </a:xfrm>
          <a:custGeom>
            <a:rect b="b" l="l" r="r" t="t"/>
            <a:pathLst>
              <a:path extrusionOk="0" h="869" w="885">
                <a:moveTo>
                  <a:pt x="434" y="0"/>
                </a:moveTo>
                <a:cubicBezTo>
                  <a:pt x="202" y="0"/>
                  <a:pt x="0" y="186"/>
                  <a:pt x="0" y="450"/>
                </a:cubicBezTo>
                <a:cubicBezTo>
                  <a:pt x="0" y="682"/>
                  <a:pt x="202" y="869"/>
                  <a:pt x="450" y="869"/>
                </a:cubicBezTo>
                <a:cubicBezTo>
                  <a:pt x="682" y="869"/>
                  <a:pt x="884" y="682"/>
                  <a:pt x="884" y="419"/>
                </a:cubicBezTo>
                <a:cubicBezTo>
                  <a:pt x="884" y="186"/>
                  <a:pt x="682" y="0"/>
                  <a:pt x="4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1"/>
          <p:cNvSpPr/>
          <p:nvPr/>
        </p:nvSpPr>
        <p:spPr>
          <a:xfrm>
            <a:off x="945997" y="4268346"/>
            <a:ext cx="249426" cy="115521"/>
          </a:xfrm>
          <a:custGeom>
            <a:rect b="b" l="l" r="r" t="t"/>
            <a:pathLst>
              <a:path extrusionOk="0" h="1056" w="2280">
                <a:moveTo>
                  <a:pt x="1163" y="1"/>
                </a:moveTo>
                <a:cubicBezTo>
                  <a:pt x="496" y="1"/>
                  <a:pt x="0" y="466"/>
                  <a:pt x="0" y="1055"/>
                </a:cubicBezTo>
                <a:lnTo>
                  <a:pt x="2280" y="1055"/>
                </a:lnTo>
                <a:cubicBezTo>
                  <a:pt x="2280" y="466"/>
                  <a:pt x="1737" y="1"/>
                  <a:pt x="11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1"/>
          <p:cNvSpPr/>
          <p:nvPr/>
        </p:nvSpPr>
        <p:spPr>
          <a:xfrm>
            <a:off x="2091280" y="4290444"/>
            <a:ext cx="203698" cy="203693"/>
          </a:xfrm>
          <a:custGeom>
            <a:rect b="b" l="l" r="r" t="t"/>
            <a:pathLst>
              <a:path extrusionOk="0" h="1862" w="1862">
                <a:moveTo>
                  <a:pt x="931" y="0"/>
                </a:moveTo>
                <a:cubicBezTo>
                  <a:pt x="434" y="0"/>
                  <a:pt x="0" y="404"/>
                  <a:pt x="0" y="931"/>
                </a:cubicBezTo>
                <a:cubicBezTo>
                  <a:pt x="0" y="1427"/>
                  <a:pt x="434" y="1861"/>
                  <a:pt x="931" y="1861"/>
                </a:cubicBezTo>
                <a:cubicBezTo>
                  <a:pt x="1442" y="1861"/>
                  <a:pt x="1861" y="1443"/>
                  <a:pt x="1861" y="931"/>
                </a:cubicBezTo>
                <a:cubicBezTo>
                  <a:pt x="1861" y="404"/>
                  <a:pt x="1442" y="0"/>
                  <a:pt x="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1"/>
          <p:cNvSpPr/>
          <p:nvPr/>
        </p:nvSpPr>
        <p:spPr>
          <a:xfrm>
            <a:off x="2069181" y="4290444"/>
            <a:ext cx="203698" cy="203693"/>
          </a:xfrm>
          <a:custGeom>
            <a:rect b="b" l="l" r="r" t="t"/>
            <a:pathLst>
              <a:path extrusionOk="0" h="1862" w="1862">
                <a:moveTo>
                  <a:pt x="931" y="0"/>
                </a:moveTo>
                <a:cubicBezTo>
                  <a:pt x="419" y="0"/>
                  <a:pt x="0" y="404"/>
                  <a:pt x="0" y="931"/>
                </a:cubicBezTo>
                <a:cubicBezTo>
                  <a:pt x="0" y="1427"/>
                  <a:pt x="404" y="1861"/>
                  <a:pt x="931" y="1861"/>
                </a:cubicBezTo>
                <a:cubicBezTo>
                  <a:pt x="1427" y="1861"/>
                  <a:pt x="1862" y="1443"/>
                  <a:pt x="1862" y="931"/>
                </a:cubicBezTo>
                <a:cubicBezTo>
                  <a:pt x="1862" y="404"/>
                  <a:pt x="1427" y="0"/>
                  <a:pt x="9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1"/>
          <p:cNvSpPr/>
          <p:nvPr/>
        </p:nvSpPr>
        <p:spPr>
          <a:xfrm>
            <a:off x="2121802" y="4343063"/>
            <a:ext cx="95066" cy="95064"/>
          </a:xfrm>
          <a:custGeom>
            <a:rect b="b" l="l" r="r" t="t"/>
            <a:pathLst>
              <a:path extrusionOk="0" h="869" w="869">
                <a:moveTo>
                  <a:pt x="450" y="0"/>
                </a:moveTo>
                <a:cubicBezTo>
                  <a:pt x="186" y="0"/>
                  <a:pt x="0" y="186"/>
                  <a:pt x="0" y="419"/>
                </a:cubicBezTo>
                <a:cubicBezTo>
                  <a:pt x="0" y="682"/>
                  <a:pt x="186" y="869"/>
                  <a:pt x="419" y="869"/>
                </a:cubicBezTo>
                <a:cubicBezTo>
                  <a:pt x="683" y="869"/>
                  <a:pt x="869" y="682"/>
                  <a:pt x="869" y="450"/>
                </a:cubicBezTo>
                <a:cubicBezTo>
                  <a:pt x="869" y="186"/>
                  <a:pt x="683" y="0"/>
                  <a:pt x="4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1"/>
          <p:cNvSpPr/>
          <p:nvPr/>
        </p:nvSpPr>
        <p:spPr>
          <a:xfrm>
            <a:off x="2055616" y="4268346"/>
            <a:ext cx="251177" cy="115521"/>
          </a:xfrm>
          <a:custGeom>
            <a:rect b="b" l="l" r="r" t="t"/>
            <a:pathLst>
              <a:path extrusionOk="0" h="1056" w="2296">
                <a:moveTo>
                  <a:pt x="1133" y="1"/>
                </a:moveTo>
                <a:cubicBezTo>
                  <a:pt x="543" y="1"/>
                  <a:pt x="0" y="466"/>
                  <a:pt x="0" y="1055"/>
                </a:cubicBezTo>
                <a:lnTo>
                  <a:pt x="2296" y="1055"/>
                </a:lnTo>
                <a:cubicBezTo>
                  <a:pt x="2296" y="466"/>
                  <a:pt x="1799" y="1"/>
                  <a:pt x="11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21"/>
          <p:cNvSpPr/>
          <p:nvPr/>
        </p:nvSpPr>
        <p:spPr>
          <a:xfrm>
            <a:off x="1556763" y="4293835"/>
            <a:ext cx="166394" cy="203693"/>
          </a:xfrm>
          <a:custGeom>
            <a:rect b="b" l="l" r="r" t="t"/>
            <a:pathLst>
              <a:path extrusionOk="0" h="1862" w="1521">
                <a:moveTo>
                  <a:pt x="760" y="0"/>
                </a:moveTo>
                <a:cubicBezTo>
                  <a:pt x="342" y="0"/>
                  <a:pt x="1" y="419"/>
                  <a:pt x="1" y="931"/>
                </a:cubicBezTo>
                <a:cubicBezTo>
                  <a:pt x="1" y="1443"/>
                  <a:pt x="342" y="1861"/>
                  <a:pt x="760" y="1861"/>
                </a:cubicBezTo>
                <a:cubicBezTo>
                  <a:pt x="1179" y="1861"/>
                  <a:pt x="1520" y="1443"/>
                  <a:pt x="1520" y="931"/>
                </a:cubicBezTo>
                <a:cubicBezTo>
                  <a:pt x="1520" y="419"/>
                  <a:pt x="1179" y="0"/>
                  <a:pt x="7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21"/>
          <p:cNvSpPr/>
          <p:nvPr/>
        </p:nvSpPr>
        <p:spPr>
          <a:xfrm>
            <a:off x="1536415" y="4293835"/>
            <a:ext cx="164643" cy="203693"/>
          </a:xfrm>
          <a:custGeom>
            <a:rect b="b" l="l" r="r" t="t"/>
            <a:pathLst>
              <a:path extrusionOk="0" h="1862" w="1505">
                <a:moveTo>
                  <a:pt x="760" y="0"/>
                </a:moveTo>
                <a:cubicBezTo>
                  <a:pt x="342" y="0"/>
                  <a:pt x="0" y="419"/>
                  <a:pt x="0" y="931"/>
                </a:cubicBezTo>
                <a:cubicBezTo>
                  <a:pt x="0" y="1443"/>
                  <a:pt x="326" y="1861"/>
                  <a:pt x="760" y="1861"/>
                </a:cubicBezTo>
                <a:cubicBezTo>
                  <a:pt x="1179" y="1861"/>
                  <a:pt x="1505" y="1458"/>
                  <a:pt x="1505" y="931"/>
                </a:cubicBezTo>
                <a:cubicBezTo>
                  <a:pt x="1505" y="404"/>
                  <a:pt x="1164" y="0"/>
                  <a:pt x="7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21"/>
          <p:cNvSpPr/>
          <p:nvPr/>
        </p:nvSpPr>
        <p:spPr>
          <a:xfrm>
            <a:off x="1582253" y="4346454"/>
            <a:ext cx="76469" cy="98456"/>
          </a:xfrm>
          <a:custGeom>
            <a:rect b="b" l="l" r="r" t="t"/>
            <a:pathLst>
              <a:path extrusionOk="0" h="900" w="699">
                <a:moveTo>
                  <a:pt x="357" y="0"/>
                </a:moveTo>
                <a:cubicBezTo>
                  <a:pt x="155" y="0"/>
                  <a:pt x="0" y="202"/>
                  <a:pt x="0" y="450"/>
                </a:cubicBezTo>
                <a:cubicBezTo>
                  <a:pt x="0" y="698"/>
                  <a:pt x="155" y="900"/>
                  <a:pt x="357" y="900"/>
                </a:cubicBezTo>
                <a:cubicBezTo>
                  <a:pt x="543" y="900"/>
                  <a:pt x="698" y="698"/>
                  <a:pt x="698" y="450"/>
                </a:cubicBezTo>
                <a:cubicBezTo>
                  <a:pt x="698" y="202"/>
                  <a:pt x="543" y="0"/>
                  <a:pt x="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21"/>
          <p:cNvSpPr/>
          <p:nvPr/>
        </p:nvSpPr>
        <p:spPr>
          <a:xfrm>
            <a:off x="1527882" y="4273488"/>
            <a:ext cx="202057" cy="113771"/>
          </a:xfrm>
          <a:custGeom>
            <a:rect b="b" l="l" r="r" t="t"/>
            <a:pathLst>
              <a:path extrusionOk="0" h="1040" w="1847">
                <a:moveTo>
                  <a:pt x="885" y="0"/>
                </a:moveTo>
                <a:cubicBezTo>
                  <a:pt x="451" y="0"/>
                  <a:pt x="1" y="465"/>
                  <a:pt x="1" y="1039"/>
                </a:cubicBezTo>
                <a:lnTo>
                  <a:pt x="1846" y="1039"/>
                </a:lnTo>
                <a:cubicBezTo>
                  <a:pt x="1846" y="465"/>
                  <a:pt x="1459" y="0"/>
                  <a:pt x="8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21"/>
          <p:cNvSpPr/>
          <p:nvPr/>
        </p:nvSpPr>
        <p:spPr>
          <a:xfrm>
            <a:off x="1039313" y="4154685"/>
            <a:ext cx="588777" cy="130727"/>
          </a:xfrm>
          <a:custGeom>
            <a:rect b="b" l="l" r="r" t="t"/>
            <a:pathLst>
              <a:path extrusionOk="0" h="1195" w="5382">
                <a:moveTo>
                  <a:pt x="0" y="0"/>
                </a:moveTo>
                <a:lnTo>
                  <a:pt x="0" y="1195"/>
                </a:lnTo>
                <a:lnTo>
                  <a:pt x="698" y="1195"/>
                </a:lnTo>
                <a:lnTo>
                  <a:pt x="698" y="698"/>
                </a:lnTo>
                <a:lnTo>
                  <a:pt x="5382" y="698"/>
                </a:lnTo>
                <a:lnTo>
                  <a:pt x="53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21"/>
          <p:cNvSpPr/>
          <p:nvPr/>
        </p:nvSpPr>
        <p:spPr>
          <a:xfrm>
            <a:off x="1627981" y="4154685"/>
            <a:ext cx="588887" cy="130727"/>
          </a:xfrm>
          <a:custGeom>
            <a:rect b="b" l="l" r="r" t="t"/>
            <a:pathLst>
              <a:path extrusionOk="0" h="1195" w="5383">
                <a:moveTo>
                  <a:pt x="1" y="0"/>
                </a:moveTo>
                <a:lnTo>
                  <a:pt x="1" y="698"/>
                </a:lnTo>
                <a:lnTo>
                  <a:pt x="4685" y="698"/>
                </a:lnTo>
                <a:lnTo>
                  <a:pt x="4685" y="1195"/>
                </a:lnTo>
                <a:lnTo>
                  <a:pt x="5383" y="1195"/>
                </a:lnTo>
                <a:lnTo>
                  <a:pt x="53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1"/>
          <p:cNvSpPr/>
          <p:nvPr/>
        </p:nvSpPr>
        <p:spPr>
          <a:xfrm>
            <a:off x="1589036" y="4191988"/>
            <a:ext cx="76469" cy="93423"/>
          </a:xfrm>
          <a:custGeom>
            <a:rect b="b" l="l" r="r" t="t"/>
            <a:pathLst>
              <a:path extrusionOk="0" h="854" w="699">
                <a:moveTo>
                  <a:pt x="0" y="1"/>
                </a:moveTo>
                <a:lnTo>
                  <a:pt x="0" y="854"/>
                </a:lnTo>
                <a:lnTo>
                  <a:pt x="698" y="854"/>
                </a:lnTo>
                <a:lnTo>
                  <a:pt x="69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1"/>
          <p:cNvSpPr/>
          <p:nvPr/>
        </p:nvSpPr>
        <p:spPr>
          <a:xfrm>
            <a:off x="850931" y="1261843"/>
            <a:ext cx="946835" cy="1891877"/>
          </a:xfrm>
          <a:custGeom>
            <a:rect b="b" l="l" r="r" t="t"/>
            <a:pathLst>
              <a:path extrusionOk="0" h="17294" w="8655">
                <a:moveTo>
                  <a:pt x="3413" y="1272"/>
                </a:moveTo>
                <a:lnTo>
                  <a:pt x="3893" y="2343"/>
                </a:lnTo>
                <a:lnTo>
                  <a:pt x="1148" y="2343"/>
                </a:lnTo>
                <a:lnTo>
                  <a:pt x="1257" y="1272"/>
                </a:lnTo>
                <a:close/>
                <a:moveTo>
                  <a:pt x="1" y="1"/>
                </a:moveTo>
                <a:lnTo>
                  <a:pt x="1396" y="17294"/>
                </a:lnTo>
                <a:lnTo>
                  <a:pt x="8267" y="17294"/>
                </a:lnTo>
                <a:lnTo>
                  <a:pt x="8655" y="11199"/>
                </a:lnTo>
                <a:lnTo>
                  <a:pt x="6111" y="3180"/>
                </a:lnTo>
                <a:lnTo>
                  <a:pt x="5491" y="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1"/>
          <p:cNvSpPr/>
          <p:nvPr/>
        </p:nvSpPr>
        <p:spPr>
          <a:xfrm>
            <a:off x="850931" y="1261843"/>
            <a:ext cx="946835" cy="1891877"/>
          </a:xfrm>
          <a:custGeom>
            <a:rect b="b" l="l" r="r" t="t"/>
            <a:pathLst>
              <a:path extrusionOk="0" h="17294" w="8655">
                <a:moveTo>
                  <a:pt x="3413" y="1272"/>
                </a:moveTo>
                <a:lnTo>
                  <a:pt x="3893" y="2343"/>
                </a:lnTo>
                <a:lnTo>
                  <a:pt x="1148" y="2343"/>
                </a:lnTo>
                <a:lnTo>
                  <a:pt x="1257" y="1272"/>
                </a:lnTo>
                <a:close/>
                <a:moveTo>
                  <a:pt x="1" y="1"/>
                </a:moveTo>
                <a:lnTo>
                  <a:pt x="1396" y="17294"/>
                </a:lnTo>
                <a:lnTo>
                  <a:pt x="8267" y="17294"/>
                </a:lnTo>
                <a:lnTo>
                  <a:pt x="8655" y="11199"/>
                </a:lnTo>
                <a:lnTo>
                  <a:pt x="6111" y="3180"/>
                </a:lnTo>
                <a:lnTo>
                  <a:pt x="549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1"/>
          <p:cNvSpPr/>
          <p:nvPr/>
        </p:nvSpPr>
        <p:spPr>
          <a:xfrm>
            <a:off x="856072" y="1312712"/>
            <a:ext cx="868726" cy="1841008"/>
          </a:xfrm>
          <a:custGeom>
            <a:rect b="b" l="l" r="r" t="t"/>
            <a:pathLst>
              <a:path extrusionOk="0" h="16829" w="7941">
                <a:moveTo>
                  <a:pt x="3366" y="807"/>
                </a:moveTo>
                <a:lnTo>
                  <a:pt x="3846" y="1878"/>
                </a:lnTo>
                <a:lnTo>
                  <a:pt x="1101" y="1878"/>
                </a:lnTo>
                <a:lnTo>
                  <a:pt x="1210" y="807"/>
                </a:lnTo>
                <a:close/>
                <a:moveTo>
                  <a:pt x="0" y="1"/>
                </a:moveTo>
                <a:lnTo>
                  <a:pt x="1349" y="16829"/>
                </a:lnTo>
                <a:lnTo>
                  <a:pt x="7553" y="16829"/>
                </a:lnTo>
                <a:lnTo>
                  <a:pt x="7941" y="10734"/>
                </a:lnTo>
                <a:lnTo>
                  <a:pt x="5382" y="2715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21"/>
          <p:cNvSpPr/>
          <p:nvPr/>
        </p:nvSpPr>
        <p:spPr>
          <a:xfrm>
            <a:off x="1748537" y="2795671"/>
            <a:ext cx="806041" cy="358050"/>
          </a:xfrm>
          <a:custGeom>
            <a:rect b="b" l="l" r="r" t="t"/>
            <a:pathLst>
              <a:path extrusionOk="0" h="3273" w="7368">
                <a:moveTo>
                  <a:pt x="2156" y="0"/>
                </a:moveTo>
                <a:lnTo>
                  <a:pt x="140" y="1257"/>
                </a:lnTo>
                <a:lnTo>
                  <a:pt x="0" y="3273"/>
                </a:lnTo>
                <a:lnTo>
                  <a:pt x="7135" y="3273"/>
                </a:lnTo>
                <a:lnTo>
                  <a:pt x="7367" y="1443"/>
                </a:lnTo>
                <a:lnTo>
                  <a:pt x="6452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1"/>
          <p:cNvSpPr/>
          <p:nvPr/>
        </p:nvSpPr>
        <p:spPr>
          <a:xfrm>
            <a:off x="1748537" y="2795671"/>
            <a:ext cx="806041" cy="358050"/>
          </a:xfrm>
          <a:custGeom>
            <a:rect b="b" l="l" r="r" t="t"/>
            <a:pathLst>
              <a:path extrusionOk="0" h="3273" w="7368">
                <a:moveTo>
                  <a:pt x="2156" y="0"/>
                </a:moveTo>
                <a:lnTo>
                  <a:pt x="140" y="1257"/>
                </a:lnTo>
                <a:lnTo>
                  <a:pt x="0" y="3273"/>
                </a:lnTo>
                <a:lnTo>
                  <a:pt x="7135" y="3273"/>
                </a:lnTo>
                <a:lnTo>
                  <a:pt x="7367" y="1443"/>
                </a:lnTo>
                <a:lnTo>
                  <a:pt x="64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21"/>
          <p:cNvSpPr/>
          <p:nvPr/>
        </p:nvSpPr>
        <p:spPr>
          <a:xfrm>
            <a:off x="1814613" y="2866887"/>
            <a:ext cx="714475" cy="286834"/>
          </a:xfrm>
          <a:custGeom>
            <a:rect b="b" l="l" r="r" t="t"/>
            <a:pathLst>
              <a:path extrusionOk="0" h="2622" w="6531">
                <a:moveTo>
                  <a:pt x="1909" y="1"/>
                </a:moveTo>
                <a:lnTo>
                  <a:pt x="110" y="993"/>
                </a:lnTo>
                <a:lnTo>
                  <a:pt x="1" y="2622"/>
                </a:lnTo>
                <a:lnTo>
                  <a:pt x="6313" y="2622"/>
                </a:lnTo>
                <a:lnTo>
                  <a:pt x="6531" y="1148"/>
                </a:lnTo>
                <a:lnTo>
                  <a:pt x="57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21"/>
          <p:cNvSpPr/>
          <p:nvPr/>
        </p:nvSpPr>
        <p:spPr>
          <a:xfrm>
            <a:off x="2096312" y="2583554"/>
            <a:ext cx="261460" cy="212226"/>
          </a:xfrm>
          <a:custGeom>
            <a:rect b="b" l="l" r="r" t="t"/>
            <a:pathLst>
              <a:path extrusionOk="0" h="1940" w="2390">
                <a:moveTo>
                  <a:pt x="1" y="1"/>
                </a:moveTo>
                <a:lnTo>
                  <a:pt x="1" y="1939"/>
                </a:lnTo>
                <a:lnTo>
                  <a:pt x="2389" y="1939"/>
                </a:lnTo>
                <a:lnTo>
                  <a:pt x="238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21"/>
          <p:cNvSpPr/>
          <p:nvPr/>
        </p:nvSpPr>
        <p:spPr>
          <a:xfrm>
            <a:off x="1919854" y="2491990"/>
            <a:ext cx="636365" cy="93423"/>
          </a:xfrm>
          <a:custGeom>
            <a:rect b="b" l="l" r="r" t="t"/>
            <a:pathLst>
              <a:path extrusionOk="0" h="854" w="5817">
                <a:moveTo>
                  <a:pt x="1" y="0"/>
                </a:moveTo>
                <a:lnTo>
                  <a:pt x="1" y="853"/>
                </a:lnTo>
                <a:lnTo>
                  <a:pt x="5817" y="853"/>
                </a:lnTo>
                <a:lnTo>
                  <a:pt x="581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1"/>
          <p:cNvSpPr/>
          <p:nvPr/>
        </p:nvSpPr>
        <p:spPr>
          <a:xfrm>
            <a:off x="5834200" y="4359288"/>
            <a:ext cx="3382200" cy="76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1"/>
          <p:cNvSpPr/>
          <p:nvPr/>
        </p:nvSpPr>
        <p:spPr>
          <a:xfrm>
            <a:off x="8070975" y="3896050"/>
            <a:ext cx="1111500" cy="76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48"/>
          <p:cNvSpPr txBox="1"/>
          <p:nvPr>
            <p:ph idx="4294967295" type="title"/>
          </p:nvPr>
        </p:nvSpPr>
        <p:spPr>
          <a:xfrm>
            <a:off x="0" y="307450"/>
            <a:ext cx="91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군집화</a:t>
            </a:r>
            <a:endParaRPr b="1"/>
          </a:p>
        </p:txBody>
      </p:sp>
      <p:sp>
        <p:nvSpPr>
          <p:cNvPr id="2654" name="Google Shape;2654;p48"/>
          <p:cNvSpPr/>
          <p:nvPr/>
        </p:nvSpPr>
        <p:spPr>
          <a:xfrm>
            <a:off x="1617625" y="880150"/>
            <a:ext cx="1588200" cy="3306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Elbow Method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55" name="Google Shape;2655;p48"/>
          <p:cNvSpPr/>
          <p:nvPr/>
        </p:nvSpPr>
        <p:spPr>
          <a:xfrm>
            <a:off x="5625525" y="880150"/>
            <a:ext cx="1588200" cy="3306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Jua"/>
                <a:ea typeface="Jua"/>
                <a:cs typeface="Jua"/>
                <a:sym typeface="Jua"/>
              </a:rPr>
              <a:t>K-Means 군집화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656" name="Google Shape;26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13" y="1598050"/>
            <a:ext cx="32932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48"/>
          <p:cNvSpPr txBox="1"/>
          <p:nvPr/>
        </p:nvSpPr>
        <p:spPr>
          <a:xfrm>
            <a:off x="5792588" y="4515388"/>
            <a:ext cx="169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Silhouette Score: 0.143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58" name="Google Shape;2658;p48"/>
          <p:cNvSpPr/>
          <p:nvPr/>
        </p:nvSpPr>
        <p:spPr>
          <a:xfrm>
            <a:off x="7513488" y="1398725"/>
            <a:ext cx="1176600" cy="301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48"/>
          <p:cNvSpPr/>
          <p:nvPr/>
        </p:nvSpPr>
        <p:spPr>
          <a:xfrm>
            <a:off x="1617625" y="2978225"/>
            <a:ext cx="439800" cy="6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48"/>
          <p:cNvSpPr txBox="1"/>
          <p:nvPr/>
        </p:nvSpPr>
        <p:spPr>
          <a:xfrm>
            <a:off x="631700" y="4349575"/>
            <a:ext cx="381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기울기가 급격하게 완만해지는 지점과 실루엣 계수를 확인 후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군집 개수 결정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61" name="Google Shape;2661;p48"/>
          <p:cNvSpPr/>
          <p:nvPr/>
        </p:nvSpPr>
        <p:spPr>
          <a:xfrm rot="10800000">
            <a:off x="7415150" y="4478400"/>
            <a:ext cx="759600" cy="26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2" name="Google Shape;2662;p48"/>
          <p:cNvGrpSpPr/>
          <p:nvPr/>
        </p:nvGrpSpPr>
        <p:grpSpPr>
          <a:xfrm>
            <a:off x="236903" y="4434347"/>
            <a:ext cx="354311" cy="355909"/>
            <a:chOff x="-49764975" y="3551225"/>
            <a:chExt cx="299300" cy="300650"/>
          </a:xfrm>
        </p:grpSpPr>
        <p:sp>
          <p:nvSpPr>
            <p:cNvPr id="2663" name="Google Shape;2663;p48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64" name="Google Shape;2664;p48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65" name="Google Shape;2665;p48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66" name="Google Shape;2666;p48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67" name="Google Shape;2667;p48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68" name="Google Shape;2668;p48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69" name="Google Shape;2669;p48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70" name="Google Shape;2670;p48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71" name="Google Shape;2671;p48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72" name="Google Shape;2672;p48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73" name="Google Shape;2673;p48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2674" name="Google Shape;26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363" y="2975700"/>
            <a:ext cx="4354525" cy="12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6199" y="1457435"/>
            <a:ext cx="4406851" cy="138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49"/>
          <p:cNvSpPr/>
          <p:nvPr/>
        </p:nvSpPr>
        <p:spPr>
          <a:xfrm>
            <a:off x="5741575" y="880175"/>
            <a:ext cx="30024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49"/>
          <p:cNvSpPr/>
          <p:nvPr/>
        </p:nvSpPr>
        <p:spPr>
          <a:xfrm>
            <a:off x="230341" y="880174"/>
            <a:ext cx="54906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49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분류 데이터 군집화</a:t>
            </a:r>
            <a:endParaRPr/>
          </a:p>
        </p:txBody>
      </p:sp>
      <p:sp>
        <p:nvSpPr>
          <p:cNvPr id="2683" name="Google Shape;2683;p49"/>
          <p:cNvSpPr/>
          <p:nvPr/>
        </p:nvSpPr>
        <p:spPr>
          <a:xfrm>
            <a:off x="1422289" y="4291733"/>
            <a:ext cx="3106728" cy="366498"/>
          </a:xfrm>
          <a:prstGeom prst="flowChartTerminator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1558명</a:t>
            </a:r>
            <a:endParaRPr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684" name="Google Shape;2684;p49"/>
          <p:cNvGrpSpPr/>
          <p:nvPr/>
        </p:nvGrpSpPr>
        <p:grpSpPr>
          <a:xfrm>
            <a:off x="443147" y="1821300"/>
            <a:ext cx="5066579" cy="350321"/>
            <a:chOff x="451323" y="1696357"/>
            <a:chExt cx="1460614" cy="284490"/>
          </a:xfrm>
        </p:grpSpPr>
        <p:sp>
          <p:nvSpPr>
            <p:cNvPr id="2685" name="Google Shape;2685;p49"/>
            <p:cNvSpPr/>
            <p:nvPr/>
          </p:nvSpPr>
          <p:spPr>
            <a:xfrm>
              <a:off x="690300" y="1731088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86" name="Google Shape;2686;p49"/>
            <p:cNvSpPr/>
            <p:nvPr/>
          </p:nvSpPr>
          <p:spPr>
            <a:xfrm>
              <a:off x="451323" y="1731100"/>
              <a:ext cx="452410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87" name="Google Shape;2687;p49"/>
            <p:cNvSpPr txBox="1"/>
            <p:nvPr/>
          </p:nvSpPr>
          <p:spPr>
            <a:xfrm>
              <a:off x="589954" y="1696357"/>
              <a:ext cx="21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남자 280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88" name="Google Shape;2688;p49"/>
            <p:cNvSpPr txBox="1"/>
            <p:nvPr/>
          </p:nvSpPr>
          <p:spPr>
            <a:xfrm>
              <a:off x="1308481" y="1705747"/>
              <a:ext cx="252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여자 1278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689" name="Google Shape;2689;p49"/>
          <p:cNvGrpSpPr/>
          <p:nvPr/>
        </p:nvGrpSpPr>
        <p:grpSpPr>
          <a:xfrm>
            <a:off x="1927446" y="2664293"/>
            <a:ext cx="3582284" cy="1210958"/>
            <a:chOff x="665348" y="2843260"/>
            <a:chExt cx="3744026" cy="1346407"/>
          </a:xfrm>
        </p:grpSpPr>
        <p:grpSp>
          <p:nvGrpSpPr>
            <p:cNvPr id="2690" name="Google Shape;2690;p49"/>
            <p:cNvGrpSpPr/>
            <p:nvPr/>
          </p:nvGrpSpPr>
          <p:grpSpPr>
            <a:xfrm>
              <a:off x="726207" y="3085583"/>
              <a:ext cx="185957" cy="86630"/>
              <a:chOff x="-62511900" y="4129100"/>
              <a:chExt cx="304050" cy="282000"/>
            </a:xfrm>
          </p:grpSpPr>
          <p:sp>
            <p:nvSpPr>
              <p:cNvPr id="2691" name="Google Shape;2691;p49"/>
              <p:cNvSpPr/>
              <p:nvPr/>
            </p:nvSpPr>
            <p:spPr>
              <a:xfrm>
                <a:off x="-62414225" y="4203925"/>
                <a:ext cx="206375" cy="207175"/>
              </a:xfrm>
              <a:custGeom>
                <a:rect b="b" l="l" r="r" t="t"/>
                <a:pathLst>
                  <a:path extrusionOk="0" h="8287" w="8255">
                    <a:moveTo>
                      <a:pt x="4128" y="1229"/>
                    </a:moveTo>
                    <a:cubicBezTo>
                      <a:pt x="4348" y="1229"/>
                      <a:pt x="4506" y="1418"/>
                      <a:pt x="4506" y="1670"/>
                    </a:cubicBezTo>
                    <a:lnTo>
                      <a:pt x="4506" y="1922"/>
                    </a:lnTo>
                    <a:cubicBezTo>
                      <a:pt x="4978" y="2080"/>
                      <a:pt x="5356" y="2552"/>
                      <a:pt x="5356" y="3119"/>
                    </a:cubicBezTo>
                    <a:cubicBezTo>
                      <a:pt x="5356" y="3340"/>
                      <a:pt x="5136" y="3498"/>
                      <a:pt x="4947" y="3498"/>
                    </a:cubicBezTo>
                    <a:cubicBezTo>
                      <a:pt x="4726" y="3498"/>
                      <a:pt x="4506" y="3308"/>
                      <a:pt x="4506" y="3119"/>
                    </a:cubicBezTo>
                    <a:cubicBezTo>
                      <a:pt x="4506" y="2867"/>
                      <a:pt x="4317" y="2710"/>
                      <a:pt x="4128" y="2710"/>
                    </a:cubicBezTo>
                    <a:cubicBezTo>
                      <a:pt x="3939" y="2710"/>
                      <a:pt x="3687" y="2930"/>
                      <a:pt x="3687" y="3119"/>
                    </a:cubicBezTo>
                    <a:cubicBezTo>
                      <a:pt x="3718" y="3340"/>
                      <a:pt x="4033" y="3592"/>
                      <a:pt x="4411" y="3813"/>
                    </a:cubicBezTo>
                    <a:cubicBezTo>
                      <a:pt x="4821" y="4128"/>
                      <a:pt x="5388" y="4537"/>
                      <a:pt x="5388" y="5199"/>
                    </a:cubicBezTo>
                    <a:cubicBezTo>
                      <a:pt x="5388" y="5766"/>
                      <a:pt x="5041" y="6175"/>
                      <a:pt x="4569" y="6396"/>
                    </a:cubicBezTo>
                    <a:lnTo>
                      <a:pt x="4569" y="6648"/>
                    </a:lnTo>
                    <a:cubicBezTo>
                      <a:pt x="4569" y="6900"/>
                      <a:pt x="4348" y="7089"/>
                      <a:pt x="4159" y="7089"/>
                    </a:cubicBezTo>
                    <a:cubicBezTo>
                      <a:pt x="3970" y="7089"/>
                      <a:pt x="3718" y="6900"/>
                      <a:pt x="3718" y="6648"/>
                    </a:cubicBezTo>
                    <a:lnTo>
                      <a:pt x="3718" y="6396"/>
                    </a:lnTo>
                    <a:cubicBezTo>
                      <a:pt x="3245" y="6238"/>
                      <a:pt x="2899" y="5766"/>
                      <a:pt x="2899" y="5199"/>
                    </a:cubicBezTo>
                    <a:cubicBezTo>
                      <a:pt x="2899" y="4978"/>
                      <a:pt x="3088" y="4821"/>
                      <a:pt x="3308" y="4821"/>
                    </a:cubicBezTo>
                    <a:cubicBezTo>
                      <a:pt x="3498" y="4821"/>
                      <a:pt x="3687" y="5010"/>
                      <a:pt x="3687" y="5199"/>
                    </a:cubicBezTo>
                    <a:cubicBezTo>
                      <a:pt x="3687" y="5451"/>
                      <a:pt x="3876" y="5608"/>
                      <a:pt x="4128" y="5608"/>
                    </a:cubicBezTo>
                    <a:cubicBezTo>
                      <a:pt x="4348" y="5608"/>
                      <a:pt x="4506" y="5388"/>
                      <a:pt x="4506" y="5199"/>
                    </a:cubicBezTo>
                    <a:cubicBezTo>
                      <a:pt x="4506" y="4978"/>
                      <a:pt x="4191" y="4726"/>
                      <a:pt x="3844" y="4506"/>
                    </a:cubicBezTo>
                    <a:cubicBezTo>
                      <a:pt x="3403" y="4191"/>
                      <a:pt x="2867" y="3781"/>
                      <a:pt x="2867" y="3119"/>
                    </a:cubicBezTo>
                    <a:cubicBezTo>
                      <a:pt x="2867" y="2552"/>
                      <a:pt x="3214" y="2143"/>
                      <a:pt x="3687" y="1922"/>
                    </a:cubicBezTo>
                    <a:lnTo>
                      <a:pt x="3687" y="1670"/>
                    </a:lnTo>
                    <a:cubicBezTo>
                      <a:pt x="3687" y="1418"/>
                      <a:pt x="3876" y="1229"/>
                      <a:pt x="4128" y="1229"/>
                    </a:cubicBezTo>
                    <a:close/>
                    <a:moveTo>
                      <a:pt x="4128" y="0"/>
                    </a:moveTo>
                    <a:cubicBezTo>
                      <a:pt x="1828" y="0"/>
                      <a:pt x="0" y="1859"/>
                      <a:pt x="0" y="4128"/>
                    </a:cubicBezTo>
                    <a:cubicBezTo>
                      <a:pt x="0" y="6427"/>
                      <a:pt x="1828" y="8286"/>
                      <a:pt x="4128" y="8286"/>
                    </a:cubicBezTo>
                    <a:cubicBezTo>
                      <a:pt x="6396" y="8286"/>
                      <a:pt x="8255" y="6427"/>
                      <a:pt x="8255" y="4128"/>
                    </a:cubicBezTo>
                    <a:cubicBezTo>
                      <a:pt x="8255" y="1859"/>
                      <a:pt x="6396" y="0"/>
                      <a:pt x="41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692" name="Google Shape;2692;p49"/>
              <p:cNvSpPr/>
              <p:nvPr/>
            </p:nvSpPr>
            <p:spPr>
              <a:xfrm>
                <a:off x="-62511100" y="4129100"/>
                <a:ext cx="159900" cy="74850"/>
              </a:xfrm>
              <a:custGeom>
                <a:rect b="b" l="l" r="r" t="t"/>
                <a:pathLst>
                  <a:path extrusionOk="0" h="2994" w="6396">
                    <a:moveTo>
                      <a:pt x="3214" y="1"/>
                    </a:moveTo>
                    <a:cubicBezTo>
                      <a:pt x="1450" y="1"/>
                      <a:pt x="0" y="662"/>
                      <a:pt x="0" y="1513"/>
                    </a:cubicBezTo>
                    <a:cubicBezTo>
                      <a:pt x="0" y="2332"/>
                      <a:pt x="1450" y="2993"/>
                      <a:pt x="3214" y="2993"/>
                    </a:cubicBezTo>
                    <a:cubicBezTo>
                      <a:pt x="4947" y="2993"/>
                      <a:pt x="6396" y="2332"/>
                      <a:pt x="6396" y="1513"/>
                    </a:cubicBezTo>
                    <a:cubicBezTo>
                      <a:pt x="6396" y="662"/>
                      <a:pt x="4947" y="1"/>
                      <a:pt x="32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693" name="Google Shape;2693;p49"/>
              <p:cNvSpPr/>
              <p:nvPr/>
            </p:nvSpPr>
            <p:spPr>
              <a:xfrm>
                <a:off x="-62511100" y="4207075"/>
                <a:ext cx="110275" cy="59875"/>
              </a:xfrm>
              <a:custGeom>
                <a:rect b="b" l="l" r="r" t="t"/>
                <a:pathLst>
                  <a:path extrusionOk="0" h="2395" w="4411">
                    <a:moveTo>
                      <a:pt x="0" y="0"/>
                    </a:moveTo>
                    <a:lnTo>
                      <a:pt x="0" y="1135"/>
                    </a:lnTo>
                    <a:cubicBezTo>
                      <a:pt x="0" y="1450"/>
                      <a:pt x="347" y="1765"/>
                      <a:pt x="882" y="2017"/>
                    </a:cubicBezTo>
                    <a:cubicBezTo>
                      <a:pt x="1355" y="2237"/>
                      <a:pt x="2332" y="2395"/>
                      <a:pt x="3151" y="2395"/>
                    </a:cubicBezTo>
                    <a:lnTo>
                      <a:pt x="3308" y="2395"/>
                    </a:lnTo>
                    <a:cubicBezTo>
                      <a:pt x="3560" y="1733"/>
                      <a:pt x="3907" y="1135"/>
                      <a:pt x="4411" y="631"/>
                    </a:cubicBezTo>
                    <a:lnTo>
                      <a:pt x="4411" y="631"/>
                    </a:lnTo>
                    <a:cubicBezTo>
                      <a:pt x="4033" y="694"/>
                      <a:pt x="3623" y="757"/>
                      <a:pt x="3182" y="757"/>
                    </a:cubicBezTo>
                    <a:cubicBezTo>
                      <a:pt x="2363" y="757"/>
                      <a:pt x="1261" y="599"/>
                      <a:pt x="567" y="316"/>
                    </a:cubicBezTo>
                    <a:cubicBezTo>
                      <a:pt x="347" y="221"/>
                      <a:pt x="158" y="127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694" name="Google Shape;2694;p49"/>
              <p:cNvSpPr/>
              <p:nvPr/>
            </p:nvSpPr>
            <p:spPr>
              <a:xfrm>
                <a:off x="-62511100" y="4329950"/>
                <a:ext cx="106350" cy="59875"/>
              </a:xfrm>
              <a:custGeom>
                <a:rect b="b" l="l" r="r" t="t"/>
                <a:pathLst>
                  <a:path extrusionOk="0" h="2395" w="4254">
                    <a:moveTo>
                      <a:pt x="0" y="0"/>
                    </a:moveTo>
                    <a:lnTo>
                      <a:pt x="0" y="1197"/>
                    </a:lnTo>
                    <a:cubicBezTo>
                      <a:pt x="0" y="1701"/>
                      <a:pt x="1355" y="2395"/>
                      <a:pt x="3182" y="2395"/>
                    </a:cubicBezTo>
                    <a:cubicBezTo>
                      <a:pt x="3560" y="2395"/>
                      <a:pt x="3907" y="2363"/>
                      <a:pt x="4254" y="2332"/>
                    </a:cubicBezTo>
                    <a:cubicBezTo>
                      <a:pt x="3875" y="1859"/>
                      <a:pt x="3560" y="1355"/>
                      <a:pt x="3340" y="756"/>
                    </a:cubicBezTo>
                    <a:lnTo>
                      <a:pt x="3182" y="756"/>
                    </a:lnTo>
                    <a:cubicBezTo>
                      <a:pt x="2363" y="756"/>
                      <a:pt x="1261" y="599"/>
                      <a:pt x="567" y="315"/>
                    </a:cubicBezTo>
                    <a:cubicBezTo>
                      <a:pt x="347" y="252"/>
                      <a:pt x="158" y="126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695" name="Google Shape;2695;p49"/>
              <p:cNvSpPr/>
              <p:nvPr/>
            </p:nvSpPr>
            <p:spPr>
              <a:xfrm>
                <a:off x="-62511900" y="4268500"/>
                <a:ext cx="78000" cy="60675"/>
              </a:xfrm>
              <a:custGeom>
                <a:rect b="b" l="l" r="r" t="t"/>
                <a:pathLst>
                  <a:path extrusionOk="0" h="2427" w="3120">
                    <a:moveTo>
                      <a:pt x="1" y="1"/>
                    </a:moveTo>
                    <a:lnTo>
                      <a:pt x="1" y="1167"/>
                    </a:lnTo>
                    <a:lnTo>
                      <a:pt x="32" y="1167"/>
                    </a:lnTo>
                    <a:cubicBezTo>
                      <a:pt x="32" y="1482"/>
                      <a:pt x="379" y="1797"/>
                      <a:pt x="914" y="2017"/>
                    </a:cubicBezTo>
                    <a:cubicBezTo>
                      <a:pt x="1387" y="2238"/>
                      <a:pt x="2332" y="2395"/>
                      <a:pt x="3120" y="2427"/>
                    </a:cubicBezTo>
                    <a:cubicBezTo>
                      <a:pt x="3057" y="2143"/>
                      <a:pt x="3025" y="1860"/>
                      <a:pt x="3025" y="1608"/>
                    </a:cubicBezTo>
                    <a:cubicBezTo>
                      <a:pt x="3025" y="1324"/>
                      <a:pt x="3088" y="1041"/>
                      <a:pt x="3120" y="757"/>
                    </a:cubicBezTo>
                    <a:cubicBezTo>
                      <a:pt x="2332" y="757"/>
                      <a:pt x="1230" y="599"/>
                      <a:pt x="536" y="316"/>
                    </a:cubicBezTo>
                    <a:cubicBezTo>
                      <a:pt x="347" y="253"/>
                      <a:pt x="158" y="12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696" name="Google Shape;2696;p49"/>
            <p:cNvGrpSpPr/>
            <p:nvPr/>
          </p:nvGrpSpPr>
          <p:grpSpPr>
            <a:xfrm>
              <a:off x="665348" y="2843260"/>
              <a:ext cx="3744026" cy="377626"/>
              <a:chOff x="406600" y="2499750"/>
              <a:chExt cx="1550193" cy="144000"/>
            </a:xfrm>
          </p:grpSpPr>
          <p:grpSp>
            <p:nvGrpSpPr>
              <p:cNvPr id="2697" name="Google Shape;2697;p49"/>
              <p:cNvGrpSpPr/>
              <p:nvPr/>
            </p:nvGrpSpPr>
            <p:grpSpPr>
              <a:xfrm>
                <a:off x="788501" y="2499752"/>
                <a:ext cx="1168292" cy="143994"/>
                <a:chOff x="620255" y="1964381"/>
                <a:chExt cx="3093994" cy="163500"/>
              </a:xfrm>
            </p:grpSpPr>
            <p:sp>
              <p:nvSpPr>
                <p:cNvPr id="2698" name="Google Shape;2698;p49"/>
                <p:cNvSpPr/>
                <p:nvPr/>
              </p:nvSpPr>
              <p:spPr>
                <a:xfrm rot="5400000">
                  <a:off x="355074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699" name="Google Shape;2699;p49"/>
                <p:cNvSpPr/>
                <p:nvPr/>
              </p:nvSpPr>
              <p:spPr>
                <a:xfrm rot="5400000">
                  <a:off x="322495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00" name="Google Shape;2700;p49"/>
                <p:cNvSpPr/>
                <p:nvPr/>
              </p:nvSpPr>
              <p:spPr>
                <a:xfrm rot="5400000">
                  <a:off x="289916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01" name="Google Shape;2701;p49"/>
                <p:cNvSpPr/>
                <p:nvPr/>
              </p:nvSpPr>
              <p:spPr>
                <a:xfrm rot="5400000">
                  <a:off x="257336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02" name="Google Shape;2702;p49"/>
                <p:cNvSpPr/>
                <p:nvPr/>
              </p:nvSpPr>
              <p:spPr>
                <a:xfrm rot="5400000">
                  <a:off x="224922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03" name="Google Shape;2703;p49"/>
                <p:cNvSpPr/>
                <p:nvPr/>
              </p:nvSpPr>
              <p:spPr>
                <a:xfrm rot="5400000">
                  <a:off x="192343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04" name="Google Shape;2704;p49"/>
                <p:cNvSpPr/>
                <p:nvPr/>
              </p:nvSpPr>
              <p:spPr>
                <a:xfrm rot="5400000">
                  <a:off x="1597639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05" name="Google Shape;2705;p49"/>
                <p:cNvSpPr/>
                <p:nvPr/>
              </p:nvSpPr>
              <p:spPr>
                <a:xfrm rot="5400000">
                  <a:off x="127184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06" name="Google Shape;2706;p49"/>
                <p:cNvSpPr/>
                <p:nvPr/>
              </p:nvSpPr>
              <p:spPr>
                <a:xfrm rot="5400000">
                  <a:off x="946050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07" name="Google Shape;2707;p49"/>
                <p:cNvSpPr/>
                <p:nvPr/>
              </p:nvSpPr>
              <p:spPr>
                <a:xfrm rot="5400000">
                  <a:off x="62025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2708" name="Google Shape;2708;p49"/>
              <p:cNvSpPr txBox="1"/>
              <p:nvPr/>
            </p:nvSpPr>
            <p:spPr>
              <a:xfrm>
                <a:off x="406600" y="2499750"/>
                <a:ext cx="335700" cy="14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709" name="Google Shape;2709;p49"/>
            <p:cNvGrpSpPr/>
            <p:nvPr/>
          </p:nvGrpSpPr>
          <p:grpSpPr>
            <a:xfrm>
              <a:off x="665348" y="3327634"/>
              <a:ext cx="3744026" cy="377626"/>
              <a:chOff x="406600" y="2499750"/>
              <a:chExt cx="1550193" cy="144000"/>
            </a:xfrm>
          </p:grpSpPr>
          <p:grpSp>
            <p:nvGrpSpPr>
              <p:cNvPr id="2710" name="Google Shape;2710;p49"/>
              <p:cNvGrpSpPr/>
              <p:nvPr/>
            </p:nvGrpSpPr>
            <p:grpSpPr>
              <a:xfrm>
                <a:off x="788501" y="2499752"/>
                <a:ext cx="1168292" cy="143994"/>
                <a:chOff x="620255" y="1964381"/>
                <a:chExt cx="3093994" cy="163500"/>
              </a:xfrm>
            </p:grpSpPr>
            <p:sp>
              <p:nvSpPr>
                <p:cNvPr id="2711" name="Google Shape;2711;p49"/>
                <p:cNvSpPr/>
                <p:nvPr/>
              </p:nvSpPr>
              <p:spPr>
                <a:xfrm rot="5400000">
                  <a:off x="355074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12" name="Google Shape;2712;p49"/>
                <p:cNvSpPr/>
                <p:nvPr/>
              </p:nvSpPr>
              <p:spPr>
                <a:xfrm rot="5400000">
                  <a:off x="322495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13" name="Google Shape;2713;p49"/>
                <p:cNvSpPr/>
                <p:nvPr/>
              </p:nvSpPr>
              <p:spPr>
                <a:xfrm rot="5400000">
                  <a:off x="289916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14" name="Google Shape;2714;p49"/>
                <p:cNvSpPr/>
                <p:nvPr/>
              </p:nvSpPr>
              <p:spPr>
                <a:xfrm rot="5400000">
                  <a:off x="257336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15" name="Google Shape;2715;p49"/>
                <p:cNvSpPr/>
                <p:nvPr/>
              </p:nvSpPr>
              <p:spPr>
                <a:xfrm rot="5400000">
                  <a:off x="224922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16" name="Google Shape;2716;p49"/>
                <p:cNvSpPr/>
                <p:nvPr/>
              </p:nvSpPr>
              <p:spPr>
                <a:xfrm rot="5400000">
                  <a:off x="192343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17" name="Google Shape;2717;p49"/>
                <p:cNvSpPr/>
                <p:nvPr/>
              </p:nvSpPr>
              <p:spPr>
                <a:xfrm rot="5400000">
                  <a:off x="159763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18" name="Google Shape;2718;p49"/>
                <p:cNvSpPr/>
                <p:nvPr/>
              </p:nvSpPr>
              <p:spPr>
                <a:xfrm rot="5400000">
                  <a:off x="127184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19" name="Google Shape;2719;p49"/>
                <p:cNvSpPr/>
                <p:nvPr/>
              </p:nvSpPr>
              <p:spPr>
                <a:xfrm rot="5400000">
                  <a:off x="946050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20" name="Google Shape;2720;p49"/>
                <p:cNvSpPr/>
                <p:nvPr/>
              </p:nvSpPr>
              <p:spPr>
                <a:xfrm rot="5400000">
                  <a:off x="62025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2721" name="Google Shape;2721;p49"/>
              <p:cNvSpPr txBox="1"/>
              <p:nvPr/>
            </p:nvSpPr>
            <p:spPr>
              <a:xfrm>
                <a:off x="406600" y="2499750"/>
                <a:ext cx="335700" cy="14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722" name="Google Shape;2722;p49"/>
            <p:cNvGrpSpPr/>
            <p:nvPr/>
          </p:nvGrpSpPr>
          <p:grpSpPr>
            <a:xfrm>
              <a:off x="665348" y="3812041"/>
              <a:ext cx="3744026" cy="377626"/>
              <a:chOff x="406600" y="2499750"/>
              <a:chExt cx="1550193" cy="144000"/>
            </a:xfrm>
          </p:grpSpPr>
          <p:grpSp>
            <p:nvGrpSpPr>
              <p:cNvPr id="2723" name="Google Shape;2723;p49"/>
              <p:cNvGrpSpPr/>
              <p:nvPr/>
            </p:nvGrpSpPr>
            <p:grpSpPr>
              <a:xfrm>
                <a:off x="788501" y="2499752"/>
                <a:ext cx="1168292" cy="143994"/>
                <a:chOff x="620255" y="1964381"/>
                <a:chExt cx="3093994" cy="163500"/>
              </a:xfrm>
            </p:grpSpPr>
            <p:sp>
              <p:nvSpPr>
                <p:cNvPr id="2724" name="Google Shape;2724;p49"/>
                <p:cNvSpPr/>
                <p:nvPr/>
              </p:nvSpPr>
              <p:spPr>
                <a:xfrm rot="5400000">
                  <a:off x="355074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25" name="Google Shape;2725;p49"/>
                <p:cNvSpPr/>
                <p:nvPr/>
              </p:nvSpPr>
              <p:spPr>
                <a:xfrm rot="5400000">
                  <a:off x="322495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26" name="Google Shape;2726;p49"/>
                <p:cNvSpPr/>
                <p:nvPr/>
              </p:nvSpPr>
              <p:spPr>
                <a:xfrm rot="5400000">
                  <a:off x="289916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27" name="Google Shape;2727;p49"/>
                <p:cNvSpPr/>
                <p:nvPr/>
              </p:nvSpPr>
              <p:spPr>
                <a:xfrm rot="5400000">
                  <a:off x="257336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28" name="Google Shape;2728;p49"/>
                <p:cNvSpPr/>
                <p:nvPr/>
              </p:nvSpPr>
              <p:spPr>
                <a:xfrm rot="5400000">
                  <a:off x="224922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29" name="Google Shape;2729;p49"/>
                <p:cNvSpPr/>
                <p:nvPr/>
              </p:nvSpPr>
              <p:spPr>
                <a:xfrm rot="5400000">
                  <a:off x="192343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30" name="Google Shape;2730;p49"/>
                <p:cNvSpPr/>
                <p:nvPr/>
              </p:nvSpPr>
              <p:spPr>
                <a:xfrm rot="5400000">
                  <a:off x="159763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31" name="Google Shape;2731;p49"/>
                <p:cNvSpPr/>
                <p:nvPr/>
              </p:nvSpPr>
              <p:spPr>
                <a:xfrm rot="5400000">
                  <a:off x="127184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32" name="Google Shape;2732;p49"/>
                <p:cNvSpPr/>
                <p:nvPr/>
              </p:nvSpPr>
              <p:spPr>
                <a:xfrm rot="5400000">
                  <a:off x="946050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733" name="Google Shape;2733;p49"/>
                <p:cNvSpPr/>
                <p:nvPr/>
              </p:nvSpPr>
              <p:spPr>
                <a:xfrm rot="5400000">
                  <a:off x="62025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2734" name="Google Shape;2734;p49"/>
              <p:cNvSpPr txBox="1"/>
              <p:nvPr/>
            </p:nvSpPr>
            <p:spPr>
              <a:xfrm>
                <a:off x="406600" y="2499750"/>
                <a:ext cx="335700" cy="14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735" name="Google Shape;2735;p49"/>
            <p:cNvGrpSpPr/>
            <p:nvPr/>
          </p:nvGrpSpPr>
          <p:grpSpPr>
            <a:xfrm>
              <a:off x="729185" y="3451352"/>
              <a:ext cx="180002" cy="180004"/>
              <a:chOff x="-19394200" y="4084200"/>
              <a:chExt cx="315075" cy="304575"/>
            </a:xfrm>
          </p:grpSpPr>
          <p:sp>
            <p:nvSpPr>
              <p:cNvPr id="2736" name="Google Shape;2736;p49"/>
              <p:cNvSpPr/>
              <p:nvPr/>
            </p:nvSpPr>
            <p:spPr>
              <a:xfrm>
                <a:off x="-19185475" y="4234650"/>
                <a:ext cx="40175" cy="28375"/>
              </a:xfrm>
              <a:custGeom>
                <a:rect b="b" l="l" r="r" t="t"/>
                <a:pathLst>
                  <a:path extrusionOk="0" h="1135" w="1607">
                    <a:moveTo>
                      <a:pt x="1134" y="0"/>
                    </a:moveTo>
                    <a:lnTo>
                      <a:pt x="0" y="1134"/>
                    </a:lnTo>
                    <a:lnTo>
                      <a:pt x="1607" y="1134"/>
                    </a:lnTo>
                    <a:cubicBezTo>
                      <a:pt x="1575" y="756"/>
                      <a:pt x="1418" y="347"/>
                      <a:pt x="113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737" name="Google Shape;2737;p49"/>
              <p:cNvSpPr/>
              <p:nvPr/>
            </p:nvSpPr>
            <p:spPr>
              <a:xfrm>
                <a:off x="-19244550" y="4293725"/>
                <a:ext cx="28375" cy="39400"/>
              </a:xfrm>
              <a:custGeom>
                <a:rect b="b" l="l" r="r" t="t"/>
                <a:pathLst>
                  <a:path extrusionOk="0" h="1576" w="1135">
                    <a:moveTo>
                      <a:pt x="1134" y="0"/>
                    </a:moveTo>
                    <a:lnTo>
                      <a:pt x="0" y="1134"/>
                    </a:lnTo>
                    <a:cubicBezTo>
                      <a:pt x="315" y="1386"/>
                      <a:pt x="693" y="1512"/>
                      <a:pt x="1134" y="1575"/>
                    </a:cubicBezTo>
                    <a:lnTo>
                      <a:pt x="113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738" name="Google Shape;2738;p49"/>
              <p:cNvSpPr/>
              <p:nvPr/>
            </p:nvSpPr>
            <p:spPr>
              <a:xfrm>
                <a:off x="-19280000" y="4201050"/>
                <a:ext cx="200875" cy="187725"/>
              </a:xfrm>
              <a:custGeom>
                <a:rect b="b" l="l" r="r" t="t"/>
                <a:pathLst>
                  <a:path extrusionOk="0" h="7509" w="8035">
                    <a:moveTo>
                      <a:pt x="6410" y="1"/>
                    </a:moveTo>
                    <a:cubicBezTo>
                      <a:pt x="6316" y="1"/>
                      <a:pt x="6219" y="40"/>
                      <a:pt x="6144" y="115"/>
                    </a:cubicBezTo>
                    <a:lnTo>
                      <a:pt x="5388" y="872"/>
                    </a:lnTo>
                    <a:cubicBezTo>
                      <a:pt x="6459" y="2195"/>
                      <a:pt x="6302" y="4022"/>
                      <a:pt x="5136" y="5125"/>
                    </a:cubicBezTo>
                    <a:cubicBezTo>
                      <a:pt x="4533" y="5728"/>
                      <a:pt x="3723" y="6057"/>
                      <a:pt x="2891" y="6057"/>
                    </a:cubicBezTo>
                    <a:cubicBezTo>
                      <a:pt x="2201" y="6057"/>
                      <a:pt x="1497" y="5831"/>
                      <a:pt x="883" y="5345"/>
                    </a:cubicBezTo>
                    <a:lnTo>
                      <a:pt x="158" y="6101"/>
                    </a:lnTo>
                    <a:cubicBezTo>
                      <a:pt x="1" y="6259"/>
                      <a:pt x="1" y="6479"/>
                      <a:pt x="190" y="6637"/>
                    </a:cubicBezTo>
                    <a:cubicBezTo>
                      <a:pt x="991" y="7209"/>
                      <a:pt x="1954" y="7509"/>
                      <a:pt x="2924" y="7509"/>
                    </a:cubicBezTo>
                    <a:cubicBezTo>
                      <a:pt x="4090" y="7509"/>
                      <a:pt x="5264" y="7076"/>
                      <a:pt x="6176" y="6164"/>
                    </a:cubicBezTo>
                    <a:cubicBezTo>
                      <a:pt x="7877" y="4463"/>
                      <a:pt x="8034" y="2006"/>
                      <a:pt x="6680" y="147"/>
                    </a:cubicBezTo>
                    <a:cubicBezTo>
                      <a:pt x="6614" y="48"/>
                      <a:pt x="6513" y="1"/>
                      <a:pt x="641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739" name="Google Shape;2739;p49"/>
              <p:cNvSpPr/>
              <p:nvPr/>
            </p:nvSpPr>
            <p:spPr>
              <a:xfrm>
                <a:off x="-19197300" y="4293725"/>
                <a:ext cx="28375" cy="39400"/>
              </a:xfrm>
              <a:custGeom>
                <a:rect b="b" l="l" r="r" t="t"/>
                <a:pathLst>
                  <a:path extrusionOk="0" h="1576" w="1135">
                    <a:moveTo>
                      <a:pt x="1" y="0"/>
                    </a:moveTo>
                    <a:lnTo>
                      <a:pt x="1" y="1575"/>
                    </a:lnTo>
                    <a:cubicBezTo>
                      <a:pt x="379" y="1512"/>
                      <a:pt x="788" y="1386"/>
                      <a:pt x="1135" y="1134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740" name="Google Shape;2740;p49"/>
              <p:cNvSpPr/>
              <p:nvPr/>
            </p:nvSpPr>
            <p:spPr>
              <a:xfrm>
                <a:off x="-19394200" y="4084200"/>
                <a:ext cx="252850" cy="303275"/>
              </a:xfrm>
              <a:custGeom>
                <a:rect b="b" l="l" r="r" t="t"/>
                <a:pathLst>
                  <a:path extrusionOk="0" h="12131" w="10114">
                    <a:moveTo>
                      <a:pt x="3938" y="1"/>
                    </a:moveTo>
                    <a:cubicBezTo>
                      <a:pt x="3718" y="1"/>
                      <a:pt x="3560" y="158"/>
                      <a:pt x="3560" y="347"/>
                    </a:cubicBezTo>
                    <a:cubicBezTo>
                      <a:pt x="3560" y="536"/>
                      <a:pt x="3718" y="694"/>
                      <a:pt x="3938" y="694"/>
                    </a:cubicBezTo>
                    <a:cubicBezTo>
                      <a:pt x="4411" y="694"/>
                      <a:pt x="4789" y="1040"/>
                      <a:pt x="4947" y="1481"/>
                    </a:cubicBezTo>
                    <a:cubicBezTo>
                      <a:pt x="2206" y="1670"/>
                      <a:pt x="0" y="4002"/>
                      <a:pt x="0" y="6806"/>
                    </a:cubicBezTo>
                    <a:cubicBezTo>
                      <a:pt x="0" y="9389"/>
                      <a:pt x="1922" y="11815"/>
                      <a:pt x="4758" y="12130"/>
                    </a:cubicBezTo>
                    <a:cubicBezTo>
                      <a:pt x="4411" y="11910"/>
                      <a:pt x="4033" y="11658"/>
                      <a:pt x="3718" y="11342"/>
                    </a:cubicBezTo>
                    <a:cubicBezTo>
                      <a:pt x="3560" y="11185"/>
                      <a:pt x="3560" y="10964"/>
                      <a:pt x="3718" y="10807"/>
                    </a:cubicBezTo>
                    <a:lnTo>
                      <a:pt x="10113" y="4411"/>
                    </a:lnTo>
                    <a:cubicBezTo>
                      <a:pt x="9231" y="2710"/>
                      <a:pt x="7593" y="1607"/>
                      <a:pt x="5671" y="1481"/>
                    </a:cubicBezTo>
                    <a:cubicBezTo>
                      <a:pt x="5514" y="662"/>
                      <a:pt x="4789" y="1"/>
                      <a:pt x="393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741" name="Google Shape;2741;p49"/>
              <p:cNvSpPr/>
              <p:nvPr/>
            </p:nvSpPr>
            <p:spPr>
              <a:xfrm>
                <a:off x="-19185475" y="4281100"/>
                <a:ext cx="40175" cy="28400"/>
              </a:xfrm>
              <a:custGeom>
                <a:rect b="b" l="l" r="r" t="t"/>
                <a:pathLst>
                  <a:path extrusionOk="0" h="1136" w="1607">
                    <a:moveTo>
                      <a:pt x="0" y="1"/>
                    </a:moveTo>
                    <a:lnTo>
                      <a:pt x="1134" y="1135"/>
                    </a:lnTo>
                    <a:cubicBezTo>
                      <a:pt x="1418" y="820"/>
                      <a:pt x="1575" y="411"/>
                      <a:pt x="160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2742" name="Google Shape;2742;p49"/>
            <p:cNvSpPr/>
            <p:nvPr/>
          </p:nvSpPr>
          <p:spPr>
            <a:xfrm>
              <a:off x="714701" y="3930578"/>
              <a:ext cx="180006" cy="180005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43" name="Google Shape;2743;p49"/>
            <p:cNvSpPr txBox="1"/>
            <p:nvPr/>
          </p:nvSpPr>
          <p:spPr>
            <a:xfrm>
              <a:off x="745597" y="2918459"/>
              <a:ext cx="8862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38%</a:t>
              </a:r>
              <a:endParaRPr sz="10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44" name="Google Shape;2744;p49"/>
            <p:cNvSpPr txBox="1"/>
            <p:nvPr/>
          </p:nvSpPr>
          <p:spPr>
            <a:xfrm>
              <a:off x="730225" y="3409200"/>
              <a:ext cx="8862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23%</a:t>
              </a:r>
              <a:endParaRPr sz="10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45" name="Google Shape;2745;p49"/>
            <p:cNvSpPr txBox="1"/>
            <p:nvPr/>
          </p:nvSpPr>
          <p:spPr>
            <a:xfrm>
              <a:off x="739675" y="3861825"/>
              <a:ext cx="8862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24%</a:t>
              </a:r>
              <a:endParaRPr sz="10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2746" name="Google Shape;2746;p49"/>
            <p:cNvGrpSpPr/>
            <p:nvPr/>
          </p:nvGrpSpPr>
          <p:grpSpPr>
            <a:xfrm>
              <a:off x="715072" y="2944244"/>
              <a:ext cx="180012" cy="179994"/>
              <a:chOff x="-8191825" y="3174500"/>
              <a:chExt cx="313500" cy="352100"/>
            </a:xfrm>
          </p:grpSpPr>
          <p:sp>
            <p:nvSpPr>
              <p:cNvPr id="2747" name="Google Shape;2747;p49"/>
              <p:cNvSpPr/>
              <p:nvPr/>
            </p:nvSpPr>
            <p:spPr>
              <a:xfrm>
                <a:off x="-8191825" y="3486400"/>
                <a:ext cx="310350" cy="40200"/>
              </a:xfrm>
              <a:custGeom>
                <a:rect b="b" l="l" r="r" t="t"/>
                <a:pathLst>
                  <a:path extrusionOk="0" h="1608" w="12414">
                    <a:moveTo>
                      <a:pt x="0" y="1"/>
                    </a:moveTo>
                    <a:lnTo>
                      <a:pt x="0" y="1229"/>
                    </a:lnTo>
                    <a:lnTo>
                      <a:pt x="63" y="1229"/>
                    </a:lnTo>
                    <a:cubicBezTo>
                      <a:pt x="63" y="1450"/>
                      <a:pt x="252" y="1607"/>
                      <a:pt x="441" y="1607"/>
                    </a:cubicBezTo>
                    <a:lnTo>
                      <a:pt x="12035" y="1607"/>
                    </a:lnTo>
                    <a:cubicBezTo>
                      <a:pt x="12256" y="1607"/>
                      <a:pt x="12413" y="1418"/>
                      <a:pt x="12413" y="1229"/>
                    </a:cubicBezTo>
                    <a:lnTo>
                      <a:pt x="1241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748" name="Google Shape;2748;p49"/>
              <p:cNvSpPr/>
              <p:nvPr/>
            </p:nvSpPr>
            <p:spPr>
              <a:xfrm>
                <a:off x="-8188675" y="3318650"/>
                <a:ext cx="310350" cy="146500"/>
              </a:xfrm>
              <a:custGeom>
                <a:rect b="b" l="l" r="r" t="t"/>
                <a:pathLst>
                  <a:path extrusionOk="0" h="5860" w="12414">
                    <a:moveTo>
                      <a:pt x="5199" y="0"/>
                    </a:moveTo>
                    <a:lnTo>
                      <a:pt x="4096" y="2237"/>
                    </a:lnTo>
                    <a:cubicBezTo>
                      <a:pt x="4024" y="2404"/>
                      <a:pt x="3863" y="2481"/>
                      <a:pt x="3706" y="2481"/>
                    </a:cubicBezTo>
                    <a:cubicBezTo>
                      <a:pt x="3656" y="2481"/>
                      <a:pt x="3606" y="2473"/>
                      <a:pt x="3560" y="2457"/>
                    </a:cubicBezTo>
                    <a:cubicBezTo>
                      <a:pt x="3371" y="2331"/>
                      <a:pt x="3277" y="2111"/>
                      <a:pt x="3371" y="1890"/>
                    </a:cubicBezTo>
                    <a:lnTo>
                      <a:pt x="4222" y="126"/>
                    </a:lnTo>
                    <a:lnTo>
                      <a:pt x="4222" y="126"/>
                    </a:lnTo>
                    <a:cubicBezTo>
                      <a:pt x="1828" y="630"/>
                      <a:pt x="0" y="2836"/>
                      <a:pt x="0" y="5450"/>
                    </a:cubicBezTo>
                    <a:lnTo>
                      <a:pt x="0" y="5860"/>
                    </a:lnTo>
                    <a:lnTo>
                      <a:pt x="12413" y="5860"/>
                    </a:lnTo>
                    <a:lnTo>
                      <a:pt x="12413" y="5450"/>
                    </a:lnTo>
                    <a:cubicBezTo>
                      <a:pt x="12319" y="2836"/>
                      <a:pt x="10523" y="630"/>
                      <a:pt x="8129" y="126"/>
                    </a:cubicBezTo>
                    <a:lnTo>
                      <a:pt x="8129" y="126"/>
                    </a:lnTo>
                    <a:lnTo>
                      <a:pt x="8979" y="1890"/>
                    </a:lnTo>
                    <a:cubicBezTo>
                      <a:pt x="9105" y="2111"/>
                      <a:pt x="8979" y="2331"/>
                      <a:pt x="8790" y="2457"/>
                    </a:cubicBezTo>
                    <a:cubicBezTo>
                      <a:pt x="8741" y="2482"/>
                      <a:pt x="8685" y="2494"/>
                      <a:pt x="8628" y="2494"/>
                    </a:cubicBezTo>
                    <a:cubicBezTo>
                      <a:pt x="8468" y="2494"/>
                      <a:pt x="8301" y="2400"/>
                      <a:pt x="8255" y="2237"/>
                    </a:cubicBezTo>
                    <a:lnTo>
                      <a:pt x="7152" y="0"/>
                    </a:lnTo>
                    <a:lnTo>
                      <a:pt x="6585" y="0"/>
                    </a:lnTo>
                    <a:lnTo>
                      <a:pt x="6585" y="2899"/>
                    </a:lnTo>
                    <a:cubicBezTo>
                      <a:pt x="6585" y="3119"/>
                      <a:pt x="6396" y="3308"/>
                      <a:pt x="6207" y="3308"/>
                    </a:cubicBezTo>
                    <a:cubicBezTo>
                      <a:pt x="5955" y="3308"/>
                      <a:pt x="5797" y="3119"/>
                      <a:pt x="5797" y="2899"/>
                    </a:cubicBezTo>
                    <a:lnTo>
                      <a:pt x="579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749" name="Google Shape;2749;p49"/>
              <p:cNvSpPr/>
              <p:nvPr/>
            </p:nvSpPr>
            <p:spPr>
              <a:xfrm>
                <a:off x="-8169775" y="3174500"/>
                <a:ext cx="267825" cy="129975"/>
              </a:xfrm>
              <a:custGeom>
                <a:rect b="b" l="l" r="r" t="t"/>
                <a:pathLst>
                  <a:path extrusionOk="0" h="5199" w="10713">
                    <a:moveTo>
                      <a:pt x="1639" y="1"/>
                    </a:moveTo>
                    <a:cubicBezTo>
                      <a:pt x="757" y="1"/>
                      <a:pt x="1" y="725"/>
                      <a:pt x="1" y="1639"/>
                    </a:cubicBezTo>
                    <a:lnTo>
                      <a:pt x="1" y="2080"/>
                    </a:lnTo>
                    <a:cubicBezTo>
                      <a:pt x="1" y="2301"/>
                      <a:pt x="190" y="2521"/>
                      <a:pt x="379" y="2521"/>
                    </a:cubicBezTo>
                    <a:lnTo>
                      <a:pt x="2521" y="2521"/>
                    </a:lnTo>
                    <a:lnTo>
                      <a:pt x="3057" y="5199"/>
                    </a:lnTo>
                    <a:cubicBezTo>
                      <a:pt x="3529" y="5073"/>
                      <a:pt x="4002" y="4978"/>
                      <a:pt x="4537" y="4978"/>
                    </a:cubicBezTo>
                    <a:lnTo>
                      <a:pt x="6176" y="4978"/>
                    </a:lnTo>
                    <a:cubicBezTo>
                      <a:pt x="6680" y="4978"/>
                      <a:pt x="7152" y="5073"/>
                      <a:pt x="7625" y="5199"/>
                    </a:cubicBezTo>
                    <a:lnTo>
                      <a:pt x="8192" y="2521"/>
                    </a:lnTo>
                    <a:lnTo>
                      <a:pt x="10303" y="2521"/>
                    </a:lnTo>
                    <a:cubicBezTo>
                      <a:pt x="10555" y="2521"/>
                      <a:pt x="10712" y="2301"/>
                      <a:pt x="10712" y="2080"/>
                    </a:cubicBezTo>
                    <a:lnTo>
                      <a:pt x="10712" y="1639"/>
                    </a:lnTo>
                    <a:cubicBezTo>
                      <a:pt x="10712" y="725"/>
                      <a:pt x="9956" y="1"/>
                      <a:pt x="9042" y="1"/>
                    </a:cubicBezTo>
                    <a:cubicBezTo>
                      <a:pt x="8160" y="1"/>
                      <a:pt x="7404" y="725"/>
                      <a:pt x="7404" y="1639"/>
                    </a:cubicBezTo>
                    <a:lnTo>
                      <a:pt x="7310" y="1639"/>
                    </a:lnTo>
                    <a:cubicBezTo>
                      <a:pt x="6617" y="1639"/>
                      <a:pt x="5892" y="1891"/>
                      <a:pt x="5325" y="2364"/>
                    </a:cubicBezTo>
                    <a:cubicBezTo>
                      <a:pt x="4852" y="1891"/>
                      <a:pt x="4128" y="1639"/>
                      <a:pt x="3372" y="1639"/>
                    </a:cubicBezTo>
                    <a:lnTo>
                      <a:pt x="3309" y="1639"/>
                    </a:lnTo>
                    <a:cubicBezTo>
                      <a:pt x="3309" y="725"/>
                      <a:pt x="2552" y="1"/>
                      <a:pt x="163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  <p:grpSp>
        <p:nvGrpSpPr>
          <p:cNvPr id="2750" name="Google Shape;2750;p49"/>
          <p:cNvGrpSpPr/>
          <p:nvPr/>
        </p:nvGrpSpPr>
        <p:grpSpPr>
          <a:xfrm>
            <a:off x="224024" y="2111025"/>
            <a:ext cx="5340236" cy="607804"/>
            <a:chOff x="3854675" y="4434850"/>
            <a:chExt cx="1542975" cy="493588"/>
          </a:xfrm>
        </p:grpSpPr>
        <p:sp>
          <p:nvSpPr>
            <p:cNvPr id="2751" name="Google Shape;2751;p49"/>
            <p:cNvSpPr/>
            <p:nvPr/>
          </p:nvSpPr>
          <p:spPr>
            <a:xfrm>
              <a:off x="4159750" y="4488263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A6C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52" name="Google Shape;2752;p49"/>
            <p:cNvSpPr/>
            <p:nvPr/>
          </p:nvSpPr>
          <p:spPr>
            <a:xfrm>
              <a:off x="3920775" y="4488275"/>
              <a:ext cx="403815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53" name="Google Shape;2753;p49"/>
            <p:cNvSpPr txBox="1"/>
            <p:nvPr/>
          </p:nvSpPr>
          <p:spPr>
            <a:xfrm>
              <a:off x="3854675" y="4620025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30대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54" name="Google Shape;2754;p49"/>
            <p:cNvSpPr/>
            <p:nvPr/>
          </p:nvSpPr>
          <p:spPr>
            <a:xfrm>
              <a:off x="4250349" y="4488275"/>
              <a:ext cx="756841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55" name="Google Shape;2755;p49"/>
            <p:cNvSpPr txBox="1"/>
            <p:nvPr/>
          </p:nvSpPr>
          <p:spPr>
            <a:xfrm>
              <a:off x="4993850" y="4620013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50대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56" name="Google Shape;2756;p49"/>
            <p:cNvSpPr txBox="1"/>
            <p:nvPr/>
          </p:nvSpPr>
          <p:spPr>
            <a:xfrm>
              <a:off x="4426875" y="4620638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40대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57" name="Google Shape;2757;p49"/>
            <p:cNvSpPr txBox="1"/>
            <p:nvPr/>
          </p:nvSpPr>
          <p:spPr>
            <a:xfrm>
              <a:off x="3854677" y="4434850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22%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58" name="Google Shape;2758;p49"/>
            <p:cNvSpPr txBox="1"/>
            <p:nvPr/>
          </p:nvSpPr>
          <p:spPr>
            <a:xfrm>
              <a:off x="4993850" y="4434850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26%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59" name="Google Shape;2759;p49"/>
            <p:cNvSpPr txBox="1"/>
            <p:nvPr/>
          </p:nvSpPr>
          <p:spPr>
            <a:xfrm>
              <a:off x="4571151" y="4452158"/>
              <a:ext cx="1293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37%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760" name="Google Shape;2760;p49"/>
          <p:cNvSpPr txBox="1"/>
          <p:nvPr/>
        </p:nvSpPr>
        <p:spPr>
          <a:xfrm>
            <a:off x="385673" y="943989"/>
            <a:ext cx="517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0번 군집</a:t>
            </a:r>
            <a:endParaRPr sz="17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761" name="Google Shape;2761;p49"/>
          <p:cNvGrpSpPr/>
          <p:nvPr/>
        </p:nvGrpSpPr>
        <p:grpSpPr>
          <a:xfrm>
            <a:off x="352192" y="3594912"/>
            <a:ext cx="5150533" cy="985613"/>
            <a:chOff x="408350" y="2280292"/>
            <a:chExt cx="1518525" cy="800400"/>
          </a:xfrm>
        </p:grpSpPr>
        <p:sp>
          <p:nvSpPr>
            <p:cNvPr id="2762" name="Google Shape;2762;p49"/>
            <p:cNvSpPr txBox="1"/>
            <p:nvPr/>
          </p:nvSpPr>
          <p:spPr>
            <a:xfrm>
              <a:off x="408350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평균 구매 성장률: -5.4%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63" name="Google Shape;2763;p49"/>
            <p:cNvSpPr txBox="1"/>
            <p:nvPr/>
          </p:nvSpPr>
          <p:spPr>
            <a:xfrm>
              <a:off x="1115075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구매횟수 성장률: 5.5%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764" name="Google Shape;2764;p49"/>
          <p:cNvGrpSpPr/>
          <p:nvPr/>
        </p:nvGrpSpPr>
        <p:grpSpPr>
          <a:xfrm>
            <a:off x="289650" y="2579812"/>
            <a:ext cx="1729325" cy="1379938"/>
            <a:chOff x="757300" y="2468712"/>
            <a:chExt cx="1729325" cy="1379938"/>
          </a:xfrm>
        </p:grpSpPr>
        <p:grpSp>
          <p:nvGrpSpPr>
            <p:cNvPr id="2765" name="Google Shape;2765;p49"/>
            <p:cNvGrpSpPr/>
            <p:nvPr/>
          </p:nvGrpSpPr>
          <p:grpSpPr>
            <a:xfrm>
              <a:off x="982701" y="2637043"/>
              <a:ext cx="1163493" cy="1155279"/>
              <a:chOff x="-426645" y="3004644"/>
              <a:chExt cx="2098275" cy="2098600"/>
            </a:xfrm>
          </p:grpSpPr>
          <p:sp>
            <p:nvSpPr>
              <p:cNvPr id="2766" name="Google Shape;2766;p49"/>
              <p:cNvSpPr/>
              <p:nvPr/>
            </p:nvSpPr>
            <p:spPr>
              <a:xfrm>
                <a:off x="-240755" y="3190697"/>
                <a:ext cx="1726500" cy="1726500"/>
              </a:xfrm>
              <a:prstGeom prst="donut">
                <a:avLst>
                  <a:gd fmla="val 10182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67" name="Google Shape;2767;p49"/>
              <p:cNvGrpSpPr/>
              <p:nvPr/>
            </p:nvGrpSpPr>
            <p:grpSpPr>
              <a:xfrm>
                <a:off x="-426645" y="3004644"/>
                <a:ext cx="2098275" cy="2098600"/>
                <a:chOff x="277730" y="1691269"/>
                <a:chExt cx="2098275" cy="2098600"/>
              </a:xfrm>
            </p:grpSpPr>
            <p:sp>
              <p:nvSpPr>
                <p:cNvPr id="2768" name="Google Shape;2768;p49"/>
                <p:cNvSpPr/>
                <p:nvPr/>
              </p:nvSpPr>
              <p:spPr>
                <a:xfrm rot="-4538083">
                  <a:off x="464543" y="1878093"/>
                  <a:ext cx="1723074" cy="1723074"/>
                </a:xfrm>
                <a:prstGeom prst="blockArc">
                  <a:avLst>
                    <a:gd fmla="val 6834719" name="adj1"/>
                    <a:gd fmla="val 20700625" name="adj2"/>
                    <a:gd fmla="val 10156" name="adj3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9" name="Google Shape;2769;p49"/>
                <p:cNvSpPr/>
                <p:nvPr/>
              </p:nvSpPr>
              <p:spPr>
                <a:xfrm flipH="1" rot="4538083">
                  <a:off x="466118" y="1879982"/>
                  <a:ext cx="1723074" cy="1723074"/>
                </a:xfrm>
                <a:prstGeom prst="blockArc">
                  <a:avLst>
                    <a:gd fmla="val 12179532" name="adj1"/>
                    <a:gd fmla="val 17821877" name="adj2"/>
                    <a:gd fmla="val 9664" name="adj3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0" name="Google Shape;2770;p49"/>
                <p:cNvSpPr/>
                <p:nvPr/>
              </p:nvSpPr>
              <p:spPr>
                <a:xfrm flipH="1" rot="4538083">
                  <a:off x="466118" y="1878082"/>
                  <a:ext cx="1723074" cy="1723074"/>
                </a:xfrm>
                <a:prstGeom prst="blockArc">
                  <a:avLst>
                    <a:gd fmla="val 17832305" name="adj1"/>
                    <a:gd fmla="val 20720656" name="adj2"/>
                    <a:gd fmla="val 9924" name="adj3"/>
                  </a:avLst>
                </a:prstGeom>
                <a:solidFill>
                  <a:srgbClr val="395B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771" name="Google Shape;2771;p49"/>
            <p:cNvSpPr txBox="1"/>
            <p:nvPr/>
          </p:nvSpPr>
          <p:spPr>
            <a:xfrm>
              <a:off x="757300" y="354085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고가 67%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2772" name="Google Shape;2772;p49"/>
            <p:cNvCxnSpPr/>
            <p:nvPr/>
          </p:nvCxnSpPr>
          <p:spPr>
            <a:xfrm flipH="1">
              <a:off x="1035931" y="3443732"/>
              <a:ext cx="132600" cy="16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773" name="Google Shape;2773;p49"/>
            <p:cNvCxnSpPr/>
            <p:nvPr/>
          </p:nvCxnSpPr>
          <p:spPr>
            <a:xfrm flipH="1" rot="10800000">
              <a:off x="1773927" y="2685398"/>
              <a:ext cx="169800" cy="166500"/>
            </a:xfrm>
            <a:prstGeom prst="straightConnector1">
              <a:avLst/>
            </a:prstGeom>
            <a:noFill/>
            <a:ln cap="flat" cmpd="sng" w="9525">
              <a:solidFill>
                <a:srgbClr val="395B8E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774" name="Google Shape;2774;p49"/>
            <p:cNvCxnSpPr/>
            <p:nvPr/>
          </p:nvCxnSpPr>
          <p:spPr>
            <a:xfrm>
              <a:off x="1943769" y="3396066"/>
              <a:ext cx="23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775" name="Google Shape;2775;p49"/>
            <p:cNvSpPr txBox="1"/>
            <p:nvPr/>
          </p:nvSpPr>
          <p:spPr>
            <a:xfrm>
              <a:off x="1652330" y="2468712"/>
              <a:ext cx="578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저가 9</a:t>
              </a: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76" name="Google Shape;2776;p49"/>
            <p:cNvSpPr txBox="1"/>
            <p:nvPr/>
          </p:nvSpPr>
          <p:spPr>
            <a:xfrm>
              <a:off x="1827825" y="354085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중가 22</a:t>
              </a: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777" name="Google Shape;2777;p49"/>
          <p:cNvSpPr txBox="1"/>
          <p:nvPr/>
        </p:nvSpPr>
        <p:spPr>
          <a:xfrm>
            <a:off x="5600875" y="1187975"/>
            <a:ext cx="32838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인사이트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구매금액 감소, 방문횟수 증가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구매욕구는 있으나 고가 물품에서 매력적인  상품이 없어서 구매 감소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적절한 제품을 추천하면 구매금액 증가할 가능성이 높음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마케팅 방향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최신 유행에 맞춰 고가 물품 최신화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고가 물품 사은품 행사, 마일리지 추가 적립 등</a:t>
            </a:r>
            <a:r>
              <a:rPr lang="e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의 이벤트로 구매촉진 유도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778" name="Google Shape;2778;p49"/>
          <p:cNvGrpSpPr/>
          <p:nvPr/>
        </p:nvGrpSpPr>
        <p:grpSpPr>
          <a:xfrm>
            <a:off x="994502" y="1327750"/>
            <a:ext cx="4803513" cy="572613"/>
            <a:chOff x="1155277" y="1251550"/>
            <a:chExt cx="4803513" cy="572613"/>
          </a:xfrm>
        </p:grpSpPr>
        <p:sp>
          <p:nvSpPr>
            <p:cNvPr id="2779" name="Google Shape;2779;p49"/>
            <p:cNvSpPr txBox="1"/>
            <p:nvPr/>
          </p:nvSpPr>
          <p:spPr>
            <a:xfrm>
              <a:off x="1501003" y="125155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평균 구매액 39,885,807원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2780" name="Google Shape;2780;p49"/>
            <p:cNvGrpSpPr/>
            <p:nvPr/>
          </p:nvGrpSpPr>
          <p:grpSpPr>
            <a:xfrm>
              <a:off x="1155277" y="1393858"/>
              <a:ext cx="359995" cy="288007"/>
              <a:chOff x="-62511900" y="4129100"/>
              <a:chExt cx="304050" cy="282000"/>
            </a:xfrm>
          </p:grpSpPr>
          <p:sp>
            <p:nvSpPr>
              <p:cNvPr id="2781" name="Google Shape;2781;p49"/>
              <p:cNvSpPr/>
              <p:nvPr/>
            </p:nvSpPr>
            <p:spPr>
              <a:xfrm>
                <a:off x="-62414225" y="4203925"/>
                <a:ext cx="206375" cy="207175"/>
              </a:xfrm>
              <a:custGeom>
                <a:rect b="b" l="l" r="r" t="t"/>
                <a:pathLst>
                  <a:path extrusionOk="0" h="8287" w="8255">
                    <a:moveTo>
                      <a:pt x="4128" y="1229"/>
                    </a:moveTo>
                    <a:cubicBezTo>
                      <a:pt x="4348" y="1229"/>
                      <a:pt x="4506" y="1418"/>
                      <a:pt x="4506" y="1670"/>
                    </a:cubicBezTo>
                    <a:lnTo>
                      <a:pt x="4506" y="1922"/>
                    </a:lnTo>
                    <a:cubicBezTo>
                      <a:pt x="4978" y="2080"/>
                      <a:pt x="5356" y="2552"/>
                      <a:pt x="5356" y="3119"/>
                    </a:cubicBezTo>
                    <a:cubicBezTo>
                      <a:pt x="5356" y="3340"/>
                      <a:pt x="5136" y="3498"/>
                      <a:pt x="4947" y="3498"/>
                    </a:cubicBezTo>
                    <a:cubicBezTo>
                      <a:pt x="4726" y="3498"/>
                      <a:pt x="4506" y="3308"/>
                      <a:pt x="4506" y="3119"/>
                    </a:cubicBezTo>
                    <a:cubicBezTo>
                      <a:pt x="4506" y="2867"/>
                      <a:pt x="4317" y="2710"/>
                      <a:pt x="4128" y="2710"/>
                    </a:cubicBezTo>
                    <a:cubicBezTo>
                      <a:pt x="3939" y="2710"/>
                      <a:pt x="3687" y="2930"/>
                      <a:pt x="3687" y="3119"/>
                    </a:cubicBezTo>
                    <a:cubicBezTo>
                      <a:pt x="3718" y="3340"/>
                      <a:pt x="4033" y="3592"/>
                      <a:pt x="4411" y="3813"/>
                    </a:cubicBezTo>
                    <a:cubicBezTo>
                      <a:pt x="4821" y="4128"/>
                      <a:pt x="5388" y="4537"/>
                      <a:pt x="5388" y="5199"/>
                    </a:cubicBezTo>
                    <a:cubicBezTo>
                      <a:pt x="5388" y="5766"/>
                      <a:pt x="5041" y="6175"/>
                      <a:pt x="4569" y="6396"/>
                    </a:cubicBezTo>
                    <a:lnTo>
                      <a:pt x="4569" y="6648"/>
                    </a:lnTo>
                    <a:cubicBezTo>
                      <a:pt x="4569" y="6900"/>
                      <a:pt x="4348" y="7089"/>
                      <a:pt x="4159" y="7089"/>
                    </a:cubicBezTo>
                    <a:cubicBezTo>
                      <a:pt x="3970" y="7089"/>
                      <a:pt x="3718" y="6900"/>
                      <a:pt x="3718" y="6648"/>
                    </a:cubicBezTo>
                    <a:lnTo>
                      <a:pt x="3718" y="6396"/>
                    </a:lnTo>
                    <a:cubicBezTo>
                      <a:pt x="3245" y="6238"/>
                      <a:pt x="2899" y="5766"/>
                      <a:pt x="2899" y="5199"/>
                    </a:cubicBezTo>
                    <a:cubicBezTo>
                      <a:pt x="2899" y="4978"/>
                      <a:pt x="3088" y="4821"/>
                      <a:pt x="3308" y="4821"/>
                    </a:cubicBezTo>
                    <a:cubicBezTo>
                      <a:pt x="3498" y="4821"/>
                      <a:pt x="3687" y="5010"/>
                      <a:pt x="3687" y="5199"/>
                    </a:cubicBezTo>
                    <a:cubicBezTo>
                      <a:pt x="3687" y="5451"/>
                      <a:pt x="3876" y="5608"/>
                      <a:pt x="4128" y="5608"/>
                    </a:cubicBezTo>
                    <a:cubicBezTo>
                      <a:pt x="4348" y="5608"/>
                      <a:pt x="4506" y="5388"/>
                      <a:pt x="4506" y="5199"/>
                    </a:cubicBezTo>
                    <a:cubicBezTo>
                      <a:pt x="4506" y="4978"/>
                      <a:pt x="4191" y="4726"/>
                      <a:pt x="3844" y="4506"/>
                    </a:cubicBezTo>
                    <a:cubicBezTo>
                      <a:pt x="3403" y="4191"/>
                      <a:pt x="2867" y="3781"/>
                      <a:pt x="2867" y="3119"/>
                    </a:cubicBezTo>
                    <a:cubicBezTo>
                      <a:pt x="2867" y="2552"/>
                      <a:pt x="3214" y="2143"/>
                      <a:pt x="3687" y="1922"/>
                    </a:cubicBezTo>
                    <a:lnTo>
                      <a:pt x="3687" y="1670"/>
                    </a:lnTo>
                    <a:cubicBezTo>
                      <a:pt x="3687" y="1418"/>
                      <a:pt x="3876" y="1229"/>
                      <a:pt x="4128" y="1229"/>
                    </a:cubicBezTo>
                    <a:close/>
                    <a:moveTo>
                      <a:pt x="4128" y="0"/>
                    </a:moveTo>
                    <a:cubicBezTo>
                      <a:pt x="1828" y="0"/>
                      <a:pt x="0" y="1859"/>
                      <a:pt x="0" y="4128"/>
                    </a:cubicBezTo>
                    <a:cubicBezTo>
                      <a:pt x="0" y="6427"/>
                      <a:pt x="1828" y="8286"/>
                      <a:pt x="4128" y="8286"/>
                    </a:cubicBezTo>
                    <a:cubicBezTo>
                      <a:pt x="6396" y="8286"/>
                      <a:pt x="8255" y="6427"/>
                      <a:pt x="8255" y="4128"/>
                    </a:cubicBezTo>
                    <a:cubicBezTo>
                      <a:pt x="8255" y="1859"/>
                      <a:pt x="6396" y="0"/>
                      <a:pt x="41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49"/>
              <p:cNvSpPr/>
              <p:nvPr/>
            </p:nvSpPr>
            <p:spPr>
              <a:xfrm>
                <a:off x="-62511100" y="4129100"/>
                <a:ext cx="159900" cy="74850"/>
              </a:xfrm>
              <a:custGeom>
                <a:rect b="b" l="l" r="r" t="t"/>
                <a:pathLst>
                  <a:path extrusionOk="0" h="2994" w="6396">
                    <a:moveTo>
                      <a:pt x="3214" y="1"/>
                    </a:moveTo>
                    <a:cubicBezTo>
                      <a:pt x="1450" y="1"/>
                      <a:pt x="0" y="662"/>
                      <a:pt x="0" y="1513"/>
                    </a:cubicBezTo>
                    <a:cubicBezTo>
                      <a:pt x="0" y="2332"/>
                      <a:pt x="1450" y="2993"/>
                      <a:pt x="3214" y="2993"/>
                    </a:cubicBezTo>
                    <a:cubicBezTo>
                      <a:pt x="4947" y="2993"/>
                      <a:pt x="6396" y="2332"/>
                      <a:pt x="6396" y="1513"/>
                    </a:cubicBezTo>
                    <a:cubicBezTo>
                      <a:pt x="6396" y="662"/>
                      <a:pt x="4947" y="1"/>
                      <a:pt x="32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49"/>
              <p:cNvSpPr/>
              <p:nvPr/>
            </p:nvSpPr>
            <p:spPr>
              <a:xfrm>
                <a:off x="-62511100" y="4207075"/>
                <a:ext cx="110275" cy="59875"/>
              </a:xfrm>
              <a:custGeom>
                <a:rect b="b" l="l" r="r" t="t"/>
                <a:pathLst>
                  <a:path extrusionOk="0" h="2395" w="4411">
                    <a:moveTo>
                      <a:pt x="0" y="0"/>
                    </a:moveTo>
                    <a:lnTo>
                      <a:pt x="0" y="1135"/>
                    </a:lnTo>
                    <a:cubicBezTo>
                      <a:pt x="0" y="1450"/>
                      <a:pt x="347" y="1765"/>
                      <a:pt x="882" y="2017"/>
                    </a:cubicBezTo>
                    <a:cubicBezTo>
                      <a:pt x="1355" y="2237"/>
                      <a:pt x="2332" y="2395"/>
                      <a:pt x="3151" y="2395"/>
                    </a:cubicBezTo>
                    <a:lnTo>
                      <a:pt x="3308" y="2395"/>
                    </a:lnTo>
                    <a:cubicBezTo>
                      <a:pt x="3560" y="1733"/>
                      <a:pt x="3907" y="1135"/>
                      <a:pt x="4411" y="631"/>
                    </a:cubicBezTo>
                    <a:lnTo>
                      <a:pt x="4411" y="631"/>
                    </a:lnTo>
                    <a:cubicBezTo>
                      <a:pt x="4033" y="694"/>
                      <a:pt x="3623" y="757"/>
                      <a:pt x="3182" y="757"/>
                    </a:cubicBezTo>
                    <a:cubicBezTo>
                      <a:pt x="2363" y="757"/>
                      <a:pt x="1261" y="599"/>
                      <a:pt x="567" y="316"/>
                    </a:cubicBezTo>
                    <a:cubicBezTo>
                      <a:pt x="347" y="221"/>
                      <a:pt x="158" y="127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49"/>
              <p:cNvSpPr/>
              <p:nvPr/>
            </p:nvSpPr>
            <p:spPr>
              <a:xfrm>
                <a:off x="-62511100" y="4329950"/>
                <a:ext cx="106350" cy="59875"/>
              </a:xfrm>
              <a:custGeom>
                <a:rect b="b" l="l" r="r" t="t"/>
                <a:pathLst>
                  <a:path extrusionOk="0" h="2395" w="4254">
                    <a:moveTo>
                      <a:pt x="0" y="0"/>
                    </a:moveTo>
                    <a:lnTo>
                      <a:pt x="0" y="1197"/>
                    </a:lnTo>
                    <a:cubicBezTo>
                      <a:pt x="0" y="1701"/>
                      <a:pt x="1355" y="2395"/>
                      <a:pt x="3182" y="2395"/>
                    </a:cubicBezTo>
                    <a:cubicBezTo>
                      <a:pt x="3560" y="2395"/>
                      <a:pt x="3907" y="2363"/>
                      <a:pt x="4254" y="2332"/>
                    </a:cubicBezTo>
                    <a:cubicBezTo>
                      <a:pt x="3875" y="1859"/>
                      <a:pt x="3560" y="1355"/>
                      <a:pt x="3340" y="756"/>
                    </a:cubicBezTo>
                    <a:lnTo>
                      <a:pt x="3182" y="756"/>
                    </a:lnTo>
                    <a:cubicBezTo>
                      <a:pt x="2363" y="756"/>
                      <a:pt x="1261" y="599"/>
                      <a:pt x="567" y="315"/>
                    </a:cubicBezTo>
                    <a:cubicBezTo>
                      <a:pt x="347" y="252"/>
                      <a:pt x="158" y="126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49"/>
              <p:cNvSpPr/>
              <p:nvPr/>
            </p:nvSpPr>
            <p:spPr>
              <a:xfrm>
                <a:off x="-62511900" y="4268500"/>
                <a:ext cx="78000" cy="60675"/>
              </a:xfrm>
              <a:custGeom>
                <a:rect b="b" l="l" r="r" t="t"/>
                <a:pathLst>
                  <a:path extrusionOk="0" h="2427" w="3120">
                    <a:moveTo>
                      <a:pt x="1" y="1"/>
                    </a:moveTo>
                    <a:lnTo>
                      <a:pt x="1" y="1167"/>
                    </a:lnTo>
                    <a:lnTo>
                      <a:pt x="32" y="1167"/>
                    </a:lnTo>
                    <a:cubicBezTo>
                      <a:pt x="32" y="1482"/>
                      <a:pt x="379" y="1797"/>
                      <a:pt x="914" y="2017"/>
                    </a:cubicBezTo>
                    <a:cubicBezTo>
                      <a:pt x="1387" y="2238"/>
                      <a:pt x="2332" y="2395"/>
                      <a:pt x="3120" y="2427"/>
                    </a:cubicBezTo>
                    <a:cubicBezTo>
                      <a:pt x="3057" y="2143"/>
                      <a:pt x="3025" y="1860"/>
                      <a:pt x="3025" y="1608"/>
                    </a:cubicBezTo>
                    <a:cubicBezTo>
                      <a:pt x="3025" y="1324"/>
                      <a:pt x="3088" y="1041"/>
                      <a:pt x="3120" y="757"/>
                    </a:cubicBezTo>
                    <a:cubicBezTo>
                      <a:pt x="2332" y="757"/>
                      <a:pt x="1230" y="599"/>
                      <a:pt x="536" y="316"/>
                    </a:cubicBezTo>
                    <a:cubicBezTo>
                      <a:pt x="347" y="253"/>
                      <a:pt x="158" y="12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6" name="Google Shape;2786;p49"/>
            <p:cNvSpPr txBox="1"/>
            <p:nvPr/>
          </p:nvSpPr>
          <p:spPr>
            <a:xfrm>
              <a:off x="1500991" y="1454863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방문당 소비금액 76,258원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2787" name="Google Shape;2787;p49"/>
            <p:cNvGrpSpPr/>
            <p:nvPr/>
          </p:nvGrpSpPr>
          <p:grpSpPr>
            <a:xfrm>
              <a:off x="3638924" y="1393874"/>
              <a:ext cx="360001" cy="287989"/>
              <a:chOff x="3860400" y="3254050"/>
              <a:chExt cx="296175" cy="241825"/>
            </a:xfrm>
          </p:grpSpPr>
          <p:sp>
            <p:nvSpPr>
              <p:cNvPr id="2788" name="Google Shape;2788;p49"/>
              <p:cNvSpPr/>
              <p:nvPr/>
            </p:nvSpPr>
            <p:spPr>
              <a:xfrm>
                <a:off x="4112425" y="3358025"/>
                <a:ext cx="44150" cy="18125"/>
              </a:xfrm>
              <a:custGeom>
                <a:rect b="b" l="l" r="r" t="t"/>
                <a:pathLst>
                  <a:path extrusionOk="0" h="725" w="1766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419" y="725"/>
                    </a:lnTo>
                    <a:cubicBezTo>
                      <a:pt x="1608" y="725"/>
                      <a:pt x="1765" y="567"/>
                      <a:pt x="1765" y="378"/>
                    </a:cubicBezTo>
                    <a:cubicBezTo>
                      <a:pt x="1734" y="158"/>
                      <a:pt x="1608" y="0"/>
                      <a:pt x="141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49"/>
              <p:cNvSpPr/>
              <p:nvPr/>
            </p:nvSpPr>
            <p:spPr>
              <a:xfrm>
                <a:off x="4102200" y="3393475"/>
                <a:ext cx="37050" cy="33875"/>
              </a:xfrm>
              <a:custGeom>
                <a:rect b="b" l="l" r="r" t="t"/>
                <a:pathLst>
                  <a:path extrusionOk="0" h="1355" w="1482">
                    <a:moveTo>
                      <a:pt x="394" y="0"/>
                    </a:moveTo>
                    <a:cubicBezTo>
                      <a:pt x="308" y="0"/>
                      <a:pt x="221" y="32"/>
                      <a:pt x="158" y="95"/>
                    </a:cubicBezTo>
                    <a:cubicBezTo>
                      <a:pt x="0" y="221"/>
                      <a:pt x="0" y="410"/>
                      <a:pt x="158" y="567"/>
                    </a:cubicBezTo>
                    <a:lnTo>
                      <a:pt x="882" y="1260"/>
                    </a:lnTo>
                    <a:cubicBezTo>
                      <a:pt x="945" y="1323"/>
                      <a:pt x="1032" y="1355"/>
                      <a:pt x="1119" y="1355"/>
                    </a:cubicBezTo>
                    <a:cubicBezTo>
                      <a:pt x="1205" y="1355"/>
                      <a:pt x="1292" y="1323"/>
                      <a:pt x="1355" y="1260"/>
                    </a:cubicBezTo>
                    <a:cubicBezTo>
                      <a:pt x="1481" y="1134"/>
                      <a:pt x="1481" y="914"/>
                      <a:pt x="1355" y="788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49"/>
              <p:cNvSpPr/>
              <p:nvPr/>
            </p:nvSpPr>
            <p:spPr>
              <a:xfrm>
                <a:off x="4103775" y="3306025"/>
                <a:ext cx="35475" cy="34500"/>
              </a:xfrm>
              <a:custGeom>
                <a:rect b="b" l="l" r="r" t="t"/>
                <a:pathLst>
                  <a:path extrusionOk="0" h="1380" w="1419">
                    <a:moveTo>
                      <a:pt x="1056" y="1"/>
                    </a:moveTo>
                    <a:cubicBezTo>
                      <a:pt x="969" y="1"/>
                      <a:pt x="882" y="32"/>
                      <a:pt x="819" y="96"/>
                    </a:cubicBezTo>
                    <a:lnTo>
                      <a:pt x="95" y="789"/>
                    </a:lnTo>
                    <a:cubicBezTo>
                      <a:pt x="0" y="915"/>
                      <a:pt x="0" y="1135"/>
                      <a:pt x="95" y="1261"/>
                    </a:cubicBezTo>
                    <a:cubicBezTo>
                      <a:pt x="158" y="1340"/>
                      <a:pt x="252" y="1379"/>
                      <a:pt x="343" y="1379"/>
                    </a:cubicBezTo>
                    <a:cubicBezTo>
                      <a:pt x="434" y="1379"/>
                      <a:pt x="520" y="1340"/>
                      <a:pt x="567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6"/>
                    </a:cubicBezTo>
                    <a:cubicBezTo>
                      <a:pt x="1229" y="32"/>
                      <a:pt x="1142" y="1"/>
                      <a:pt x="10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49"/>
              <p:cNvSpPr/>
              <p:nvPr/>
            </p:nvSpPr>
            <p:spPr>
              <a:xfrm>
                <a:off x="3860400" y="3306025"/>
                <a:ext cx="105550" cy="104800"/>
              </a:xfrm>
              <a:custGeom>
                <a:rect b="b" l="l" r="r" t="t"/>
                <a:pathLst>
                  <a:path extrusionOk="0" h="4192" w="4222">
                    <a:moveTo>
                      <a:pt x="2489" y="1"/>
                    </a:moveTo>
                    <a:cubicBezTo>
                      <a:pt x="2048" y="1"/>
                      <a:pt x="1639" y="285"/>
                      <a:pt x="1481" y="726"/>
                    </a:cubicBezTo>
                    <a:lnTo>
                      <a:pt x="1418" y="726"/>
                    </a:lnTo>
                    <a:cubicBezTo>
                      <a:pt x="662" y="726"/>
                      <a:pt x="0" y="1356"/>
                      <a:pt x="0" y="2080"/>
                    </a:cubicBezTo>
                    <a:cubicBezTo>
                      <a:pt x="0" y="2836"/>
                      <a:pt x="630" y="3467"/>
                      <a:pt x="1418" y="3467"/>
                    </a:cubicBezTo>
                    <a:lnTo>
                      <a:pt x="1481" y="3467"/>
                    </a:lnTo>
                    <a:cubicBezTo>
                      <a:pt x="1639" y="3845"/>
                      <a:pt x="2017" y="4191"/>
                      <a:pt x="2489" y="4191"/>
                    </a:cubicBezTo>
                    <a:lnTo>
                      <a:pt x="4222" y="4191"/>
                    </a:lnTo>
                    <a:lnTo>
                      <a:pt x="4222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49"/>
              <p:cNvSpPr/>
              <p:nvPr/>
            </p:nvSpPr>
            <p:spPr>
              <a:xfrm>
                <a:off x="4050225" y="3254050"/>
                <a:ext cx="35450" cy="208750"/>
              </a:xfrm>
              <a:custGeom>
                <a:rect b="b" l="l" r="r" t="t"/>
                <a:pathLst>
                  <a:path extrusionOk="0" h="8350" w="1418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lnTo>
                      <a:pt x="0" y="7625"/>
                    </a:lnTo>
                    <a:cubicBezTo>
                      <a:pt x="0" y="8034"/>
                      <a:pt x="315" y="8349"/>
                      <a:pt x="725" y="8349"/>
                    </a:cubicBezTo>
                    <a:cubicBezTo>
                      <a:pt x="1134" y="8286"/>
                      <a:pt x="1418" y="8003"/>
                      <a:pt x="1418" y="7625"/>
                    </a:cubicBezTo>
                    <a:lnTo>
                      <a:pt x="1418" y="694"/>
                    </a:ln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49"/>
              <p:cNvSpPr/>
              <p:nvPr/>
            </p:nvSpPr>
            <p:spPr>
              <a:xfrm>
                <a:off x="3912375" y="3426550"/>
                <a:ext cx="51225" cy="69325"/>
              </a:xfrm>
              <a:custGeom>
                <a:rect b="b" l="l" r="r" t="t"/>
                <a:pathLst>
                  <a:path extrusionOk="0" h="2773" w="2049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2363"/>
                      <a:pt x="473" y="2773"/>
                      <a:pt x="1040" y="2773"/>
                    </a:cubicBezTo>
                    <a:cubicBezTo>
                      <a:pt x="1607" y="2773"/>
                      <a:pt x="2048" y="2300"/>
                      <a:pt x="2048" y="1764"/>
                    </a:cubicBezTo>
                    <a:lnTo>
                      <a:pt x="2048" y="32"/>
                    </a:lnTo>
                    <a:lnTo>
                      <a:pt x="316" y="32"/>
                    </a:lnTo>
                    <a:cubicBezTo>
                      <a:pt x="253" y="32"/>
                      <a:pt x="127" y="32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49"/>
              <p:cNvSpPr/>
              <p:nvPr/>
            </p:nvSpPr>
            <p:spPr>
              <a:xfrm>
                <a:off x="3982475" y="3275325"/>
                <a:ext cx="52000" cy="163850"/>
              </a:xfrm>
              <a:custGeom>
                <a:rect b="b" l="l" r="r" t="t"/>
                <a:pathLst>
                  <a:path extrusionOk="0" h="6554" w="2080">
                    <a:moveTo>
                      <a:pt x="2080" y="0"/>
                    </a:moveTo>
                    <a:lnTo>
                      <a:pt x="1765" y="315"/>
                    </a:lnTo>
                    <a:cubicBezTo>
                      <a:pt x="1292" y="788"/>
                      <a:pt x="662" y="1071"/>
                      <a:pt x="1" y="1166"/>
                    </a:cubicBezTo>
                    <a:lnTo>
                      <a:pt x="1" y="5419"/>
                    </a:lnTo>
                    <a:cubicBezTo>
                      <a:pt x="662" y="5482"/>
                      <a:pt x="1292" y="5766"/>
                      <a:pt x="1765" y="6238"/>
                    </a:cubicBezTo>
                    <a:lnTo>
                      <a:pt x="2080" y="6553"/>
                    </a:lnTo>
                    <a:lnTo>
                      <a:pt x="208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95" name="Google Shape;2795;p49"/>
            <p:cNvSpPr txBox="1"/>
            <p:nvPr/>
          </p:nvSpPr>
          <p:spPr>
            <a:xfrm>
              <a:off x="4010291" y="135320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주요 제휴사: A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796" name="Google Shape;2796;p49"/>
          <p:cNvGrpSpPr/>
          <p:nvPr/>
        </p:nvGrpSpPr>
        <p:grpSpPr>
          <a:xfrm>
            <a:off x="6428740" y="3168817"/>
            <a:ext cx="339253" cy="339253"/>
            <a:chOff x="1492675" y="4992125"/>
            <a:chExt cx="481825" cy="481825"/>
          </a:xfrm>
        </p:grpSpPr>
        <p:sp>
          <p:nvSpPr>
            <p:cNvPr id="2797" name="Google Shape;2797;p4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798" name="Google Shape;2798;p4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799" name="Google Shape;2799;p49"/>
          <p:cNvGrpSpPr/>
          <p:nvPr/>
        </p:nvGrpSpPr>
        <p:grpSpPr>
          <a:xfrm>
            <a:off x="6521215" y="1235767"/>
            <a:ext cx="339253" cy="339253"/>
            <a:chOff x="1492675" y="4992125"/>
            <a:chExt cx="481825" cy="481825"/>
          </a:xfrm>
        </p:grpSpPr>
        <p:sp>
          <p:nvSpPr>
            <p:cNvPr id="2800" name="Google Shape;2800;p4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01" name="Google Shape;2801;p4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50"/>
          <p:cNvSpPr/>
          <p:nvPr/>
        </p:nvSpPr>
        <p:spPr>
          <a:xfrm>
            <a:off x="5741575" y="880175"/>
            <a:ext cx="30024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50"/>
          <p:cNvSpPr/>
          <p:nvPr/>
        </p:nvSpPr>
        <p:spPr>
          <a:xfrm>
            <a:off x="222341" y="880174"/>
            <a:ext cx="54906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50"/>
          <p:cNvSpPr/>
          <p:nvPr/>
        </p:nvSpPr>
        <p:spPr>
          <a:xfrm>
            <a:off x="1415076" y="4291733"/>
            <a:ext cx="3106728" cy="366498"/>
          </a:xfrm>
          <a:prstGeom prst="flowChartTerminator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2000</a:t>
            </a:r>
            <a:r>
              <a:rPr lang="es" sz="17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명</a:t>
            </a:r>
            <a:endParaRPr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809" name="Google Shape;2809;p50"/>
          <p:cNvGrpSpPr/>
          <p:nvPr/>
        </p:nvGrpSpPr>
        <p:grpSpPr>
          <a:xfrm>
            <a:off x="435147" y="1821300"/>
            <a:ext cx="5066579" cy="350321"/>
            <a:chOff x="451323" y="1696357"/>
            <a:chExt cx="1460614" cy="284490"/>
          </a:xfrm>
        </p:grpSpPr>
        <p:sp>
          <p:nvSpPr>
            <p:cNvPr id="2810" name="Google Shape;2810;p50"/>
            <p:cNvSpPr/>
            <p:nvPr/>
          </p:nvSpPr>
          <p:spPr>
            <a:xfrm>
              <a:off x="690300" y="1731088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451323" y="1731100"/>
              <a:ext cx="452410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12" name="Google Shape;2812;p50"/>
            <p:cNvSpPr txBox="1"/>
            <p:nvPr/>
          </p:nvSpPr>
          <p:spPr>
            <a:xfrm>
              <a:off x="589957" y="1696357"/>
              <a:ext cx="21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남자 329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13" name="Google Shape;2813;p50"/>
            <p:cNvSpPr txBox="1"/>
            <p:nvPr/>
          </p:nvSpPr>
          <p:spPr>
            <a:xfrm>
              <a:off x="1308481" y="1705747"/>
              <a:ext cx="252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여자 1671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814" name="Google Shape;2814;p50"/>
          <p:cNvGrpSpPr/>
          <p:nvPr/>
        </p:nvGrpSpPr>
        <p:grpSpPr>
          <a:xfrm>
            <a:off x="1902430" y="2664293"/>
            <a:ext cx="3581909" cy="1210958"/>
            <a:chOff x="665348" y="2843260"/>
            <a:chExt cx="3744026" cy="1346407"/>
          </a:xfrm>
        </p:grpSpPr>
        <p:grpSp>
          <p:nvGrpSpPr>
            <p:cNvPr id="2815" name="Google Shape;2815;p50"/>
            <p:cNvGrpSpPr/>
            <p:nvPr/>
          </p:nvGrpSpPr>
          <p:grpSpPr>
            <a:xfrm>
              <a:off x="726207" y="3085583"/>
              <a:ext cx="185957" cy="86630"/>
              <a:chOff x="-62511900" y="4129100"/>
              <a:chExt cx="304050" cy="282000"/>
            </a:xfrm>
          </p:grpSpPr>
          <p:sp>
            <p:nvSpPr>
              <p:cNvPr id="2816" name="Google Shape;2816;p50"/>
              <p:cNvSpPr/>
              <p:nvPr/>
            </p:nvSpPr>
            <p:spPr>
              <a:xfrm>
                <a:off x="-62414225" y="4203925"/>
                <a:ext cx="206375" cy="207175"/>
              </a:xfrm>
              <a:custGeom>
                <a:rect b="b" l="l" r="r" t="t"/>
                <a:pathLst>
                  <a:path extrusionOk="0" h="8287" w="8255">
                    <a:moveTo>
                      <a:pt x="4128" y="1229"/>
                    </a:moveTo>
                    <a:cubicBezTo>
                      <a:pt x="4348" y="1229"/>
                      <a:pt x="4506" y="1418"/>
                      <a:pt x="4506" y="1670"/>
                    </a:cubicBezTo>
                    <a:lnTo>
                      <a:pt x="4506" y="1922"/>
                    </a:lnTo>
                    <a:cubicBezTo>
                      <a:pt x="4978" y="2080"/>
                      <a:pt x="5356" y="2552"/>
                      <a:pt x="5356" y="3119"/>
                    </a:cubicBezTo>
                    <a:cubicBezTo>
                      <a:pt x="5356" y="3340"/>
                      <a:pt x="5136" y="3498"/>
                      <a:pt x="4947" y="3498"/>
                    </a:cubicBezTo>
                    <a:cubicBezTo>
                      <a:pt x="4726" y="3498"/>
                      <a:pt x="4506" y="3308"/>
                      <a:pt x="4506" y="3119"/>
                    </a:cubicBezTo>
                    <a:cubicBezTo>
                      <a:pt x="4506" y="2867"/>
                      <a:pt x="4317" y="2710"/>
                      <a:pt x="4128" y="2710"/>
                    </a:cubicBezTo>
                    <a:cubicBezTo>
                      <a:pt x="3939" y="2710"/>
                      <a:pt x="3687" y="2930"/>
                      <a:pt x="3687" y="3119"/>
                    </a:cubicBezTo>
                    <a:cubicBezTo>
                      <a:pt x="3718" y="3340"/>
                      <a:pt x="4033" y="3592"/>
                      <a:pt x="4411" y="3813"/>
                    </a:cubicBezTo>
                    <a:cubicBezTo>
                      <a:pt x="4821" y="4128"/>
                      <a:pt x="5388" y="4537"/>
                      <a:pt x="5388" y="5199"/>
                    </a:cubicBezTo>
                    <a:cubicBezTo>
                      <a:pt x="5388" y="5766"/>
                      <a:pt x="5041" y="6175"/>
                      <a:pt x="4569" y="6396"/>
                    </a:cubicBezTo>
                    <a:lnTo>
                      <a:pt x="4569" y="6648"/>
                    </a:lnTo>
                    <a:cubicBezTo>
                      <a:pt x="4569" y="6900"/>
                      <a:pt x="4348" y="7089"/>
                      <a:pt x="4159" y="7089"/>
                    </a:cubicBezTo>
                    <a:cubicBezTo>
                      <a:pt x="3970" y="7089"/>
                      <a:pt x="3718" y="6900"/>
                      <a:pt x="3718" y="6648"/>
                    </a:cubicBezTo>
                    <a:lnTo>
                      <a:pt x="3718" y="6396"/>
                    </a:lnTo>
                    <a:cubicBezTo>
                      <a:pt x="3245" y="6238"/>
                      <a:pt x="2899" y="5766"/>
                      <a:pt x="2899" y="5199"/>
                    </a:cubicBezTo>
                    <a:cubicBezTo>
                      <a:pt x="2899" y="4978"/>
                      <a:pt x="3088" y="4821"/>
                      <a:pt x="3308" y="4821"/>
                    </a:cubicBezTo>
                    <a:cubicBezTo>
                      <a:pt x="3498" y="4821"/>
                      <a:pt x="3687" y="5010"/>
                      <a:pt x="3687" y="5199"/>
                    </a:cubicBezTo>
                    <a:cubicBezTo>
                      <a:pt x="3687" y="5451"/>
                      <a:pt x="3876" y="5608"/>
                      <a:pt x="4128" y="5608"/>
                    </a:cubicBezTo>
                    <a:cubicBezTo>
                      <a:pt x="4348" y="5608"/>
                      <a:pt x="4506" y="5388"/>
                      <a:pt x="4506" y="5199"/>
                    </a:cubicBezTo>
                    <a:cubicBezTo>
                      <a:pt x="4506" y="4978"/>
                      <a:pt x="4191" y="4726"/>
                      <a:pt x="3844" y="4506"/>
                    </a:cubicBezTo>
                    <a:cubicBezTo>
                      <a:pt x="3403" y="4191"/>
                      <a:pt x="2867" y="3781"/>
                      <a:pt x="2867" y="3119"/>
                    </a:cubicBezTo>
                    <a:cubicBezTo>
                      <a:pt x="2867" y="2552"/>
                      <a:pt x="3214" y="2143"/>
                      <a:pt x="3687" y="1922"/>
                    </a:cubicBezTo>
                    <a:lnTo>
                      <a:pt x="3687" y="1670"/>
                    </a:lnTo>
                    <a:cubicBezTo>
                      <a:pt x="3687" y="1418"/>
                      <a:pt x="3876" y="1229"/>
                      <a:pt x="4128" y="1229"/>
                    </a:cubicBezTo>
                    <a:close/>
                    <a:moveTo>
                      <a:pt x="4128" y="0"/>
                    </a:moveTo>
                    <a:cubicBezTo>
                      <a:pt x="1828" y="0"/>
                      <a:pt x="0" y="1859"/>
                      <a:pt x="0" y="4128"/>
                    </a:cubicBezTo>
                    <a:cubicBezTo>
                      <a:pt x="0" y="6427"/>
                      <a:pt x="1828" y="8286"/>
                      <a:pt x="4128" y="8286"/>
                    </a:cubicBezTo>
                    <a:cubicBezTo>
                      <a:pt x="6396" y="8286"/>
                      <a:pt x="8255" y="6427"/>
                      <a:pt x="8255" y="4128"/>
                    </a:cubicBezTo>
                    <a:cubicBezTo>
                      <a:pt x="8255" y="1859"/>
                      <a:pt x="6396" y="0"/>
                      <a:pt x="41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17" name="Google Shape;2817;p50"/>
              <p:cNvSpPr/>
              <p:nvPr/>
            </p:nvSpPr>
            <p:spPr>
              <a:xfrm>
                <a:off x="-62511100" y="4129100"/>
                <a:ext cx="159900" cy="74850"/>
              </a:xfrm>
              <a:custGeom>
                <a:rect b="b" l="l" r="r" t="t"/>
                <a:pathLst>
                  <a:path extrusionOk="0" h="2994" w="6396">
                    <a:moveTo>
                      <a:pt x="3214" y="1"/>
                    </a:moveTo>
                    <a:cubicBezTo>
                      <a:pt x="1450" y="1"/>
                      <a:pt x="0" y="662"/>
                      <a:pt x="0" y="1513"/>
                    </a:cubicBezTo>
                    <a:cubicBezTo>
                      <a:pt x="0" y="2332"/>
                      <a:pt x="1450" y="2993"/>
                      <a:pt x="3214" y="2993"/>
                    </a:cubicBezTo>
                    <a:cubicBezTo>
                      <a:pt x="4947" y="2993"/>
                      <a:pt x="6396" y="2332"/>
                      <a:pt x="6396" y="1513"/>
                    </a:cubicBezTo>
                    <a:cubicBezTo>
                      <a:pt x="6396" y="662"/>
                      <a:pt x="4947" y="1"/>
                      <a:pt x="32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18" name="Google Shape;2818;p50"/>
              <p:cNvSpPr/>
              <p:nvPr/>
            </p:nvSpPr>
            <p:spPr>
              <a:xfrm>
                <a:off x="-62511100" y="4207075"/>
                <a:ext cx="110275" cy="59875"/>
              </a:xfrm>
              <a:custGeom>
                <a:rect b="b" l="l" r="r" t="t"/>
                <a:pathLst>
                  <a:path extrusionOk="0" h="2395" w="4411">
                    <a:moveTo>
                      <a:pt x="0" y="0"/>
                    </a:moveTo>
                    <a:lnTo>
                      <a:pt x="0" y="1135"/>
                    </a:lnTo>
                    <a:cubicBezTo>
                      <a:pt x="0" y="1450"/>
                      <a:pt x="347" y="1765"/>
                      <a:pt x="882" y="2017"/>
                    </a:cubicBezTo>
                    <a:cubicBezTo>
                      <a:pt x="1355" y="2237"/>
                      <a:pt x="2332" y="2395"/>
                      <a:pt x="3151" y="2395"/>
                    </a:cubicBezTo>
                    <a:lnTo>
                      <a:pt x="3308" y="2395"/>
                    </a:lnTo>
                    <a:cubicBezTo>
                      <a:pt x="3560" y="1733"/>
                      <a:pt x="3907" y="1135"/>
                      <a:pt x="4411" y="631"/>
                    </a:cubicBezTo>
                    <a:lnTo>
                      <a:pt x="4411" y="631"/>
                    </a:lnTo>
                    <a:cubicBezTo>
                      <a:pt x="4033" y="694"/>
                      <a:pt x="3623" y="757"/>
                      <a:pt x="3182" y="757"/>
                    </a:cubicBezTo>
                    <a:cubicBezTo>
                      <a:pt x="2363" y="757"/>
                      <a:pt x="1261" y="599"/>
                      <a:pt x="567" y="316"/>
                    </a:cubicBezTo>
                    <a:cubicBezTo>
                      <a:pt x="347" y="221"/>
                      <a:pt x="158" y="127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19" name="Google Shape;2819;p50"/>
              <p:cNvSpPr/>
              <p:nvPr/>
            </p:nvSpPr>
            <p:spPr>
              <a:xfrm>
                <a:off x="-62511100" y="4329950"/>
                <a:ext cx="106350" cy="59875"/>
              </a:xfrm>
              <a:custGeom>
                <a:rect b="b" l="l" r="r" t="t"/>
                <a:pathLst>
                  <a:path extrusionOk="0" h="2395" w="4254">
                    <a:moveTo>
                      <a:pt x="0" y="0"/>
                    </a:moveTo>
                    <a:lnTo>
                      <a:pt x="0" y="1197"/>
                    </a:lnTo>
                    <a:cubicBezTo>
                      <a:pt x="0" y="1701"/>
                      <a:pt x="1355" y="2395"/>
                      <a:pt x="3182" y="2395"/>
                    </a:cubicBezTo>
                    <a:cubicBezTo>
                      <a:pt x="3560" y="2395"/>
                      <a:pt x="3907" y="2363"/>
                      <a:pt x="4254" y="2332"/>
                    </a:cubicBezTo>
                    <a:cubicBezTo>
                      <a:pt x="3875" y="1859"/>
                      <a:pt x="3560" y="1355"/>
                      <a:pt x="3340" y="756"/>
                    </a:cubicBezTo>
                    <a:lnTo>
                      <a:pt x="3182" y="756"/>
                    </a:lnTo>
                    <a:cubicBezTo>
                      <a:pt x="2363" y="756"/>
                      <a:pt x="1261" y="599"/>
                      <a:pt x="567" y="315"/>
                    </a:cubicBezTo>
                    <a:cubicBezTo>
                      <a:pt x="347" y="252"/>
                      <a:pt x="158" y="126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20" name="Google Shape;2820;p50"/>
              <p:cNvSpPr/>
              <p:nvPr/>
            </p:nvSpPr>
            <p:spPr>
              <a:xfrm>
                <a:off x="-62511900" y="4268500"/>
                <a:ext cx="78000" cy="60675"/>
              </a:xfrm>
              <a:custGeom>
                <a:rect b="b" l="l" r="r" t="t"/>
                <a:pathLst>
                  <a:path extrusionOk="0" h="2427" w="3120">
                    <a:moveTo>
                      <a:pt x="1" y="1"/>
                    </a:moveTo>
                    <a:lnTo>
                      <a:pt x="1" y="1167"/>
                    </a:lnTo>
                    <a:lnTo>
                      <a:pt x="32" y="1167"/>
                    </a:lnTo>
                    <a:cubicBezTo>
                      <a:pt x="32" y="1482"/>
                      <a:pt x="379" y="1797"/>
                      <a:pt x="914" y="2017"/>
                    </a:cubicBezTo>
                    <a:cubicBezTo>
                      <a:pt x="1387" y="2238"/>
                      <a:pt x="2332" y="2395"/>
                      <a:pt x="3120" y="2427"/>
                    </a:cubicBezTo>
                    <a:cubicBezTo>
                      <a:pt x="3057" y="2143"/>
                      <a:pt x="3025" y="1860"/>
                      <a:pt x="3025" y="1608"/>
                    </a:cubicBezTo>
                    <a:cubicBezTo>
                      <a:pt x="3025" y="1324"/>
                      <a:pt x="3088" y="1041"/>
                      <a:pt x="3120" y="757"/>
                    </a:cubicBezTo>
                    <a:cubicBezTo>
                      <a:pt x="2332" y="757"/>
                      <a:pt x="1230" y="599"/>
                      <a:pt x="536" y="316"/>
                    </a:cubicBezTo>
                    <a:cubicBezTo>
                      <a:pt x="347" y="253"/>
                      <a:pt x="158" y="12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821" name="Google Shape;2821;p50"/>
            <p:cNvGrpSpPr/>
            <p:nvPr/>
          </p:nvGrpSpPr>
          <p:grpSpPr>
            <a:xfrm>
              <a:off x="665348" y="2843260"/>
              <a:ext cx="3744026" cy="377626"/>
              <a:chOff x="406600" y="2499750"/>
              <a:chExt cx="1550193" cy="144000"/>
            </a:xfrm>
          </p:grpSpPr>
          <p:grpSp>
            <p:nvGrpSpPr>
              <p:cNvPr id="2822" name="Google Shape;2822;p50"/>
              <p:cNvGrpSpPr/>
              <p:nvPr/>
            </p:nvGrpSpPr>
            <p:grpSpPr>
              <a:xfrm>
                <a:off x="788501" y="2499752"/>
                <a:ext cx="1168292" cy="143994"/>
                <a:chOff x="620255" y="1964381"/>
                <a:chExt cx="3093994" cy="163500"/>
              </a:xfrm>
            </p:grpSpPr>
            <p:sp>
              <p:nvSpPr>
                <p:cNvPr id="2823" name="Google Shape;2823;p50"/>
                <p:cNvSpPr/>
                <p:nvPr/>
              </p:nvSpPr>
              <p:spPr>
                <a:xfrm rot="5400000">
                  <a:off x="355074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24" name="Google Shape;2824;p50"/>
                <p:cNvSpPr/>
                <p:nvPr/>
              </p:nvSpPr>
              <p:spPr>
                <a:xfrm rot="5400000">
                  <a:off x="322495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25" name="Google Shape;2825;p50"/>
                <p:cNvSpPr/>
                <p:nvPr/>
              </p:nvSpPr>
              <p:spPr>
                <a:xfrm rot="5400000">
                  <a:off x="289916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26" name="Google Shape;2826;p50"/>
                <p:cNvSpPr/>
                <p:nvPr/>
              </p:nvSpPr>
              <p:spPr>
                <a:xfrm rot="5400000">
                  <a:off x="257336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27" name="Google Shape;2827;p50"/>
                <p:cNvSpPr/>
                <p:nvPr/>
              </p:nvSpPr>
              <p:spPr>
                <a:xfrm rot="5400000">
                  <a:off x="224922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28" name="Google Shape;2828;p50"/>
                <p:cNvSpPr/>
                <p:nvPr/>
              </p:nvSpPr>
              <p:spPr>
                <a:xfrm rot="5400000">
                  <a:off x="192343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29" name="Google Shape;2829;p50"/>
                <p:cNvSpPr/>
                <p:nvPr/>
              </p:nvSpPr>
              <p:spPr>
                <a:xfrm rot="5400000">
                  <a:off x="159763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30" name="Google Shape;2830;p50"/>
                <p:cNvSpPr/>
                <p:nvPr/>
              </p:nvSpPr>
              <p:spPr>
                <a:xfrm rot="5400000">
                  <a:off x="127184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31" name="Google Shape;2831;p50"/>
                <p:cNvSpPr/>
                <p:nvPr/>
              </p:nvSpPr>
              <p:spPr>
                <a:xfrm rot="5400000">
                  <a:off x="94605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32" name="Google Shape;2832;p50"/>
                <p:cNvSpPr/>
                <p:nvPr/>
              </p:nvSpPr>
              <p:spPr>
                <a:xfrm rot="5400000">
                  <a:off x="62025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2833" name="Google Shape;2833;p50"/>
              <p:cNvSpPr txBox="1"/>
              <p:nvPr/>
            </p:nvSpPr>
            <p:spPr>
              <a:xfrm>
                <a:off x="406600" y="2499750"/>
                <a:ext cx="335700" cy="14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834" name="Google Shape;2834;p50"/>
            <p:cNvGrpSpPr/>
            <p:nvPr/>
          </p:nvGrpSpPr>
          <p:grpSpPr>
            <a:xfrm>
              <a:off x="665348" y="3327634"/>
              <a:ext cx="3744026" cy="377626"/>
              <a:chOff x="406600" y="2499750"/>
              <a:chExt cx="1550193" cy="144000"/>
            </a:xfrm>
          </p:grpSpPr>
          <p:grpSp>
            <p:nvGrpSpPr>
              <p:cNvPr id="2835" name="Google Shape;2835;p50"/>
              <p:cNvGrpSpPr/>
              <p:nvPr/>
            </p:nvGrpSpPr>
            <p:grpSpPr>
              <a:xfrm>
                <a:off x="788501" y="2499752"/>
                <a:ext cx="1168292" cy="143994"/>
                <a:chOff x="620255" y="1964381"/>
                <a:chExt cx="3093994" cy="163500"/>
              </a:xfrm>
            </p:grpSpPr>
            <p:sp>
              <p:nvSpPr>
                <p:cNvPr id="2836" name="Google Shape;2836;p50"/>
                <p:cNvSpPr/>
                <p:nvPr/>
              </p:nvSpPr>
              <p:spPr>
                <a:xfrm rot="5400000">
                  <a:off x="355074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37" name="Google Shape;2837;p50"/>
                <p:cNvSpPr/>
                <p:nvPr/>
              </p:nvSpPr>
              <p:spPr>
                <a:xfrm rot="5400000">
                  <a:off x="322495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38" name="Google Shape;2838;p50"/>
                <p:cNvSpPr/>
                <p:nvPr/>
              </p:nvSpPr>
              <p:spPr>
                <a:xfrm rot="5400000">
                  <a:off x="289916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39" name="Google Shape;2839;p50"/>
                <p:cNvSpPr/>
                <p:nvPr/>
              </p:nvSpPr>
              <p:spPr>
                <a:xfrm rot="5400000">
                  <a:off x="257336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40" name="Google Shape;2840;p50"/>
                <p:cNvSpPr/>
                <p:nvPr/>
              </p:nvSpPr>
              <p:spPr>
                <a:xfrm rot="5400000">
                  <a:off x="224922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41" name="Google Shape;2841;p50"/>
                <p:cNvSpPr/>
                <p:nvPr/>
              </p:nvSpPr>
              <p:spPr>
                <a:xfrm rot="5400000">
                  <a:off x="1923434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42" name="Google Shape;2842;p50"/>
                <p:cNvSpPr/>
                <p:nvPr/>
              </p:nvSpPr>
              <p:spPr>
                <a:xfrm rot="5400000">
                  <a:off x="1597639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43" name="Google Shape;2843;p50"/>
                <p:cNvSpPr/>
                <p:nvPr/>
              </p:nvSpPr>
              <p:spPr>
                <a:xfrm rot="5400000">
                  <a:off x="127184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44" name="Google Shape;2844;p50"/>
                <p:cNvSpPr/>
                <p:nvPr/>
              </p:nvSpPr>
              <p:spPr>
                <a:xfrm rot="5400000">
                  <a:off x="946050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45" name="Google Shape;2845;p50"/>
                <p:cNvSpPr/>
                <p:nvPr/>
              </p:nvSpPr>
              <p:spPr>
                <a:xfrm rot="5400000">
                  <a:off x="62025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2846" name="Google Shape;2846;p50"/>
              <p:cNvSpPr txBox="1"/>
              <p:nvPr/>
            </p:nvSpPr>
            <p:spPr>
              <a:xfrm>
                <a:off x="406600" y="2499750"/>
                <a:ext cx="335700" cy="14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847" name="Google Shape;2847;p50"/>
            <p:cNvGrpSpPr/>
            <p:nvPr/>
          </p:nvGrpSpPr>
          <p:grpSpPr>
            <a:xfrm>
              <a:off x="665348" y="3812041"/>
              <a:ext cx="3744026" cy="377626"/>
              <a:chOff x="406600" y="2499750"/>
              <a:chExt cx="1550193" cy="144000"/>
            </a:xfrm>
          </p:grpSpPr>
          <p:grpSp>
            <p:nvGrpSpPr>
              <p:cNvPr id="2848" name="Google Shape;2848;p50"/>
              <p:cNvGrpSpPr/>
              <p:nvPr/>
            </p:nvGrpSpPr>
            <p:grpSpPr>
              <a:xfrm>
                <a:off x="788501" y="2499752"/>
                <a:ext cx="1168292" cy="143994"/>
                <a:chOff x="620255" y="1964381"/>
                <a:chExt cx="3093994" cy="163500"/>
              </a:xfrm>
            </p:grpSpPr>
            <p:sp>
              <p:nvSpPr>
                <p:cNvPr id="2849" name="Google Shape;2849;p50"/>
                <p:cNvSpPr/>
                <p:nvPr/>
              </p:nvSpPr>
              <p:spPr>
                <a:xfrm rot="5400000">
                  <a:off x="355074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50" name="Google Shape;2850;p50"/>
                <p:cNvSpPr/>
                <p:nvPr/>
              </p:nvSpPr>
              <p:spPr>
                <a:xfrm rot="5400000">
                  <a:off x="322495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51" name="Google Shape;2851;p50"/>
                <p:cNvSpPr/>
                <p:nvPr/>
              </p:nvSpPr>
              <p:spPr>
                <a:xfrm rot="5400000">
                  <a:off x="289916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52" name="Google Shape;2852;p50"/>
                <p:cNvSpPr/>
                <p:nvPr/>
              </p:nvSpPr>
              <p:spPr>
                <a:xfrm rot="5400000">
                  <a:off x="257336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53" name="Google Shape;2853;p50"/>
                <p:cNvSpPr/>
                <p:nvPr/>
              </p:nvSpPr>
              <p:spPr>
                <a:xfrm rot="5400000">
                  <a:off x="224922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54" name="Google Shape;2854;p50"/>
                <p:cNvSpPr/>
                <p:nvPr/>
              </p:nvSpPr>
              <p:spPr>
                <a:xfrm rot="5400000">
                  <a:off x="192343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55" name="Google Shape;2855;p50"/>
                <p:cNvSpPr/>
                <p:nvPr/>
              </p:nvSpPr>
              <p:spPr>
                <a:xfrm rot="5400000">
                  <a:off x="159763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56" name="Google Shape;2856;p50"/>
                <p:cNvSpPr/>
                <p:nvPr/>
              </p:nvSpPr>
              <p:spPr>
                <a:xfrm rot="5400000">
                  <a:off x="127184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57" name="Google Shape;2857;p50"/>
                <p:cNvSpPr/>
                <p:nvPr/>
              </p:nvSpPr>
              <p:spPr>
                <a:xfrm rot="5400000">
                  <a:off x="946050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858" name="Google Shape;2858;p50"/>
                <p:cNvSpPr/>
                <p:nvPr/>
              </p:nvSpPr>
              <p:spPr>
                <a:xfrm rot="5400000">
                  <a:off x="62025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2859" name="Google Shape;2859;p50"/>
              <p:cNvSpPr txBox="1"/>
              <p:nvPr/>
            </p:nvSpPr>
            <p:spPr>
              <a:xfrm>
                <a:off x="406600" y="2499750"/>
                <a:ext cx="335700" cy="14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860" name="Google Shape;2860;p50"/>
            <p:cNvGrpSpPr/>
            <p:nvPr/>
          </p:nvGrpSpPr>
          <p:grpSpPr>
            <a:xfrm>
              <a:off x="729185" y="3451352"/>
              <a:ext cx="180002" cy="180004"/>
              <a:chOff x="-19394200" y="4084200"/>
              <a:chExt cx="315075" cy="304575"/>
            </a:xfrm>
          </p:grpSpPr>
          <p:sp>
            <p:nvSpPr>
              <p:cNvPr id="2861" name="Google Shape;2861;p50"/>
              <p:cNvSpPr/>
              <p:nvPr/>
            </p:nvSpPr>
            <p:spPr>
              <a:xfrm>
                <a:off x="-19185475" y="4234650"/>
                <a:ext cx="40175" cy="28375"/>
              </a:xfrm>
              <a:custGeom>
                <a:rect b="b" l="l" r="r" t="t"/>
                <a:pathLst>
                  <a:path extrusionOk="0" h="1135" w="1607">
                    <a:moveTo>
                      <a:pt x="1134" y="0"/>
                    </a:moveTo>
                    <a:lnTo>
                      <a:pt x="0" y="1134"/>
                    </a:lnTo>
                    <a:lnTo>
                      <a:pt x="1607" y="1134"/>
                    </a:lnTo>
                    <a:cubicBezTo>
                      <a:pt x="1575" y="756"/>
                      <a:pt x="1418" y="347"/>
                      <a:pt x="113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62" name="Google Shape;2862;p50"/>
              <p:cNvSpPr/>
              <p:nvPr/>
            </p:nvSpPr>
            <p:spPr>
              <a:xfrm>
                <a:off x="-19244550" y="4293725"/>
                <a:ext cx="28375" cy="39400"/>
              </a:xfrm>
              <a:custGeom>
                <a:rect b="b" l="l" r="r" t="t"/>
                <a:pathLst>
                  <a:path extrusionOk="0" h="1576" w="1135">
                    <a:moveTo>
                      <a:pt x="1134" y="0"/>
                    </a:moveTo>
                    <a:lnTo>
                      <a:pt x="0" y="1134"/>
                    </a:lnTo>
                    <a:cubicBezTo>
                      <a:pt x="315" y="1386"/>
                      <a:pt x="693" y="1512"/>
                      <a:pt x="1134" y="1575"/>
                    </a:cubicBezTo>
                    <a:lnTo>
                      <a:pt x="113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63" name="Google Shape;2863;p50"/>
              <p:cNvSpPr/>
              <p:nvPr/>
            </p:nvSpPr>
            <p:spPr>
              <a:xfrm>
                <a:off x="-19280000" y="4201050"/>
                <a:ext cx="200875" cy="187725"/>
              </a:xfrm>
              <a:custGeom>
                <a:rect b="b" l="l" r="r" t="t"/>
                <a:pathLst>
                  <a:path extrusionOk="0" h="7509" w="8035">
                    <a:moveTo>
                      <a:pt x="6410" y="1"/>
                    </a:moveTo>
                    <a:cubicBezTo>
                      <a:pt x="6316" y="1"/>
                      <a:pt x="6219" y="40"/>
                      <a:pt x="6144" y="115"/>
                    </a:cubicBezTo>
                    <a:lnTo>
                      <a:pt x="5388" y="872"/>
                    </a:lnTo>
                    <a:cubicBezTo>
                      <a:pt x="6459" y="2195"/>
                      <a:pt x="6302" y="4022"/>
                      <a:pt x="5136" y="5125"/>
                    </a:cubicBezTo>
                    <a:cubicBezTo>
                      <a:pt x="4533" y="5728"/>
                      <a:pt x="3723" y="6057"/>
                      <a:pt x="2891" y="6057"/>
                    </a:cubicBezTo>
                    <a:cubicBezTo>
                      <a:pt x="2201" y="6057"/>
                      <a:pt x="1497" y="5831"/>
                      <a:pt x="883" y="5345"/>
                    </a:cubicBezTo>
                    <a:lnTo>
                      <a:pt x="158" y="6101"/>
                    </a:lnTo>
                    <a:cubicBezTo>
                      <a:pt x="1" y="6259"/>
                      <a:pt x="1" y="6479"/>
                      <a:pt x="190" y="6637"/>
                    </a:cubicBezTo>
                    <a:cubicBezTo>
                      <a:pt x="991" y="7209"/>
                      <a:pt x="1954" y="7509"/>
                      <a:pt x="2924" y="7509"/>
                    </a:cubicBezTo>
                    <a:cubicBezTo>
                      <a:pt x="4090" y="7509"/>
                      <a:pt x="5264" y="7076"/>
                      <a:pt x="6176" y="6164"/>
                    </a:cubicBezTo>
                    <a:cubicBezTo>
                      <a:pt x="7877" y="4463"/>
                      <a:pt x="8034" y="2006"/>
                      <a:pt x="6680" y="147"/>
                    </a:cubicBezTo>
                    <a:cubicBezTo>
                      <a:pt x="6614" y="48"/>
                      <a:pt x="6513" y="1"/>
                      <a:pt x="641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64" name="Google Shape;2864;p50"/>
              <p:cNvSpPr/>
              <p:nvPr/>
            </p:nvSpPr>
            <p:spPr>
              <a:xfrm>
                <a:off x="-19197300" y="4293725"/>
                <a:ext cx="28375" cy="39400"/>
              </a:xfrm>
              <a:custGeom>
                <a:rect b="b" l="l" r="r" t="t"/>
                <a:pathLst>
                  <a:path extrusionOk="0" h="1576" w="1135">
                    <a:moveTo>
                      <a:pt x="1" y="0"/>
                    </a:moveTo>
                    <a:lnTo>
                      <a:pt x="1" y="1575"/>
                    </a:lnTo>
                    <a:cubicBezTo>
                      <a:pt x="379" y="1512"/>
                      <a:pt x="788" y="1386"/>
                      <a:pt x="1135" y="1134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65" name="Google Shape;2865;p50"/>
              <p:cNvSpPr/>
              <p:nvPr/>
            </p:nvSpPr>
            <p:spPr>
              <a:xfrm>
                <a:off x="-19394200" y="4084200"/>
                <a:ext cx="252850" cy="303275"/>
              </a:xfrm>
              <a:custGeom>
                <a:rect b="b" l="l" r="r" t="t"/>
                <a:pathLst>
                  <a:path extrusionOk="0" h="12131" w="10114">
                    <a:moveTo>
                      <a:pt x="3938" y="1"/>
                    </a:moveTo>
                    <a:cubicBezTo>
                      <a:pt x="3718" y="1"/>
                      <a:pt x="3560" y="158"/>
                      <a:pt x="3560" y="347"/>
                    </a:cubicBezTo>
                    <a:cubicBezTo>
                      <a:pt x="3560" y="536"/>
                      <a:pt x="3718" y="694"/>
                      <a:pt x="3938" y="694"/>
                    </a:cubicBezTo>
                    <a:cubicBezTo>
                      <a:pt x="4411" y="694"/>
                      <a:pt x="4789" y="1040"/>
                      <a:pt x="4947" y="1481"/>
                    </a:cubicBezTo>
                    <a:cubicBezTo>
                      <a:pt x="2206" y="1670"/>
                      <a:pt x="0" y="4002"/>
                      <a:pt x="0" y="6806"/>
                    </a:cubicBezTo>
                    <a:cubicBezTo>
                      <a:pt x="0" y="9389"/>
                      <a:pt x="1922" y="11815"/>
                      <a:pt x="4758" y="12130"/>
                    </a:cubicBezTo>
                    <a:cubicBezTo>
                      <a:pt x="4411" y="11910"/>
                      <a:pt x="4033" y="11658"/>
                      <a:pt x="3718" y="11342"/>
                    </a:cubicBezTo>
                    <a:cubicBezTo>
                      <a:pt x="3560" y="11185"/>
                      <a:pt x="3560" y="10964"/>
                      <a:pt x="3718" y="10807"/>
                    </a:cubicBezTo>
                    <a:lnTo>
                      <a:pt x="10113" y="4411"/>
                    </a:lnTo>
                    <a:cubicBezTo>
                      <a:pt x="9231" y="2710"/>
                      <a:pt x="7593" y="1607"/>
                      <a:pt x="5671" y="1481"/>
                    </a:cubicBezTo>
                    <a:cubicBezTo>
                      <a:pt x="5514" y="662"/>
                      <a:pt x="4789" y="1"/>
                      <a:pt x="393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66" name="Google Shape;2866;p50"/>
              <p:cNvSpPr/>
              <p:nvPr/>
            </p:nvSpPr>
            <p:spPr>
              <a:xfrm>
                <a:off x="-19185475" y="4281100"/>
                <a:ext cx="40175" cy="28400"/>
              </a:xfrm>
              <a:custGeom>
                <a:rect b="b" l="l" r="r" t="t"/>
                <a:pathLst>
                  <a:path extrusionOk="0" h="1136" w="1607">
                    <a:moveTo>
                      <a:pt x="0" y="1"/>
                    </a:moveTo>
                    <a:lnTo>
                      <a:pt x="1134" y="1135"/>
                    </a:lnTo>
                    <a:cubicBezTo>
                      <a:pt x="1418" y="820"/>
                      <a:pt x="1575" y="411"/>
                      <a:pt x="160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2867" name="Google Shape;2867;p50"/>
            <p:cNvSpPr/>
            <p:nvPr/>
          </p:nvSpPr>
          <p:spPr>
            <a:xfrm>
              <a:off x="714701" y="3930578"/>
              <a:ext cx="180006" cy="180005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68" name="Google Shape;2868;p50"/>
            <p:cNvSpPr txBox="1"/>
            <p:nvPr/>
          </p:nvSpPr>
          <p:spPr>
            <a:xfrm>
              <a:off x="730231" y="2915888"/>
              <a:ext cx="8862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13</a:t>
              </a: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69" name="Google Shape;2869;p50"/>
            <p:cNvSpPr txBox="1"/>
            <p:nvPr/>
          </p:nvSpPr>
          <p:spPr>
            <a:xfrm>
              <a:off x="730225" y="3409200"/>
              <a:ext cx="8862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51</a:t>
              </a: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70" name="Google Shape;2870;p50"/>
            <p:cNvSpPr txBox="1"/>
            <p:nvPr/>
          </p:nvSpPr>
          <p:spPr>
            <a:xfrm>
              <a:off x="739675" y="3861825"/>
              <a:ext cx="8862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22</a:t>
              </a: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2871" name="Google Shape;2871;p50"/>
            <p:cNvGrpSpPr/>
            <p:nvPr/>
          </p:nvGrpSpPr>
          <p:grpSpPr>
            <a:xfrm>
              <a:off x="715072" y="2944244"/>
              <a:ext cx="180012" cy="179994"/>
              <a:chOff x="-8191825" y="3174500"/>
              <a:chExt cx="313500" cy="352100"/>
            </a:xfrm>
          </p:grpSpPr>
          <p:sp>
            <p:nvSpPr>
              <p:cNvPr id="2872" name="Google Shape;2872;p50"/>
              <p:cNvSpPr/>
              <p:nvPr/>
            </p:nvSpPr>
            <p:spPr>
              <a:xfrm>
                <a:off x="-8191825" y="3486400"/>
                <a:ext cx="310350" cy="40200"/>
              </a:xfrm>
              <a:custGeom>
                <a:rect b="b" l="l" r="r" t="t"/>
                <a:pathLst>
                  <a:path extrusionOk="0" h="1608" w="12414">
                    <a:moveTo>
                      <a:pt x="0" y="1"/>
                    </a:moveTo>
                    <a:lnTo>
                      <a:pt x="0" y="1229"/>
                    </a:lnTo>
                    <a:lnTo>
                      <a:pt x="63" y="1229"/>
                    </a:lnTo>
                    <a:cubicBezTo>
                      <a:pt x="63" y="1450"/>
                      <a:pt x="252" y="1607"/>
                      <a:pt x="441" y="1607"/>
                    </a:cubicBezTo>
                    <a:lnTo>
                      <a:pt x="12035" y="1607"/>
                    </a:lnTo>
                    <a:cubicBezTo>
                      <a:pt x="12256" y="1607"/>
                      <a:pt x="12413" y="1418"/>
                      <a:pt x="12413" y="1229"/>
                    </a:cubicBezTo>
                    <a:lnTo>
                      <a:pt x="1241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73" name="Google Shape;2873;p50"/>
              <p:cNvSpPr/>
              <p:nvPr/>
            </p:nvSpPr>
            <p:spPr>
              <a:xfrm>
                <a:off x="-8188675" y="3318650"/>
                <a:ext cx="310350" cy="146500"/>
              </a:xfrm>
              <a:custGeom>
                <a:rect b="b" l="l" r="r" t="t"/>
                <a:pathLst>
                  <a:path extrusionOk="0" h="5860" w="12414">
                    <a:moveTo>
                      <a:pt x="5199" y="0"/>
                    </a:moveTo>
                    <a:lnTo>
                      <a:pt x="4096" y="2237"/>
                    </a:lnTo>
                    <a:cubicBezTo>
                      <a:pt x="4024" y="2404"/>
                      <a:pt x="3863" y="2481"/>
                      <a:pt x="3706" y="2481"/>
                    </a:cubicBezTo>
                    <a:cubicBezTo>
                      <a:pt x="3656" y="2481"/>
                      <a:pt x="3606" y="2473"/>
                      <a:pt x="3560" y="2457"/>
                    </a:cubicBezTo>
                    <a:cubicBezTo>
                      <a:pt x="3371" y="2331"/>
                      <a:pt x="3277" y="2111"/>
                      <a:pt x="3371" y="1890"/>
                    </a:cubicBezTo>
                    <a:lnTo>
                      <a:pt x="4222" y="126"/>
                    </a:lnTo>
                    <a:lnTo>
                      <a:pt x="4222" y="126"/>
                    </a:lnTo>
                    <a:cubicBezTo>
                      <a:pt x="1828" y="630"/>
                      <a:pt x="0" y="2836"/>
                      <a:pt x="0" y="5450"/>
                    </a:cubicBezTo>
                    <a:lnTo>
                      <a:pt x="0" y="5860"/>
                    </a:lnTo>
                    <a:lnTo>
                      <a:pt x="12413" y="5860"/>
                    </a:lnTo>
                    <a:lnTo>
                      <a:pt x="12413" y="5450"/>
                    </a:lnTo>
                    <a:cubicBezTo>
                      <a:pt x="12319" y="2836"/>
                      <a:pt x="10523" y="630"/>
                      <a:pt x="8129" y="126"/>
                    </a:cubicBezTo>
                    <a:lnTo>
                      <a:pt x="8129" y="126"/>
                    </a:lnTo>
                    <a:lnTo>
                      <a:pt x="8979" y="1890"/>
                    </a:lnTo>
                    <a:cubicBezTo>
                      <a:pt x="9105" y="2111"/>
                      <a:pt x="8979" y="2331"/>
                      <a:pt x="8790" y="2457"/>
                    </a:cubicBezTo>
                    <a:cubicBezTo>
                      <a:pt x="8741" y="2482"/>
                      <a:pt x="8685" y="2494"/>
                      <a:pt x="8628" y="2494"/>
                    </a:cubicBezTo>
                    <a:cubicBezTo>
                      <a:pt x="8468" y="2494"/>
                      <a:pt x="8301" y="2400"/>
                      <a:pt x="8255" y="2237"/>
                    </a:cubicBezTo>
                    <a:lnTo>
                      <a:pt x="7152" y="0"/>
                    </a:lnTo>
                    <a:lnTo>
                      <a:pt x="6585" y="0"/>
                    </a:lnTo>
                    <a:lnTo>
                      <a:pt x="6585" y="2899"/>
                    </a:lnTo>
                    <a:cubicBezTo>
                      <a:pt x="6585" y="3119"/>
                      <a:pt x="6396" y="3308"/>
                      <a:pt x="6207" y="3308"/>
                    </a:cubicBezTo>
                    <a:cubicBezTo>
                      <a:pt x="5955" y="3308"/>
                      <a:pt x="5797" y="3119"/>
                      <a:pt x="5797" y="2899"/>
                    </a:cubicBezTo>
                    <a:lnTo>
                      <a:pt x="579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874" name="Google Shape;2874;p50"/>
              <p:cNvSpPr/>
              <p:nvPr/>
            </p:nvSpPr>
            <p:spPr>
              <a:xfrm>
                <a:off x="-8169775" y="3174500"/>
                <a:ext cx="267825" cy="129975"/>
              </a:xfrm>
              <a:custGeom>
                <a:rect b="b" l="l" r="r" t="t"/>
                <a:pathLst>
                  <a:path extrusionOk="0" h="5199" w="10713">
                    <a:moveTo>
                      <a:pt x="1639" y="1"/>
                    </a:moveTo>
                    <a:cubicBezTo>
                      <a:pt x="757" y="1"/>
                      <a:pt x="1" y="725"/>
                      <a:pt x="1" y="1639"/>
                    </a:cubicBezTo>
                    <a:lnTo>
                      <a:pt x="1" y="2080"/>
                    </a:lnTo>
                    <a:cubicBezTo>
                      <a:pt x="1" y="2301"/>
                      <a:pt x="190" y="2521"/>
                      <a:pt x="379" y="2521"/>
                    </a:cubicBezTo>
                    <a:lnTo>
                      <a:pt x="2521" y="2521"/>
                    </a:lnTo>
                    <a:lnTo>
                      <a:pt x="3057" y="5199"/>
                    </a:lnTo>
                    <a:cubicBezTo>
                      <a:pt x="3529" y="5073"/>
                      <a:pt x="4002" y="4978"/>
                      <a:pt x="4537" y="4978"/>
                    </a:cubicBezTo>
                    <a:lnTo>
                      <a:pt x="6176" y="4978"/>
                    </a:lnTo>
                    <a:cubicBezTo>
                      <a:pt x="6680" y="4978"/>
                      <a:pt x="7152" y="5073"/>
                      <a:pt x="7625" y="5199"/>
                    </a:cubicBezTo>
                    <a:lnTo>
                      <a:pt x="8192" y="2521"/>
                    </a:lnTo>
                    <a:lnTo>
                      <a:pt x="10303" y="2521"/>
                    </a:lnTo>
                    <a:cubicBezTo>
                      <a:pt x="10555" y="2521"/>
                      <a:pt x="10712" y="2301"/>
                      <a:pt x="10712" y="2080"/>
                    </a:cubicBezTo>
                    <a:lnTo>
                      <a:pt x="10712" y="1639"/>
                    </a:lnTo>
                    <a:cubicBezTo>
                      <a:pt x="10712" y="725"/>
                      <a:pt x="9956" y="1"/>
                      <a:pt x="9042" y="1"/>
                    </a:cubicBezTo>
                    <a:cubicBezTo>
                      <a:pt x="8160" y="1"/>
                      <a:pt x="7404" y="725"/>
                      <a:pt x="7404" y="1639"/>
                    </a:cubicBezTo>
                    <a:lnTo>
                      <a:pt x="7310" y="1639"/>
                    </a:lnTo>
                    <a:cubicBezTo>
                      <a:pt x="6617" y="1639"/>
                      <a:pt x="5892" y="1891"/>
                      <a:pt x="5325" y="2364"/>
                    </a:cubicBezTo>
                    <a:cubicBezTo>
                      <a:pt x="4852" y="1891"/>
                      <a:pt x="4128" y="1639"/>
                      <a:pt x="3372" y="1639"/>
                    </a:cubicBezTo>
                    <a:lnTo>
                      <a:pt x="3309" y="1639"/>
                    </a:lnTo>
                    <a:cubicBezTo>
                      <a:pt x="3309" y="725"/>
                      <a:pt x="2552" y="1"/>
                      <a:pt x="163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  <p:grpSp>
        <p:nvGrpSpPr>
          <p:cNvPr id="2875" name="Google Shape;2875;p50"/>
          <p:cNvGrpSpPr/>
          <p:nvPr/>
        </p:nvGrpSpPr>
        <p:grpSpPr>
          <a:xfrm>
            <a:off x="216024" y="2111025"/>
            <a:ext cx="5340236" cy="607804"/>
            <a:chOff x="3854675" y="4434850"/>
            <a:chExt cx="1542975" cy="493588"/>
          </a:xfrm>
        </p:grpSpPr>
        <p:sp>
          <p:nvSpPr>
            <p:cNvPr id="2876" name="Google Shape;2876;p50"/>
            <p:cNvSpPr/>
            <p:nvPr/>
          </p:nvSpPr>
          <p:spPr>
            <a:xfrm>
              <a:off x="4159750" y="4488263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A6C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77" name="Google Shape;2877;p50"/>
            <p:cNvSpPr/>
            <p:nvPr/>
          </p:nvSpPr>
          <p:spPr>
            <a:xfrm>
              <a:off x="3920775" y="4488275"/>
              <a:ext cx="403815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78" name="Google Shape;2878;p50"/>
            <p:cNvSpPr txBox="1"/>
            <p:nvPr/>
          </p:nvSpPr>
          <p:spPr>
            <a:xfrm>
              <a:off x="3854675" y="4620025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30대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4250349" y="4488275"/>
              <a:ext cx="756841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80" name="Google Shape;2880;p50"/>
            <p:cNvSpPr txBox="1"/>
            <p:nvPr/>
          </p:nvSpPr>
          <p:spPr>
            <a:xfrm>
              <a:off x="4993850" y="4620013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50대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81" name="Google Shape;2881;p50"/>
            <p:cNvSpPr txBox="1"/>
            <p:nvPr/>
          </p:nvSpPr>
          <p:spPr>
            <a:xfrm>
              <a:off x="4426875" y="4620638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40대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82" name="Google Shape;2882;p50"/>
            <p:cNvSpPr txBox="1"/>
            <p:nvPr/>
          </p:nvSpPr>
          <p:spPr>
            <a:xfrm>
              <a:off x="3854677" y="4434850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21</a:t>
              </a: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83" name="Google Shape;2883;p50"/>
            <p:cNvSpPr txBox="1"/>
            <p:nvPr/>
          </p:nvSpPr>
          <p:spPr>
            <a:xfrm>
              <a:off x="4993850" y="4434850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24</a:t>
              </a: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84" name="Google Shape;2884;p50"/>
            <p:cNvSpPr txBox="1"/>
            <p:nvPr/>
          </p:nvSpPr>
          <p:spPr>
            <a:xfrm>
              <a:off x="4571151" y="4452158"/>
              <a:ext cx="1293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42</a:t>
              </a: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885" name="Google Shape;2885;p50"/>
          <p:cNvSpPr txBox="1"/>
          <p:nvPr/>
        </p:nvSpPr>
        <p:spPr>
          <a:xfrm>
            <a:off x="378048" y="943989"/>
            <a:ext cx="517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1</a:t>
            </a: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번 군집</a:t>
            </a:r>
            <a:endParaRPr sz="17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886" name="Google Shape;2886;p50"/>
          <p:cNvGrpSpPr/>
          <p:nvPr/>
        </p:nvGrpSpPr>
        <p:grpSpPr>
          <a:xfrm>
            <a:off x="344192" y="3594912"/>
            <a:ext cx="5150533" cy="985613"/>
            <a:chOff x="408350" y="2280292"/>
            <a:chExt cx="1518525" cy="800400"/>
          </a:xfrm>
        </p:grpSpPr>
        <p:sp>
          <p:nvSpPr>
            <p:cNvPr id="2887" name="Google Shape;2887;p50"/>
            <p:cNvSpPr txBox="1"/>
            <p:nvPr/>
          </p:nvSpPr>
          <p:spPr>
            <a:xfrm>
              <a:off x="408350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평균 구매 성장률: </a:t>
              </a:r>
              <a:r>
                <a:rPr lang="es" sz="10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-5.8</a:t>
              </a: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888" name="Google Shape;2888;p50"/>
            <p:cNvSpPr txBox="1"/>
            <p:nvPr/>
          </p:nvSpPr>
          <p:spPr>
            <a:xfrm>
              <a:off x="1115075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구매횟수 성장률: </a:t>
              </a:r>
              <a:r>
                <a:rPr lang="es" sz="10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-1.7</a:t>
              </a: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889" name="Google Shape;2889;p50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분류 데이터 군집화</a:t>
            </a:r>
            <a:endParaRPr b="1"/>
          </a:p>
        </p:txBody>
      </p:sp>
      <p:sp>
        <p:nvSpPr>
          <p:cNvPr id="2890" name="Google Shape;2890;p50"/>
          <p:cNvSpPr txBox="1"/>
          <p:nvPr/>
        </p:nvSpPr>
        <p:spPr>
          <a:xfrm>
            <a:off x="5689375" y="1472825"/>
            <a:ext cx="3106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인사이트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5개 군집 중 2,30대가 가장 많이 분포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방문 횟수 가장 낮음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여성 비율 가장 높음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마케팅 방향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화장품 할인이나 대형마트 판촉 추천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자주 방문하지 않기 때문에 출석 이벤트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일정 금액 이상 사면 사은품 증정 프로모션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891" name="Google Shape;2891;p50"/>
          <p:cNvGrpSpPr/>
          <p:nvPr/>
        </p:nvGrpSpPr>
        <p:grpSpPr>
          <a:xfrm>
            <a:off x="283725" y="2579800"/>
            <a:ext cx="1729325" cy="1379950"/>
            <a:chOff x="757300" y="2468700"/>
            <a:chExt cx="1729325" cy="1379950"/>
          </a:xfrm>
        </p:grpSpPr>
        <p:grpSp>
          <p:nvGrpSpPr>
            <p:cNvPr id="2892" name="Google Shape;2892;p50"/>
            <p:cNvGrpSpPr/>
            <p:nvPr/>
          </p:nvGrpSpPr>
          <p:grpSpPr>
            <a:xfrm>
              <a:off x="982701" y="2637043"/>
              <a:ext cx="1163493" cy="1155279"/>
              <a:chOff x="-426645" y="3004644"/>
              <a:chExt cx="2098275" cy="2098600"/>
            </a:xfrm>
          </p:grpSpPr>
          <p:sp>
            <p:nvSpPr>
              <p:cNvPr id="2893" name="Google Shape;2893;p50"/>
              <p:cNvSpPr/>
              <p:nvPr/>
            </p:nvSpPr>
            <p:spPr>
              <a:xfrm>
                <a:off x="-240755" y="3190697"/>
                <a:ext cx="1726500" cy="1726500"/>
              </a:xfrm>
              <a:prstGeom prst="donut">
                <a:avLst>
                  <a:gd fmla="val 10182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94" name="Google Shape;2894;p50"/>
              <p:cNvGrpSpPr/>
              <p:nvPr/>
            </p:nvGrpSpPr>
            <p:grpSpPr>
              <a:xfrm>
                <a:off x="-426645" y="3004644"/>
                <a:ext cx="2098275" cy="2098600"/>
                <a:chOff x="277730" y="1691269"/>
                <a:chExt cx="2098275" cy="2098600"/>
              </a:xfrm>
            </p:grpSpPr>
            <p:sp>
              <p:nvSpPr>
                <p:cNvPr id="2895" name="Google Shape;2895;p50"/>
                <p:cNvSpPr/>
                <p:nvPr/>
              </p:nvSpPr>
              <p:spPr>
                <a:xfrm rot="-4538083">
                  <a:off x="464543" y="1878093"/>
                  <a:ext cx="1723074" cy="1723074"/>
                </a:xfrm>
                <a:prstGeom prst="blockArc">
                  <a:avLst>
                    <a:gd fmla="val 6834719" name="adj1"/>
                    <a:gd fmla="val 20700625" name="adj2"/>
                    <a:gd fmla="val 10156" name="adj3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6" name="Google Shape;2896;p50"/>
                <p:cNvSpPr/>
                <p:nvPr/>
              </p:nvSpPr>
              <p:spPr>
                <a:xfrm flipH="1" rot="4538083">
                  <a:off x="466118" y="1879982"/>
                  <a:ext cx="1723074" cy="1723074"/>
                </a:xfrm>
                <a:prstGeom prst="blockArc">
                  <a:avLst>
                    <a:gd fmla="val 7316533" name="adj1"/>
                    <a:gd fmla="val 17821877" name="adj2"/>
                    <a:gd fmla="val 9664" name="adj3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7" name="Google Shape;2897;p50"/>
                <p:cNvSpPr/>
                <p:nvPr/>
              </p:nvSpPr>
              <p:spPr>
                <a:xfrm flipH="1" rot="4538083">
                  <a:off x="466118" y="1878082"/>
                  <a:ext cx="1723074" cy="1723074"/>
                </a:xfrm>
                <a:prstGeom prst="blockArc">
                  <a:avLst>
                    <a:gd fmla="val 15481614" name="adj1"/>
                    <a:gd fmla="val 21379350" name="adj2"/>
                    <a:gd fmla="val 9700" name="adj3"/>
                  </a:avLst>
                </a:prstGeom>
                <a:solidFill>
                  <a:srgbClr val="395B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98" name="Google Shape;2898;p50"/>
            <p:cNvSpPr txBox="1"/>
            <p:nvPr/>
          </p:nvSpPr>
          <p:spPr>
            <a:xfrm>
              <a:off x="757300" y="354085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고가 31%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2899" name="Google Shape;2899;p50"/>
            <p:cNvCxnSpPr/>
            <p:nvPr/>
          </p:nvCxnSpPr>
          <p:spPr>
            <a:xfrm flipH="1">
              <a:off x="1035931" y="3443732"/>
              <a:ext cx="132600" cy="16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900" name="Google Shape;2900;p50"/>
            <p:cNvCxnSpPr/>
            <p:nvPr/>
          </p:nvCxnSpPr>
          <p:spPr>
            <a:xfrm flipH="1" rot="10800000">
              <a:off x="1773927" y="2685398"/>
              <a:ext cx="169800" cy="166500"/>
            </a:xfrm>
            <a:prstGeom prst="straightConnector1">
              <a:avLst/>
            </a:prstGeom>
            <a:noFill/>
            <a:ln cap="flat" cmpd="sng" w="9525">
              <a:solidFill>
                <a:srgbClr val="395B8E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901" name="Google Shape;2901;p50"/>
            <p:cNvCxnSpPr/>
            <p:nvPr/>
          </p:nvCxnSpPr>
          <p:spPr>
            <a:xfrm>
              <a:off x="1943769" y="3396066"/>
              <a:ext cx="23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902" name="Google Shape;2902;p50"/>
            <p:cNvSpPr txBox="1"/>
            <p:nvPr/>
          </p:nvSpPr>
          <p:spPr>
            <a:xfrm>
              <a:off x="1652324" y="246870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저가 29%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903" name="Google Shape;2903;p50"/>
            <p:cNvSpPr txBox="1"/>
            <p:nvPr/>
          </p:nvSpPr>
          <p:spPr>
            <a:xfrm>
              <a:off x="1827825" y="354085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중가 38%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904" name="Google Shape;2904;p50"/>
          <p:cNvGrpSpPr/>
          <p:nvPr/>
        </p:nvGrpSpPr>
        <p:grpSpPr>
          <a:xfrm>
            <a:off x="986502" y="1327750"/>
            <a:ext cx="4803513" cy="572613"/>
            <a:chOff x="1155277" y="1251550"/>
            <a:chExt cx="4803513" cy="572613"/>
          </a:xfrm>
        </p:grpSpPr>
        <p:sp>
          <p:nvSpPr>
            <p:cNvPr id="2905" name="Google Shape;2905;p50"/>
            <p:cNvSpPr txBox="1"/>
            <p:nvPr/>
          </p:nvSpPr>
          <p:spPr>
            <a:xfrm>
              <a:off x="1501003" y="125155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평균 구매액 10,888,611원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2906" name="Google Shape;2906;p50"/>
            <p:cNvGrpSpPr/>
            <p:nvPr/>
          </p:nvGrpSpPr>
          <p:grpSpPr>
            <a:xfrm>
              <a:off x="1155277" y="1393858"/>
              <a:ext cx="359995" cy="288007"/>
              <a:chOff x="-62511900" y="4129100"/>
              <a:chExt cx="304050" cy="282000"/>
            </a:xfrm>
          </p:grpSpPr>
          <p:sp>
            <p:nvSpPr>
              <p:cNvPr id="2907" name="Google Shape;2907;p50"/>
              <p:cNvSpPr/>
              <p:nvPr/>
            </p:nvSpPr>
            <p:spPr>
              <a:xfrm>
                <a:off x="-62414225" y="4203925"/>
                <a:ext cx="206375" cy="207175"/>
              </a:xfrm>
              <a:custGeom>
                <a:rect b="b" l="l" r="r" t="t"/>
                <a:pathLst>
                  <a:path extrusionOk="0" h="8287" w="8255">
                    <a:moveTo>
                      <a:pt x="4128" y="1229"/>
                    </a:moveTo>
                    <a:cubicBezTo>
                      <a:pt x="4348" y="1229"/>
                      <a:pt x="4506" y="1418"/>
                      <a:pt x="4506" y="1670"/>
                    </a:cubicBezTo>
                    <a:lnTo>
                      <a:pt x="4506" y="1922"/>
                    </a:lnTo>
                    <a:cubicBezTo>
                      <a:pt x="4978" y="2080"/>
                      <a:pt x="5356" y="2552"/>
                      <a:pt x="5356" y="3119"/>
                    </a:cubicBezTo>
                    <a:cubicBezTo>
                      <a:pt x="5356" y="3340"/>
                      <a:pt x="5136" y="3498"/>
                      <a:pt x="4947" y="3498"/>
                    </a:cubicBezTo>
                    <a:cubicBezTo>
                      <a:pt x="4726" y="3498"/>
                      <a:pt x="4506" y="3308"/>
                      <a:pt x="4506" y="3119"/>
                    </a:cubicBezTo>
                    <a:cubicBezTo>
                      <a:pt x="4506" y="2867"/>
                      <a:pt x="4317" y="2710"/>
                      <a:pt x="4128" y="2710"/>
                    </a:cubicBezTo>
                    <a:cubicBezTo>
                      <a:pt x="3939" y="2710"/>
                      <a:pt x="3687" y="2930"/>
                      <a:pt x="3687" y="3119"/>
                    </a:cubicBezTo>
                    <a:cubicBezTo>
                      <a:pt x="3718" y="3340"/>
                      <a:pt x="4033" y="3592"/>
                      <a:pt x="4411" y="3813"/>
                    </a:cubicBezTo>
                    <a:cubicBezTo>
                      <a:pt x="4821" y="4128"/>
                      <a:pt x="5388" y="4537"/>
                      <a:pt x="5388" y="5199"/>
                    </a:cubicBezTo>
                    <a:cubicBezTo>
                      <a:pt x="5388" y="5766"/>
                      <a:pt x="5041" y="6175"/>
                      <a:pt x="4569" y="6396"/>
                    </a:cubicBezTo>
                    <a:lnTo>
                      <a:pt x="4569" y="6648"/>
                    </a:lnTo>
                    <a:cubicBezTo>
                      <a:pt x="4569" y="6900"/>
                      <a:pt x="4348" y="7089"/>
                      <a:pt x="4159" y="7089"/>
                    </a:cubicBezTo>
                    <a:cubicBezTo>
                      <a:pt x="3970" y="7089"/>
                      <a:pt x="3718" y="6900"/>
                      <a:pt x="3718" y="6648"/>
                    </a:cubicBezTo>
                    <a:lnTo>
                      <a:pt x="3718" y="6396"/>
                    </a:lnTo>
                    <a:cubicBezTo>
                      <a:pt x="3245" y="6238"/>
                      <a:pt x="2899" y="5766"/>
                      <a:pt x="2899" y="5199"/>
                    </a:cubicBezTo>
                    <a:cubicBezTo>
                      <a:pt x="2899" y="4978"/>
                      <a:pt x="3088" y="4821"/>
                      <a:pt x="3308" y="4821"/>
                    </a:cubicBezTo>
                    <a:cubicBezTo>
                      <a:pt x="3498" y="4821"/>
                      <a:pt x="3687" y="5010"/>
                      <a:pt x="3687" y="5199"/>
                    </a:cubicBezTo>
                    <a:cubicBezTo>
                      <a:pt x="3687" y="5451"/>
                      <a:pt x="3876" y="5608"/>
                      <a:pt x="4128" y="5608"/>
                    </a:cubicBezTo>
                    <a:cubicBezTo>
                      <a:pt x="4348" y="5608"/>
                      <a:pt x="4506" y="5388"/>
                      <a:pt x="4506" y="5199"/>
                    </a:cubicBezTo>
                    <a:cubicBezTo>
                      <a:pt x="4506" y="4978"/>
                      <a:pt x="4191" y="4726"/>
                      <a:pt x="3844" y="4506"/>
                    </a:cubicBezTo>
                    <a:cubicBezTo>
                      <a:pt x="3403" y="4191"/>
                      <a:pt x="2867" y="3781"/>
                      <a:pt x="2867" y="3119"/>
                    </a:cubicBezTo>
                    <a:cubicBezTo>
                      <a:pt x="2867" y="2552"/>
                      <a:pt x="3214" y="2143"/>
                      <a:pt x="3687" y="1922"/>
                    </a:cubicBezTo>
                    <a:lnTo>
                      <a:pt x="3687" y="1670"/>
                    </a:lnTo>
                    <a:cubicBezTo>
                      <a:pt x="3687" y="1418"/>
                      <a:pt x="3876" y="1229"/>
                      <a:pt x="4128" y="1229"/>
                    </a:cubicBezTo>
                    <a:close/>
                    <a:moveTo>
                      <a:pt x="4128" y="0"/>
                    </a:moveTo>
                    <a:cubicBezTo>
                      <a:pt x="1828" y="0"/>
                      <a:pt x="0" y="1859"/>
                      <a:pt x="0" y="4128"/>
                    </a:cubicBezTo>
                    <a:cubicBezTo>
                      <a:pt x="0" y="6427"/>
                      <a:pt x="1828" y="8286"/>
                      <a:pt x="4128" y="8286"/>
                    </a:cubicBezTo>
                    <a:cubicBezTo>
                      <a:pt x="6396" y="8286"/>
                      <a:pt x="8255" y="6427"/>
                      <a:pt x="8255" y="4128"/>
                    </a:cubicBezTo>
                    <a:cubicBezTo>
                      <a:pt x="8255" y="1859"/>
                      <a:pt x="6396" y="0"/>
                      <a:pt x="41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08" name="Google Shape;2908;p50"/>
              <p:cNvSpPr/>
              <p:nvPr/>
            </p:nvSpPr>
            <p:spPr>
              <a:xfrm>
                <a:off x="-62511100" y="4129100"/>
                <a:ext cx="159900" cy="74850"/>
              </a:xfrm>
              <a:custGeom>
                <a:rect b="b" l="l" r="r" t="t"/>
                <a:pathLst>
                  <a:path extrusionOk="0" h="2994" w="6396">
                    <a:moveTo>
                      <a:pt x="3214" y="1"/>
                    </a:moveTo>
                    <a:cubicBezTo>
                      <a:pt x="1450" y="1"/>
                      <a:pt x="0" y="662"/>
                      <a:pt x="0" y="1513"/>
                    </a:cubicBezTo>
                    <a:cubicBezTo>
                      <a:pt x="0" y="2332"/>
                      <a:pt x="1450" y="2993"/>
                      <a:pt x="3214" y="2993"/>
                    </a:cubicBezTo>
                    <a:cubicBezTo>
                      <a:pt x="4947" y="2993"/>
                      <a:pt x="6396" y="2332"/>
                      <a:pt x="6396" y="1513"/>
                    </a:cubicBezTo>
                    <a:cubicBezTo>
                      <a:pt x="6396" y="662"/>
                      <a:pt x="4947" y="1"/>
                      <a:pt x="32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09" name="Google Shape;2909;p50"/>
              <p:cNvSpPr/>
              <p:nvPr/>
            </p:nvSpPr>
            <p:spPr>
              <a:xfrm>
                <a:off x="-62511100" y="4207075"/>
                <a:ext cx="110275" cy="59875"/>
              </a:xfrm>
              <a:custGeom>
                <a:rect b="b" l="l" r="r" t="t"/>
                <a:pathLst>
                  <a:path extrusionOk="0" h="2395" w="4411">
                    <a:moveTo>
                      <a:pt x="0" y="0"/>
                    </a:moveTo>
                    <a:lnTo>
                      <a:pt x="0" y="1135"/>
                    </a:lnTo>
                    <a:cubicBezTo>
                      <a:pt x="0" y="1450"/>
                      <a:pt x="347" y="1765"/>
                      <a:pt x="882" y="2017"/>
                    </a:cubicBezTo>
                    <a:cubicBezTo>
                      <a:pt x="1355" y="2237"/>
                      <a:pt x="2332" y="2395"/>
                      <a:pt x="3151" y="2395"/>
                    </a:cubicBezTo>
                    <a:lnTo>
                      <a:pt x="3308" y="2395"/>
                    </a:lnTo>
                    <a:cubicBezTo>
                      <a:pt x="3560" y="1733"/>
                      <a:pt x="3907" y="1135"/>
                      <a:pt x="4411" y="631"/>
                    </a:cubicBezTo>
                    <a:lnTo>
                      <a:pt x="4411" y="631"/>
                    </a:lnTo>
                    <a:cubicBezTo>
                      <a:pt x="4033" y="694"/>
                      <a:pt x="3623" y="757"/>
                      <a:pt x="3182" y="757"/>
                    </a:cubicBezTo>
                    <a:cubicBezTo>
                      <a:pt x="2363" y="757"/>
                      <a:pt x="1261" y="599"/>
                      <a:pt x="567" y="316"/>
                    </a:cubicBezTo>
                    <a:cubicBezTo>
                      <a:pt x="347" y="221"/>
                      <a:pt x="158" y="127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10" name="Google Shape;2910;p50"/>
              <p:cNvSpPr/>
              <p:nvPr/>
            </p:nvSpPr>
            <p:spPr>
              <a:xfrm>
                <a:off x="-62511100" y="4329950"/>
                <a:ext cx="106350" cy="59875"/>
              </a:xfrm>
              <a:custGeom>
                <a:rect b="b" l="l" r="r" t="t"/>
                <a:pathLst>
                  <a:path extrusionOk="0" h="2395" w="4254">
                    <a:moveTo>
                      <a:pt x="0" y="0"/>
                    </a:moveTo>
                    <a:lnTo>
                      <a:pt x="0" y="1197"/>
                    </a:lnTo>
                    <a:cubicBezTo>
                      <a:pt x="0" y="1701"/>
                      <a:pt x="1355" y="2395"/>
                      <a:pt x="3182" y="2395"/>
                    </a:cubicBezTo>
                    <a:cubicBezTo>
                      <a:pt x="3560" y="2395"/>
                      <a:pt x="3907" y="2363"/>
                      <a:pt x="4254" y="2332"/>
                    </a:cubicBezTo>
                    <a:cubicBezTo>
                      <a:pt x="3875" y="1859"/>
                      <a:pt x="3560" y="1355"/>
                      <a:pt x="3340" y="756"/>
                    </a:cubicBezTo>
                    <a:lnTo>
                      <a:pt x="3182" y="756"/>
                    </a:lnTo>
                    <a:cubicBezTo>
                      <a:pt x="2363" y="756"/>
                      <a:pt x="1261" y="599"/>
                      <a:pt x="567" y="315"/>
                    </a:cubicBezTo>
                    <a:cubicBezTo>
                      <a:pt x="347" y="252"/>
                      <a:pt x="158" y="126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11" name="Google Shape;2911;p50"/>
              <p:cNvSpPr/>
              <p:nvPr/>
            </p:nvSpPr>
            <p:spPr>
              <a:xfrm>
                <a:off x="-62511900" y="4268500"/>
                <a:ext cx="78000" cy="60675"/>
              </a:xfrm>
              <a:custGeom>
                <a:rect b="b" l="l" r="r" t="t"/>
                <a:pathLst>
                  <a:path extrusionOk="0" h="2427" w="3120">
                    <a:moveTo>
                      <a:pt x="1" y="1"/>
                    </a:moveTo>
                    <a:lnTo>
                      <a:pt x="1" y="1167"/>
                    </a:lnTo>
                    <a:lnTo>
                      <a:pt x="32" y="1167"/>
                    </a:lnTo>
                    <a:cubicBezTo>
                      <a:pt x="32" y="1482"/>
                      <a:pt x="379" y="1797"/>
                      <a:pt x="914" y="2017"/>
                    </a:cubicBezTo>
                    <a:cubicBezTo>
                      <a:pt x="1387" y="2238"/>
                      <a:pt x="2332" y="2395"/>
                      <a:pt x="3120" y="2427"/>
                    </a:cubicBezTo>
                    <a:cubicBezTo>
                      <a:pt x="3057" y="2143"/>
                      <a:pt x="3025" y="1860"/>
                      <a:pt x="3025" y="1608"/>
                    </a:cubicBezTo>
                    <a:cubicBezTo>
                      <a:pt x="3025" y="1324"/>
                      <a:pt x="3088" y="1041"/>
                      <a:pt x="3120" y="757"/>
                    </a:cubicBezTo>
                    <a:cubicBezTo>
                      <a:pt x="2332" y="757"/>
                      <a:pt x="1230" y="599"/>
                      <a:pt x="536" y="316"/>
                    </a:cubicBezTo>
                    <a:cubicBezTo>
                      <a:pt x="347" y="253"/>
                      <a:pt x="158" y="12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2912" name="Google Shape;2912;p50"/>
            <p:cNvSpPr txBox="1"/>
            <p:nvPr/>
          </p:nvSpPr>
          <p:spPr>
            <a:xfrm>
              <a:off x="1500991" y="1454863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방문당 소비금액 28,496원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2913" name="Google Shape;2913;p50"/>
            <p:cNvGrpSpPr/>
            <p:nvPr/>
          </p:nvGrpSpPr>
          <p:grpSpPr>
            <a:xfrm>
              <a:off x="3638924" y="1393874"/>
              <a:ext cx="360001" cy="287989"/>
              <a:chOff x="3860400" y="3254050"/>
              <a:chExt cx="296175" cy="241825"/>
            </a:xfrm>
          </p:grpSpPr>
          <p:sp>
            <p:nvSpPr>
              <p:cNvPr id="2914" name="Google Shape;2914;p50"/>
              <p:cNvSpPr/>
              <p:nvPr/>
            </p:nvSpPr>
            <p:spPr>
              <a:xfrm>
                <a:off x="4112425" y="3358025"/>
                <a:ext cx="44150" cy="18125"/>
              </a:xfrm>
              <a:custGeom>
                <a:rect b="b" l="l" r="r" t="t"/>
                <a:pathLst>
                  <a:path extrusionOk="0" h="725" w="1766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419" y="725"/>
                    </a:lnTo>
                    <a:cubicBezTo>
                      <a:pt x="1608" y="725"/>
                      <a:pt x="1765" y="567"/>
                      <a:pt x="1765" y="378"/>
                    </a:cubicBezTo>
                    <a:cubicBezTo>
                      <a:pt x="1734" y="158"/>
                      <a:pt x="1608" y="0"/>
                      <a:pt x="141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15" name="Google Shape;2915;p50"/>
              <p:cNvSpPr/>
              <p:nvPr/>
            </p:nvSpPr>
            <p:spPr>
              <a:xfrm>
                <a:off x="4102200" y="3393475"/>
                <a:ext cx="37050" cy="33875"/>
              </a:xfrm>
              <a:custGeom>
                <a:rect b="b" l="l" r="r" t="t"/>
                <a:pathLst>
                  <a:path extrusionOk="0" h="1355" w="1482">
                    <a:moveTo>
                      <a:pt x="394" y="0"/>
                    </a:moveTo>
                    <a:cubicBezTo>
                      <a:pt x="308" y="0"/>
                      <a:pt x="221" y="32"/>
                      <a:pt x="158" y="95"/>
                    </a:cubicBezTo>
                    <a:cubicBezTo>
                      <a:pt x="0" y="221"/>
                      <a:pt x="0" y="410"/>
                      <a:pt x="158" y="567"/>
                    </a:cubicBezTo>
                    <a:lnTo>
                      <a:pt x="882" y="1260"/>
                    </a:lnTo>
                    <a:cubicBezTo>
                      <a:pt x="945" y="1323"/>
                      <a:pt x="1032" y="1355"/>
                      <a:pt x="1119" y="1355"/>
                    </a:cubicBezTo>
                    <a:cubicBezTo>
                      <a:pt x="1205" y="1355"/>
                      <a:pt x="1292" y="1323"/>
                      <a:pt x="1355" y="1260"/>
                    </a:cubicBezTo>
                    <a:cubicBezTo>
                      <a:pt x="1481" y="1134"/>
                      <a:pt x="1481" y="914"/>
                      <a:pt x="1355" y="788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16" name="Google Shape;2916;p50"/>
              <p:cNvSpPr/>
              <p:nvPr/>
            </p:nvSpPr>
            <p:spPr>
              <a:xfrm>
                <a:off x="4103775" y="3306025"/>
                <a:ext cx="35475" cy="34500"/>
              </a:xfrm>
              <a:custGeom>
                <a:rect b="b" l="l" r="r" t="t"/>
                <a:pathLst>
                  <a:path extrusionOk="0" h="1380" w="1419">
                    <a:moveTo>
                      <a:pt x="1056" y="1"/>
                    </a:moveTo>
                    <a:cubicBezTo>
                      <a:pt x="969" y="1"/>
                      <a:pt x="882" y="32"/>
                      <a:pt x="819" y="96"/>
                    </a:cubicBezTo>
                    <a:lnTo>
                      <a:pt x="95" y="789"/>
                    </a:lnTo>
                    <a:cubicBezTo>
                      <a:pt x="0" y="915"/>
                      <a:pt x="0" y="1135"/>
                      <a:pt x="95" y="1261"/>
                    </a:cubicBezTo>
                    <a:cubicBezTo>
                      <a:pt x="158" y="1340"/>
                      <a:pt x="252" y="1379"/>
                      <a:pt x="343" y="1379"/>
                    </a:cubicBezTo>
                    <a:cubicBezTo>
                      <a:pt x="434" y="1379"/>
                      <a:pt x="520" y="1340"/>
                      <a:pt x="567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6"/>
                    </a:cubicBezTo>
                    <a:cubicBezTo>
                      <a:pt x="1229" y="32"/>
                      <a:pt x="1142" y="1"/>
                      <a:pt x="10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17" name="Google Shape;2917;p50"/>
              <p:cNvSpPr/>
              <p:nvPr/>
            </p:nvSpPr>
            <p:spPr>
              <a:xfrm>
                <a:off x="3860400" y="3306025"/>
                <a:ext cx="105550" cy="104800"/>
              </a:xfrm>
              <a:custGeom>
                <a:rect b="b" l="l" r="r" t="t"/>
                <a:pathLst>
                  <a:path extrusionOk="0" h="4192" w="4222">
                    <a:moveTo>
                      <a:pt x="2489" y="1"/>
                    </a:moveTo>
                    <a:cubicBezTo>
                      <a:pt x="2048" y="1"/>
                      <a:pt x="1639" y="285"/>
                      <a:pt x="1481" y="726"/>
                    </a:cubicBezTo>
                    <a:lnTo>
                      <a:pt x="1418" y="726"/>
                    </a:lnTo>
                    <a:cubicBezTo>
                      <a:pt x="662" y="726"/>
                      <a:pt x="0" y="1356"/>
                      <a:pt x="0" y="2080"/>
                    </a:cubicBezTo>
                    <a:cubicBezTo>
                      <a:pt x="0" y="2836"/>
                      <a:pt x="630" y="3467"/>
                      <a:pt x="1418" y="3467"/>
                    </a:cubicBezTo>
                    <a:lnTo>
                      <a:pt x="1481" y="3467"/>
                    </a:lnTo>
                    <a:cubicBezTo>
                      <a:pt x="1639" y="3845"/>
                      <a:pt x="2017" y="4191"/>
                      <a:pt x="2489" y="4191"/>
                    </a:cubicBezTo>
                    <a:lnTo>
                      <a:pt x="4222" y="4191"/>
                    </a:lnTo>
                    <a:lnTo>
                      <a:pt x="4222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18" name="Google Shape;2918;p50"/>
              <p:cNvSpPr/>
              <p:nvPr/>
            </p:nvSpPr>
            <p:spPr>
              <a:xfrm>
                <a:off x="4050225" y="3254050"/>
                <a:ext cx="35450" cy="208750"/>
              </a:xfrm>
              <a:custGeom>
                <a:rect b="b" l="l" r="r" t="t"/>
                <a:pathLst>
                  <a:path extrusionOk="0" h="8350" w="1418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lnTo>
                      <a:pt x="0" y="7625"/>
                    </a:lnTo>
                    <a:cubicBezTo>
                      <a:pt x="0" y="8034"/>
                      <a:pt x="315" y="8349"/>
                      <a:pt x="725" y="8349"/>
                    </a:cubicBezTo>
                    <a:cubicBezTo>
                      <a:pt x="1134" y="8286"/>
                      <a:pt x="1418" y="8003"/>
                      <a:pt x="1418" y="7625"/>
                    </a:cubicBezTo>
                    <a:lnTo>
                      <a:pt x="1418" y="694"/>
                    </a:ln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19" name="Google Shape;2919;p50"/>
              <p:cNvSpPr/>
              <p:nvPr/>
            </p:nvSpPr>
            <p:spPr>
              <a:xfrm>
                <a:off x="3912375" y="3426550"/>
                <a:ext cx="51225" cy="69325"/>
              </a:xfrm>
              <a:custGeom>
                <a:rect b="b" l="l" r="r" t="t"/>
                <a:pathLst>
                  <a:path extrusionOk="0" h="2773" w="2049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2363"/>
                      <a:pt x="473" y="2773"/>
                      <a:pt x="1040" y="2773"/>
                    </a:cubicBezTo>
                    <a:cubicBezTo>
                      <a:pt x="1607" y="2773"/>
                      <a:pt x="2048" y="2300"/>
                      <a:pt x="2048" y="1764"/>
                    </a:cubicBezTo>
                    <a:lnTo>
                      <a:pt x="2048" y="32"/>
                    </a:lnTo>
                    <a:lnTo>
                      <a:pt x="316" y="32"/>
                    </a:lnTo>
                    <a:cubicBezTo>
                      <a:pt x="253" y="32"/>
                      <a:pt x="127" y="32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20" name="Google Shape;2920;p50"/>
              <p:cNvSpPr/>
              <p:nvPr/>
            </p:nvSpPr>
            <p:spPr>
              <a:xfrm>
                <a:off x="3982475" y="3275325"/>
                <a:ext cx="52000" cy="163850"/>
              </a:xfrm>
              <a:custGeom>
                <a:rect b="b" l="l" r="r" t="t"/>
                <a:pathLst>
                  <a:path extrusionOk="0" h="6554" w="2080">
                    <a:moveTo>
                      <a:pt x="2080" y="0"/>
                    </a:moveTo>
                    <a:lnTo>
                      <a:pt x="1765" y="315"/>
                    </a:lnTo>
                    <a:cubicBezTo>
                      <a:pt x="1292" y="788"/>
                      <a:pt x="662" y="1071"/>
                      <a:pt x="1" y="1166"/>
                    </a:cubicBezTo>
                    <a:lnTo>
                      <a:pt x="1" y="5419"/>
                    </a:lnTo>
                    <a:cubicBezTo>
                      <a:pt x="662" y="5482"/>
                      <a:pt x="1292" y="5766"/>
                      <a:pt x="1765" y="6238"/>
                    </a:cubicBezTo>
                    <a:lnTo>
                      <a:pt x="2080" y="6553"/>
                    </a:lnTo>
                    <a:lnTo>
                      <a:pt x="208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2921" name="Google Shape;2921;p50"/>
            <p:cNvSpPr txBox="1"/>
            <p:nvPr/>
          </p:nvSpPr>
          <p:spPr>
            <a:xfrm>
              <a:off x="4010291" y="135320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주요 제휴사: B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922" name="Google Shape;2922;p50"/>
          <p:cNvGrpSpPr/>
          <p:nvPr/>
        </p:nvGrpSpPr>
        <p:grpSpPr>
          <a:xfrm>
            <a:off x="6445965" y="2929217"/>
            <a:ext cx="339253" cy="339253"/>
            <a:chOff x="1492675" y="4992125"/>
            <a:chExt cx="481825" cy="481825"/>
          </a:xfrm>
        </p:grpSpPr>
        <p:sp>
          <p:nvSpPr>
            <p:cNvPr id="2923" name="Google Shape;2923;p5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925" name="Google Shape;2925;p50"/>
          <p:cNvGrpSpPr/>
          <p:nvPr/>
        </p:nvGrpSpPr>
        <p:grpSpPr>
          <a:xfrm>
            <a:off x="6570115" y="1514042"/>
            <a:ext cx="339253" cy="339253"/>
            <a:chOff x="1492675" y="4992125"/>
            <a:chExt cx="481825" cy="481825"/>
          </a:xfrm>
        </p:grpSpPr>
        <p:sp>
          <p:nvSpPr>
            <p:cNvPr id="2926" name="Google Shape;2926;p5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p51"/>
          <p:cNvSpPr/>
          <p:nvPr/>
        </p:nvSpPr>
        <p:spPr>
          <a:xfrm>
            <a:off x="5741575" y="880175"/>
            <a:ext cx="30024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51"/>
          <p:cNvSpPr/>
          <p:nvPr/>
        </p:nvSpPr>
        <p:spPr>
          <a:xfrm>
            <a:off x="229716" y="880174"/>
            <a:ext cx="54906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51"/>
          <p:cNvSpPr/>
          <p:nvPr/>
        </p:nvSpPr>
        <p:spPr>
          <a:xfrm>
            <a:off x="1421326" y="4291733"/>
            <a:ext cx="3106728" cy="366498"/>
          </a:xfrm>
          <a:prstGeom prst="flowChartTerminator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2338</a:t>
            </a:r>
            <a:r>
              <a:rPr lang="es" sz="17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명</a:t>
            </a:r>
            <a:endParaRPr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935" name="Google Shape;2935;p51"/>
          <p:cNvGrpSpPr/>
          <p:nvPr/>
        </p:nvGrpSpPr>
        <p:grpSpPr>
          <a:xfrm>
            <a:off x="442522" y="1821300"/>
            <a:ext cx="5066579" cy="350321"/>
            <a:chOff x="451323" y="1696357"/>
            <a:chExt cx="1460614" cy="284490"/>
          </a:xfrm>
        </p:grpSpPr>
        <p:sp>
          <p:nvSpPr>
            <p:cNvPr id="2936" name="Google Shape;2936;p51"/>
            <p:cNvSpPr/>
            <p:nvPr/>
          </p:nvSpPr>
          <p:spPr>
            <a:xfrm>
              <a:off x="690300" y="1731088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937" name="Google Shape;2937;p51"/>
            <p:cNvSpPr/>
            <p:nvPr/>
          </p:nvSpPr>
          <p:spPr>
            <a:xfrm>
              <a:off x="451323" y="1731100"/>
              <a:ext cx="452410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938" name="Google Shape;2938;p51"/>
            <p:cNvSpPr txBox="1"/>
            <p:nvPr/>
          </p:nvSpPr>
          <p:spPr>
            <a:xfrm>
              <a:off x="589954" y="1696357"/>
              <a:ext cx="21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남자 409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939" name="Google Shape;2939;p51"/>
            <p:cNvSpPr txBox="1"/>
            <p:nvPr/>
          </p:nvSpPr>
          <p:spPr>
            <a:xfrm>
              <a:off x="1308481" y="1705747"/>
              <a:ext cx="252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여자 1929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940" name="Google Shape;2940;p51"/>
          <p:cNvGrpSpPr/>
          <p:nvPr/>
        </p:nvGrpSpPr>
        <p:grpSpPr>
          <a:xfrm>
            <a:off x="1909805" y="2664293"/>
            <a:ext cx="3581909" cy="1210958"/>
            <a:chOff x="665348" y="2843260"/>
            <a:chExt cx="3744026" cy="1346407"/>
          </a:xfrm>
        </p:grpSpPr>
        <p:grpSp>
          <p:nvGrpSpPr>
            <p:cNvPr id="2941" name="Google Shape;2941;p51"/>
            <p:cNvGrpSpPr/>
            <p:nvPr/>
          </p:nvGrpSpPr>
          <p:grpSpPr>
            <a:xfrm>
              <a:off x="726207" y="3085583"/>
              <a:ext cx="185957" cy="86630"/>
              <a:chOff x="-62511900" y="4129100"/>
              <a:chExt cx="304050" cy="282000"/>
            </a:xfrm>
          </p:grpSpPr>
          <p:sp>
            <p:nvSpPr>
              <p:cNvPr id="2942" name="Google Shape;2942;p51"/>
              <p:cNvSpPr/>
              <p:nvPr/>
            </p:nvSpPr>
            <p:spPr>
              <a:xfrm>
                <a:off x="-62414225" y="4203925"/>
                <a:ext cx="206375" cy="207175"/>
              </a:xfrm>
              <a:custGeom>
                <a:rect b="b" l="l" r="r" t="t"/>
                <a:pathLst>
                  <a:path extrusionOk="0" h="8287" w="8255">
                    <a:moveTo>
                      <a:pt x="4128" y="1229"/>
                    </a:moveTo>
                    <a:cubicBezTo>
                      <a:pt x="4348" y="1229"/>
                      <a:pt x="4506" y="1418"/>
                      <a:pt x="4506" y="1670"/>
                    </a:cubicBezTo>
                    <a:lnTo>
                      <a:pt x="4506" y="1922"/>
                    </a:lnTo>
                    <a:cubicBezTo>
                      <a:pt x="4978" y="2080"/>
                      <a:pt x="5356" y="2552"/>
                      <a:pt x="5356" y="3119"/>
                    </a:cubicBezTo>
                    <a:cubicBezTo>
                      <a:pt x="5356" y="3340"/>
                      <a:pt x="5136" y="3498"/>
                      <a:pt x="4947" y="3498"/>
                    </a:cubicBezTo>
                    <a:cubicBezTo>
                      <a:pt x="4726" y="3498"/>
                      <a:pt x="4506" y="3308"/>
                      <a:pt x="4506" y="3119"/>
                    </a:cubicBezTo>
                    <a:cubicBezTo>
                      <a:pt x="4506" y="2867"/>
                      <a:pt x="4317" y="2710"/>
                      <a:pt x="4128" y="2710"/>
                    </a:cubicBezTo>
                    <a:cubicBezTo>
                      <a:pt x="3939" y="2710"/>
                      <a:pt x="3687" y="2930"/>
                      <a:pt x="3687" y="3119"/>
                    </a:cubicBezTo>
                    <a:cubicBezTo>
                      <a:pt x="3718" y="3340"/>
                      <a:pt x="4033" y="3592"/>
                      <a:pt x="4411" y="3813"/>
                    </a:cubicBezTo>
                    <a:cubicBezTo>
                      <a:pt x="4821" y="4128"/>
                      <a:pt x="5388" y="4537"/>
                      <a:pt x="5388" y="5199"/>
                    </a:cubicBezTo>
                    <a:cubicBezTo>
                      <a:pt x="5388" y="5766"/>
                      <a:pt x="5041" y="6175"/>
                      <a:pt x="4569" y="6396"/>
                    </a:cubicBezTo>
                    <a:lnTo>
                      <a:pt x="4569" y="6648"/>
                    </a:lnTo>
                    <a:cubicBezTo>
                      <a:pt x="4569" y="6900"/>
                      <a:pt x="4348" y="7089"/>
                      <a:pt x="4159" y="7089"/>
                    </a:cubicBezTo>
                    <a:cubicBezTo>
                      <a:pt x="3970" y="7089"/>
                      <a:pt x="3718" y="6900"/>
                      <a:pt x="3718" y="6648"/>
                    </a:cubicBezTo>
                    <a:lnTo>
                      <a:pt x="3718" y="6396"/>
                    </a:lnTo>
                    <a:cubicBezTo>
                      <a:pt x="3245" y="6238"/>
                      <a:pt x="2899" y="5766"/>
                      <a:pt x="2899" y="5199"/>
                    </a:cubicBezTo>
                    <a:cubicBezTo>
                      <a:pt x="2899" y="4978"/>
                      <a:pt x="3088" y="4821"/>
                      <a:pt x="3308" y="4821"/>
                    </a:cubicBezTo>
                    <a:cubicBezTo>
                      <a:pt x="3498" y="4821"/>
                      <a:pt x="3687" y="5010"/>
                      <a:pt x="3687" y="5199"/>
                    </a:cubicBezTo>
                    <a:cubicBezTo>
                      <a:pt x="3687" y="5451"/>
                      <a:pt x="3876" y="5608"/>
                      <a:pt x="4128" y="5608"/>
                    </a:cubicBezTo>
                    <a:cubicBezTo>
                      <a:pt x="4348" y="5608"/>
                      <a:pt x="4506" y="5388"/>
                      <a:pt x="4506" y="5199"/>
                    </a:cubicBezTo>
                    <a:cubicBezTo>
                      <a:pt x="4506" y="4978"/>
                      <a:pt x="4191" y="4726"/>
                      <a:pt x="3844" y="4506"/>
                    </a:cubicBezTo>
                    <a:cubicBezTo>
                      <a:pt x="3403" y="4191"/>
                      <a:pt x="2867" y="3781"/>
                      <a:pt x="2867" y="3119"/>
                    </a:cubicBezTo>
                    <a:cubicBezTo>
                      <a:pt x="2867" y="2552"/>
                      <a:pt x="3214" y="2143"/>
                      <a:pt x="3687" y="1922"/>
                    </a:cubicBezTo>
                    <a:lnTo>
                      <a:pt x="3687" y="1670"/>
                    </a:lnTo>
                    <a:cubicBezTo>
                      <a:pt x="3687" y="1418"/>
                      <a:pt x="3876" y="1229"/>
                      <a:pt x="4128" y="1229"/>
                    </a:cubicBezTo>
                    <a:close/>
                    <a:moveTo>
                      <a:pt x="4128" y="0"/>
                    </a:moveTo>
                    <a:cubicBezTo>
                      <a:pt x="1828" y="0"/>
                      <a:pt x="0" y="1859"/>
                      <a:pt x="0" y="4128"/>
                    </a:cubicBezTo>
                    <a:cubicBezTo>
                      <a:pt x="0" y="6427"/>
                      <a:pt x="1828" y="8286"/>
                      <a:pt x="4128" y="8286"/>
                    </a:cubicBezTo>
                    <a:cubicBezTo>
                      <a:pt x="6396" y="8286"/>
                      <a:pt x="8255" y="6427"/>
                      <a:pt x="8255" y="4128"/>
                    </a:cubicBezTo>
                    <a:cubicBezTo>
                      <a:pt x="8255" y="1859"/>
                      <a:pt x="6396" y="0"/>
                      <a:pt x="41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43" name="Google Shape;2943;p51"/>
              <p:cNvSpPr/>
              <p:nvPr/>
            </p:nvSpPr>
            <p:spPr>
              <a:xfrm>
                <a:off x="-62511100" y="4129100"/>
                <a:ext cx="159900" cy="74850"/>
              </a:xfrm>
              <a:custGeom>
                <a:rect b="b" l="l" r="r" t="t"/>
                <a:pathLst>
                  <a:path extrusionOk="0" h="2994" w="6396">
                    <a:moveTo>
                      <a:pt x="3214" y="1"/>
                    </a:moveTo>
                    <a:cubicBezTo>
                      <a:pt x="1450" y="1"/>
                      <a:pt x="0" y="662"/>
                      <a:pt x="0" y="1513"/>
                    </a:cubicBezTo>
                    <a:cubicBezTo>
                      <a:pt x="0" y="2332"/>
                      <a:pt x="1450" y="2993"/>
                      <a:pt x="3214" y="2993"/>
                    </a:cubicBezTo>
                    <a:cubicBezTo>
                      <a:pt x="4947" y="2993"/>
                      <a:pt x="6396" y="2332"/>
                      <a:pt x="6396" y="1513"/>
                    </a:cubicBezTo>
                    <a:cubicBezTo>
                      <a:pt x="6396" y="662"/>
                      <a:pt x="4947" y="1"/>
                      <a:pt x="32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44" name="Google Shape;2944;p51"/>
              <p:cNvSpPr/>
              <p:nvPr/>
            </p:nvSpPr>
            <p:spPr>
              <a:xfrm>
                <a:off x="-62511100" y="4207075"/>
                <a:ext cx="110275" cy="59875"/>
              </a:xfrm>
              <a:custGeom>
                <a:rect b="b" l="l" r="r" t="t"/>
                <a:pathLst>
                  <a:path extrusionOk="0" h="2395" w="4411">
                    <a:moveTo>
                      <a:pt x="0" y="0"/>
                    </a:moveTo>
                    <a:lnTo>
                      <a:pt x="0" y="1135"/>
                    </a:lnTo>
                    <a:cubicBezTo>
                      <a:pt x="0" y="1450"/>
                      <a:pt x="347" y="1765"/>
                      <a:pt x="882" y="2017"/>
                    </a:cubicBezTo>
                    <a:cubicBezTo>
                      <a:pt x="1355" y="2237"/>
                      <a:pt x="2332" y="2395"/>
                      <a:pt x="3151" y="2395"/>
                    </a:cubicBezTo>
                    <a:lnTo>
                      <a:pt x="3308" y="2395"/>
                    </a:lnTo>
                    <a:cubicBezTo>
                      <a:pt x="3560" y="1733"/>
                      <a:pt x="3907" y="1135"/>
                      <a:pt x="4411" y="631"/>
                    </a:cubicBezTo>
                    <a:lnTo>
                      <a:pt x="4411" y="631"/>
                    </a:lnTo>
                    <a:cubicBezTo>
                      <a:pt x="4033" y="694"/>
                      <a:pt x="3623" y="757"/>
                      <a:pt x="3182" y="757"/>
                    </a:cubicBezTo>
                    <a:cubicBezTo>
                      <a:pt x="2363" y="757"/>
                      <a:pt x="1261" y="599"/>
                      <a:pt x="567" y="316"/>
                    </a:cubicBezTo>
                    <a:cubicBezTo>
                      <a:pt x="347" y="221"/>
                      <a:pt x="158" y="127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45" name="Google Shape;2945;p51"/>
              <p:cNvSpPr/>
              <p:nvPr/>
            </p:nvSpPr>
            <p:spPr>
              <a:xfrm>
                <a:off x="-62511100" y="4329950"/>
                <a:ext cx="106350" cy="59875"/>
              </a:xfrm>
              <a:custGeom>
                <a:rect b="b" l="l" r="r" t="t"/>
                <a:pathLst>
                  <a:path extrusionOk="0" h="2395" w="4254">
                    <a:moveTo>
                      <a:pt x="0" y="0"/>
                    </a:moveTo>
                    <a:lnTo>
                      <a:pt x="0" y="1197"/>
                    </a:lnTo>
                    <a:cubicBezTo>
                      <a:pt x="0" y="1701"/>
                      <a:pt x="1355" y="2395"/>
                      <a:pt x="3182" y="2395"/>
                    </a:cubicBezTo>
                    <a:cubicBezTo>
                      <a:pt x="3560" y="2395"/>
                      <a:pt x="3907" y="2363"/>
                      <a:pt x="4254" y="2332"/>
                    </a:cubicBezTo>
                    <a:cubicBezTo>
                      <a:pt x="3875" y="1859"/>
                      <a:pt x="3560" y="1355"/>
                      <a:pt x="3340" y="756"/>
                    </a:cubicBezTo>
                    <a:lnTo>
                      <a:pt x="3182" y="756"/>
                    </a:lnTo>
                    <a:cubicBezTo>
                      <a:pt x="2363" y="756"/>
                      <a:pt x="1261" y="599"/>
                      <a:pt x="567" y="315"/>
                    </a:cubicBezTo>
                    <a:cubicBezTo>
                      <a:pt x="347" y="252"/>
                      <a:pt x="158" y="126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46" name="Google Shape;2946;p51"/>
              <p:cNvSpPr/>
              <p:nvPr/>
            </p:nvSpPr>
            <p:spPr>
              <a:xfrm>
                <a:off x="-62511900" y="4268500"/>
                <a:ext cx="78000" cy="60675"/>
              </a:xfrm>
              <a:custGeom>
                <a:rect b="b" l="l" r="r" t="t"/>
                <a:pathLst>
                  <a:path extrusionOk="0" h="2427" w="3120">
                    <a:moveTo>
                      <a:pt x="1" y="1"/>
                    </a:moveTo>
                    <a:lnTo>
                      <a:pt x="1" y="1167"/>
                    </a:lnTo>
                    <a:lnTo>
                      <a:pt x="32" y="1167"/>
                    </a:lnTo>
                    <a:cubicBezTo>
                      <a:pt x="32" y="1482"/>
                      <a:pt x="379" y="1797"/>
                      <a:pt x="914" y="2017"/>
                    </a:cubicBezTo>
                    <a:cubicBezTo>
                      <a:pt x="1387" y="2238"/>
                      <a:pt x="2332" y="2395"/>
                      <a:pt x="3120" y="2427"/>
                    </a:cubicBezTo>
                    <a:cubicBezTo>
                      <a:pt x="3057" y="2143"/>
                      <a:pt x="3025" y="1860"/>
                      <a:pt x="3025" y="1608"/>
                    </a:cubicBezTo>
                    <a:cubicBezTo>
                      <a:pt x="3025" y="1324"/>
                      <a:pt x="3088" y="1041"/>
                      <a:pt x="3120" y="757"/>
                    </a:cubicBezTo>
                    <a:cubicBezTo>
                      <a:pt x="2332" y="757"/>
                      <a:pt x="1230" y="599"/>
                      <a:pt x="536" y="316"/>
                    </a:cubicBezTo>
                    <a:cubicBezTo>
                      <a:pt x="347" y="253"/>
                      <a:pt x="158" y="12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947" name="Google Shape;2947;p51"/>
            <p:cNvGrpSpPr/>
            <p:nvPr/>
          </p:nvGrpSpPr>
          <p:grpSpPr>
            <a:xfrm>
              <a:off x="665348" y="2843260"/>
              <a:ext cx="3744026" cy="377626"/>
              <a:chOff x="406600" y="2499750"/>
              <a:chExt cx="1550193" cy="144000"/>
            </a:xfrm>
          </p:grpSpPr>
          <p:grpSp>
            <p:nvGrpSpPr>
              <p:cNvPr id="2948" name="Google Shape;2948;p51"/>
              <p:cNvGrpSpPr/>
              <p:nvPr/>
            </p:nvGrpSpPr>
            <p:grpSpPr>
              <a:xfrm>
                <a:off x="788501" y="2499752"/>
                <a:ext cx="1168292" cy="143994"/>
                <a:chOff x="620255" y="1964381"/>
                <a:chExt cx="3093994" cy="163500"/>
              </a:xfrm>
            </p:grpSpPr>
            <p:sp>
              <p:nvSpPr>
                <p:cNvPr id="2949" name="Google Shape;2949;p51"/>
                <p:cNvSpPr/>
                <p:nvPr/>
              </p:nvSpPr>
              <p:spPr>
                <a:xfrm rot="5400000">
                  <a:off x="355074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50" name="Google Shape;2950;p51"/>
                <p:cNvSpPr/>
                <p:nvPr/>
              </p:nvSpPr>
              <p:spPr>
                <a:xfrm rot="5400000">
                  <a:off x="322495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51" name="Google Shape;2951;p51"/>
                <p:cNvSpPr/>
                <p:nvPr/>
              </p:nvSpPr>
              <p:spPr>
                <a:xfrm rot="5400000">
                  <a:off x="289916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52" name="Google Shape;2952;p51"/>
                <p:cNvSpPr/>
                <p:nvPr/>
              </p:nvSpPr>
              <p:spPr>
                <a:xfrm rot="5400000">
                  <a:off x="257336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53" name="Google Shape;2953;p51"/>
                <p:cNvSpPr/>
                <p:nvPr/>
              </p:nvSpPr>
              <p:spPr>
                <a:xfrm rot="5400000">
                  <a:off x="224922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54" name="Google Shape;2954;p51"/>
                <p:cNvSpPr/>
                <p:nvPr/>
              </p:nvSpPr>
              <p:spPr>
                <a:xfrm rot="5400000">
                  <a:off x="192343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55" name="Google Shape;2955;p51"/>
                <p:cNvSpPr/>
                <p:nvPr/>
              </p:nvSpPr>
              <p:spPr>
                <a:xfrm rot="5400000">
                  <a:off x="1597639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56" name="Google Shape;2956;p51"/>
                <p:cNvSpPr/>
                <p:nvPr/>
              </p:nvSpPr>
              <p:spPr>
                <a:xfrm rot="5400000">
                  <a:off x="127184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57" name="Google Shape;2957;p51"/>
                <p:cNvSpPr/>
                <p:nvPr/>
              </p:nvSpPr>
              <p:spPr>
                <a:xfrm rot="5400000">
                  <a:off x="946050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58" name="Google Shape;2958;p51"/>
                <p:cNvSpPr/>
                <p:nvPr/>
              </p:nvSpPr>
              <p:spPr>
                <a:xfrm rot="5400000">
                  <a:off x="62025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2959" name="Google Shape;2959;p51"/>
              <p:cNvSpPr txBox="1"/>
              <p:nvPr/>
            </p:nvSpPr>
            <p:spPr>
              <a:xfrm>
                <a:off x="406600" y="2499750"/>
                <a:ext cx="335700" cy="14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960" name="Google Shape;2960;p51"/>
            <p:cNvGrpSpPr/>
            <p:nvPr/>
          </p:nvGrpSpPr>
          <p:grpSpPr>
            <a:xfrm>
              <a:off x="665348" y="3327634"/>
              <a:ext cx="3744026" cy="377626"/>
              <a:chOff x="406600" y="2499750"/>
              <a:chExt cx="1550193" cy="144000"/>
            </a:xfrm>
          </p:grpSpPr>
          <p:grpSp>
            <p:nvGrpSpPr>
              <p:cNvPr id="2961" name="Google Shape;2961;p51"/>
              <p:cNvGrpSpPr/>
              <p:nvPr/>
            </p:nvGrpSpPr>
            <p:grpSpPr>
              <a:xfrm>
                <a:off x="788501" y="2499752"/>
                <a:ext cx="1168292" cy="143994"/>
                <a:chOff x="620255" y="1964381"/>
                <a:chExt cx="3093994" cy="163500"/>
              </a:xfrm>
            </p:grpSpPr>
            <p:sp>
              <p:nvSpPr>
                <p:cNvPr id="2962" name="Google Shape;2962;p51"/>
                <p:cNvSpPr/>
                <p:nvPr/>
              </p:nvSpPr>
              <p:spPr>
                <a:xfrm rot="5400000">
                  <a:off x="355074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63" name="Google Shape;2963;p51"/>
                <p:cNvSpPr/>
                <p:nvPr/>
              </p:nvSpPr>
              <p:spPr>
                <a:xfrm rot="5400000">
                  <a:off x="322495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64" name="Google Shape;2964;p51"/>
                <p:cNvSpPr/>
                <p:nvPr/>
              </p:nvSpPr>
              <p:spPr>
                <a:xfrm rot="5400000">
                  <a:off x="289916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65" name="Google Shape;2965;p51"/>
                <p:cNvSpPr/>
                <p:nvPr/>
              </p:nvSpPr>
              <p:spPr>
                <a:xfrm rot="5400000">
                  <a:off x="257336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66" name="Google Shape;2966;p51"/>
                <p:cNvSpPr/>
                <p:nvPr/>
              </p:nvSpPr>
              <p:spPr>
                <a:xfrm rot="5400000">
                  <a:off x="224922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67" name="Google Shape;2967;p51"/>
                <p:cNvSpPr/>
                <p:nvPr/>
              </p:nvSpPr>
              <p:spPr>
                <a:xfrm rot="5400000">
                  <a:off x="192343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68" name="Google Shape;2968;p51"/>
                <p:cNvSpPr/>
                <p:nvPr/>
              </p:nvSpPr>
              <p:spPr>
                <a:xfrm rot="5400000">
                  <a:off x="159763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69" name="Google Shape;2969;p51"/>
                <p:cNvSpPr/>
                <p:nvPr/>
              </p:nvSpPr>
              <p:spPr>
                <a:xfrm rot="5400000">
                  <a:off x="127184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70" name="Google Shape;2970;p51"/>
                <p:cNvSpPr/>
                <p:nvPr/>
              </p:nvSpPr>
              <p:spPr>
                <a:xfrm rot="5400000">
                  <a:off x="946050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71" name="Google Shape;2971;p51"/>
                <p:cNvSpPr/>
                <p:nvPr/>
              </p:nvSpPr>
              <p:spPr>
                <a:xfrm rot="5400000">
                  <a:off x="62025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2972" name="Google Shape;2972;p51"/>
              <p:cNvSpPr txBox="1"/>
              <p:nvPr/>
            </p:nvSpPr>
            <p:spPr>
              <a:xfrm>
                <a:off x="406600" y="2499750"/>
                <a:ext cx="335700" cy="14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973" name="Google Shape;2973;p51"/>
            <p:cNvGrpSpPr/>
            <p:nvPr/>
          </p:nvGrpSpPr>
          <p:grpSpPr>
            <a:xfrm>
              <a:off x="665348" y="3812041"/>
              <a:ext cx="3744026" cy="377626"/>
              <a:chOff x="406600" y="2499750"/>
              <a:chExt cx="1550193" cy="144000"/>
            </a:xfrm>
          </p:grpSpPr>
          <p:grpSp>
            <p:nvGrpSpPr>
              <p:cNvPr id="2974" name="Google Shape;2974;p51"/>
              <p:cNvGrpSpPr/>
              <p:nvPr/>
            </p:nvGrpSpPr>
            <p:grpSpPr>
              <a:xfrm>
                <a:off x="788501" y="2499752"/>
                <a:ext cx="1168292" cy="143994"/>
                <a:chOff x="620255" y="1964381"/>
                <a:chExt cx="3093994" cy="163500"/>
              </a:xfrm>
            </p:grpSpPr>
            <p:sp>
              <p:nvSpPr>
                <p:cNvPr id="2975" name="Google Shape;2975;p51"/>
                <p:cNvSpPr/>
                <p:nvPr/>
              </p:nvSpPr>
              <p:spPr>
                <a:xfrm rot="5400000">
                  <a:off x="355074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76" name="Google Shape;2976;p51"/>
                <p:cNvSpPr/>
                <p:nvPr/>
              </p:nvSpPr>
              <p:spPr>
                <a:xfrm rot="5400000">
                  <a:off x="322495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77" name="Google Shape;2977;p51"/>
                <p:cNvSpPr/>
                <p:nvPr/>
              </p:nvSpPr>
              <p:spPr>
                <a:xfrm rot="5400000">
                  <a:off x="2899160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78" name="Google Shape;2978;p51"/>
                <p:cNvSpPr/>
                <p:nvPr/>
              </p:nvSpPr>
              <p:spPr>
                <a:xfrm rot="5400000">
                  <a:off x="2573365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79" name="Google Shape;2979;p51"/>
                <p:cNvSpPr/>
                <p:nvPr/>
              </p:nvSpPr>
              <p:spPr>
                <a:xfrm rot="5400000">
                  <a:off x="224922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80" name="Google Shape;2980;p51"/>
                <p:cNvSpPr/>
                <p:nvPr/>
              </p:nvSpPr>
              <p:spPr>
                <a:xfrm rot="5400000">
                  <a:off x="1923434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81" name="Google Shape;2981;p51"/>
                <p:cNvSpPr/>
                <p:nvPr/>
              </p:nvSpPr>
              <p:spPr>
                <a:xfrm rot="5400000">
                  <a:off x="1597639" y="1964381"/>
                  <a:ext cx="163500" cy="163500"/>
                </a:xfrm>
                <a:prstGeom prst="rect">
                  <a:avLst/>
                </a:prstGeom>
                <a:solidFill>
                  <a:srgbClr val="D7DF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82" name="Google Shape;2982;p51"/>
                <p:cNvSpPr/>
                <p:nvPr/>
              </p:nvSpPr>
              <p:spPr>
                <a:xfrm rot="5400000">
                  <a:off x="127184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83" name="Google Shape;2983;p51"/>
                <p:cNvSpPr/>
                <p:nvPr/>
              </p:nvSpPr>
              <p:spPr>
                <a:xfrm rot="5400000">
                  <a:off x="946050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984" name="Google Shape;2984;p51"/>
                <p:cNvSpPr/>
                <p:nvPr/>
              </p:nvSpPr>
              <p:spPr>
                <a:xfrm rot="5400000">
                  <a:off x="620255" y="1964381"/>
                  <a:ext cx="163500" cy="163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2985" name="Google Shape;2985;p51"/>
              <p:cNvSpPr txBox="1"/>
              <p:nvPr/>
            </p:nvSpPr>
            <p:spPr>
              <a:xfrm>
                <a:off x="406600" y="2499750"/>
                <a:ext cx="335700" cy="14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grpSp>
          <p:nvGrpSpPr>
            <p:cNvPr id="2986" name="Google Shape;2986;p51"/>
            <p:cNvGrpSpPr/>
            <p:nvPr/>
          </p:nvGrpSpPr>
          <p:grpSpPr>
            <a:xfrm>
              <a:off x="729185" y="3451352"/>
              <a:ext cx="180002" cy="180004"/>
              <a:chOff x="-19394200" y="4084200"/>
              <a:chExt cx="315075" cy="304575"/>
            </a:xfrm>
          </p:grpSpPr>
          <p:sp>
            <p:nvSpPr>
              <p:cNvPr id="2987" name="Google Shape;2987;p51"/>
              <p:cNvSpPr/>
              <p:nvPr/>
            </p:nvSpPr>
            <p:spPr>
              <a:xfrm>
                <a:off x="-19185475" y="4234650"/>
                <a:ext cx="40175" cy="28375"/>
              </a:xfrm>
              <a:custGeom>
                <a:rect b="b" l="l" r="r" t="t"/>
                <a:pathLst>
                  <a:path extrusionOk="0" h="1135" w="1607">
                    <a:moveTo>
                      <a:pt x="1134" y="0"/>
                    </a:moveTo>
                    <a:lnTo>
                      <a:pt x="0" y="1134"/>
                    </a:lnTo>
                    <a:lnTo>
                      <a:pt x="1607" y="1134"/>
                    </a:lnTo>
                    <a:cubicBezTo>
                      <a:pt x="1575" y="756"/>
                      <a:pt x="1418" y="347"/>
                      <a:pt x="113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88" name="Google Shape;2988;p51"/>
              <p:cNvSpPr/>
              <p:nvPr/>
            </p:nvSpPr>
            <p:spPr>
              <a:xfrm>
                <a:off x="-19244550" y="4293725"/>
                <a:ext cx="28375" cy="39400"/>
              </a:xfrm>
              <a:custGeom>
                <a:rect b="b" l="l" r="r" t="t"/>
                <a:pathLst>
                  <a:path extrusionOk="0" h="1576" w="1135">
                    <a:moveTo>
                      <a:pt x="1134" y="0"/>
                    </a:moveTo>
                    <a:lnTo>
                      <a:pt x="0" y="1134"/>
                    </a:lnTo>
                    <a:cubicBezTo>
                      <a:pt x="315" y="1386"/>
                      <a:pt x="693" y="1512"/>
                      <a:pt x="1134" y="1575"/>
                    </a:cubicBezTo>
                    <a:lnTo>
                      <a:pt x="113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89" name="Google Shape;2989;p51"/>
              <p:cNvSpPr/>
              <p:nvPr/>
            </p:nvSpPr>
            <p:spPr>
              <a:xfrm>
                <a:off x="-19280000" y="4201050"/>
                <a:ext cx="200875" cy="187725"/>
              </a:xfrm>
              <a:custGeom>
                <a:rect b="b" l="l" r="r" t="t"/>
                <a:pathLst>
                  <a:path extrusionOk="0" h="7509" w="8035">
                    <a:moveTo>
                      <a:pt x="6410" y="1"/>
                    </a:moveTo>
                    <a:cubicBezTo>
                      <a:pt x="6316" y="1"/>
                      <a:pt x="6219" y="40"/>
                      <a:pt x="6144" y="115"/>
                    </a:cubicBezTo>
                    <a:lnTo>
                      <a:pt x="5388" y="872"/>
                    </a:lnTo>
                    <a:cubicBezTo>
                      <a:pt x="6459" y="2195"/>
                      <a:pt x="6302" y="4022"/>
                      <a:pt x="5136" y="5125"/>
                    </a:cubicBezTo>
                    <a:cubicBezTo>
                      <a:pt x="4533" y="5728"/>
                      <a:pt x="3723" y="6057"/>
                      <a:pt x="2891" y="6057"/>
                    </a:cubicBezTo>
                    <a:cubicBezTo>
                      <a:pt x="2201" y="6057"/>
                      <a:pt x="1497" y="5831"/>
                      <a:pt x="883" y="5345"/>
                    </a:cubicBezTo>
                    <a:lnTo>
                      <a:pt x="158" y="6101"/>
                    </a:lnTo>
                    <a:cubicBezTo>
                      <a:pt x="1" y="6259"/>
                      <a:pt x="1" y="6479"/>
                      <a:pt x="190" y="6637"/>
                    </a:cubicBezTo>
                    <a:cubicBezTo>
                      <a:pt x="991" y="7209"/>
                      <a:pt x="1954" y="7509"/>
                      <a:pt x="2924" y="7509"/>
                    </a:cubicBezTo>
                    <a:cubicBezTo>
                      <a:pt x="4090" y="7509"/>
                      <a:pt x="5264" y="7076"/>
                      <a:pt x="6176" y="6164"/>
                    </a:cubicBezTo>
                    <a:cubicBezTo>
                      <a:pt x="7877" y="4463"/>
                      <a:pt x="8034" y="2006"/>
                      <a:pt x="6680" y="147"/>
                    </a:cubicBezTo>
                    <a:cubicBezTo>
                      <a:pt x="6614" y="48"/>
                      <a:pt x="6513" y="1"/>
                      <a:pt x="641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90" name="Google Shape;2990;p51"/>
              <p:cNvSpPr/>
              <p:nvPr/>
            </p:nvSpPr>
            <p:spPr>
              <a:xfrm>
                <a:off x="-19197300" y="4293725"/>
                <a:ext cx="28375" cy="39400"/>
              </a:xfrm>
              <a:custGeom>
                <a:rect b="b" l="l" r="r" t="t"/>
                <a:pathLst>
                  <a:path extrusionOk="0" h="1576" w="1135">
                    <a:moveTo>
                      <a:pt x="1" y="0"/>
                    </a:moveTo>
                    <a:lnTo>
                      <a:pt x="1" y="1575"/>
                    </a:lnTo>
                    <a:cubicBezTo>
                      <a:pt x="379" y="1512"/>
                      <a:pt x="788" y="1386"/>
                      <a:pt x="1135" y="1134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91" name="Google Shape;2991;p51"/>
              <p:cNvSpPr/>
              <p:nvPr/>
            </p:nvSpPr>
            <p:spPr>
              <a:xfrm>
                <a:off x="-19394200" y="4084200"/>
                <a:ext cx="252850" cy="303275"/>
              </a:xfrm>
              <a:custGeom>
                <a:rect b="b" l="l" r="r" t="t"/>
                <a:pathLst>
                  <a:path extrusionOk="0" h="12131" w="10114">
                    <a:moveTo>
                      <a:pt x="3938" y="1"/>
                    </a:moveTo>
                    <a:cubicBezTo>
                      <a:pt x="3718" y="1"/>
                      <a:pt x="3560" y="158"/>
                      <a:pt x="3560" y="347"/>
                    </a:cubicBezTo>
                    <a:cubicBezTo>
                      <a:pt x="3560" y="536"/>
                      <a:pt x="3718" y="694"/>
                      <a:pt x="3938" y="694"/>
                    </a:cubicBezTo>
                    <a:cubicBezTo>
                      <a:pt x="4411" y="694"/>
                      <a:pt x="4789" y="1040"/>
                      <a:pt x="4947" y="1481"/>
                    </a:cubicBezTo>
                    <a:cubicBezTo>
                      <a:pt x="2206" y="1670"/>
                      <a:pt x="0" y="4002"/>
                      <a:pt x="0" y="6806"/>
                    </a:cubicBezTo>
                    <a:cubicBezTo>
                      <a:pt x="0" y="9389"/>
                      <a:pt x="1922" y="11815"/>
                      <a:pt x="4758" y="12130"/>
                    </a:cubicBezTo>
                    <a:cubicBezTo>
                      <a:pt x="4411" y="11910"/>
                      <a:pt x="4033" y="11658"/>
                      <a:pt x="3718" y="11342"/>
                    </a:cubicBezTo>
                    <a:cubicBezTo>
                      <a:pt x="3560" y="11185"/>
                      <a:pt x="3560" y="10964"/>
                      <a:pt x="3718" y="10807"/>
                    </a:cubicBezTo>
                    <a:lnTo>
                      <a:pt x="10113" y="4411"/>
                    </a:lnTo>
                    <a:cubicBezTo>
                      <a:pt x="9231" y="2710"/>
                      <a:pt x="7593" y="1607"/>
                      <a:pt x="5671" y="1481"/>
                    </a:cubicBezTo>
                    <a:cubicBezTo>
                      <a:pt x="5514" y="662"/>
                      <a:pt x="4789" y="1"/>
                      <a:pt x="393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92" name="Google Shape;2992;p51"/>
              <p:cNvSpPr/>
              <p:nvPr/>
            </p:nvSpPr>
            <p:spPr>
              <a:xfrm>
                <a:off x="-19185475" y="4281100"/>
                <a:ext cx="40175" cy="28400"/>
              </a:xfrm>
              <a:custGeom>
                <a:rect b="b" l="l" r="r" t="t"/>
                <a:pathLst>
                  <a:path extrusionOk="0" h="1136" w="1607">
                    <a:moveTo>
                      <a:pt x="0" y="1"/>
                    </a:moveTo>
                    <a:lnTo>
                      <a:pt x="1134" y="1135"/>
                    </a:lnTo>
                    <a:cubicBezTo>
                      <a:pt x="1418" y="820"/>
                      <a:pt x="1575" y="411"/>
                      <a:pt x="160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2993" name="Google Shape;2993;p51"/>
            <p:cNvSpPr/>
            <p:nvPr/>
          </p:nvSpPr>
          <p:spPr>
            <a:xfrm>
              <a:off x="714701" y="3930578"/>
              <a:ext cx="180006" cy="180005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994" name="Google Shape;2994;p51"/>
            <p:cNvSpPr txBox="1"/>
            <p:nvPr/>
          </p:nvSpPr>
          <p:spPr>
            <a:xfrm>
              <a:off x="733715" y="2915888"/>
              <a:ext cx="8862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40</a:t>
              </a: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995" name="Google Shape;2995;p51"/>
            <p:cNvSpPr txBox="1"/>
            <p:nvPr/>
          </p:nvSpPr>
          <p:spPr>
            <a:xfrm>
              <a:off x="730225" y="3409200"/>
              <a:ext cx="8862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18</a:t>
              </a: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996" name="Google Shape;2996;p51"/>
            <p:cNvSpPr txBox="1"/>
            <p:nvPr/>
          </p:nvSpPr>
          <p:spPr>
            <a:xfrm>
              <a:off x="739675" y="3861825"/>
              <a:ext cx="8862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rPr>
                <a:t>26%</a:t>
              </a:r>
              <a:endParaRPr sz="10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2997" name="Google Shape;2997;p51"/>
            <p:cNvGrpSpPr/>
            <p:nvPr/>
          </p:nvGrpSpPr>
          <p:grpSpPr>
            <a:xfrm>
              <a:off x="715072" y="2944244"/>
              <a:ext cx="180012" cy="179994"/>
              <a:chOff x="-8191825" y="3174500"/>
              <a:chExt cx="313500" cy="352100"/>
            </a:xfrm>
          </p:grpSpPr>
          <p:sp>
            <p:nvSpPr>
              <p:cNvPr id="2998" name="Google Shape;2998;p51"/>
              <p:cNvSpPr/>
              <p:nvPr/>
            </p:nvSpPr>
            <p:spPr>
              <a:xfrm>
                <a:off x="-8191825" y="3486400"/>
                <a:ext cx="310350" cy="40200"/>
              </a:xfrm>
              <a:custGeom>
                <a:rect b="b" l="l" r="r" t="t"/>
                <a:pathLst>
                  <a:path extrusionOk="0" h="1608" w="12414">
                    <a:moveTo>
                      <a:pt x="0" y="1"/>
                    </a:moveTo>
                    <a:lnTo>
                      <a:pt x="0" y="1229"/>
                    </a:lnTo>
                    <a:lnTo>
                      <a:pt x="63" y="1229"/>
                    </a:lnTo>
                    <a:cubicBezTo>
                      <a:pt x="63" y="1450"/>
                      <a:pt x="252" y="1607"/>
                      <a:pt x="441" y="1607"/>
                    </a:cubicBezTo>
                    <a:lnTo>
                      <a:pt x="12035" y="1607"/>
                    </a:lnTo>
                    <a:cubicBezTo>
                      <a:pt x="12256" y="1607"/>
                      <a:pt x="12413" y="1418"/>
                      <a:pt x="12413" y="1229"/>
                    </a:cubicBezTo>
                    <a:lnTo>
                      <a:pt x="1241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999" name="Google Shape;2999;p51"/>
              <p:cNvSpPr/>
              <p:nvPr/>
            </p:nvSpPr>
            <p:spPr>
              <a:xfrm>
                <a:off x="-8188675" y="3318650"/>
                <a:ext cx="310350" cy="146500"/>
              </a:xfrm>
              <a:custGeom>
                <a:rect b="b" l="l" r="r" t="t"/>
                <a:pathLst>
                  <a:path extrusionOk="0" h="5860" w="12414">
                    <a:moveTo>
                      <a:pt x="5199" y="0"/>
                    </a:moveTo>
                    <a:lnTo>
                      <a:pt x="4096" y="2237"/>
                    </a:lnTo>
                    <a:cubicBezTo>
                      <a:pt x="4024" y="2404"/>
                      <a:pt x="3863" y="2481"/>
                      <a:pt x="3706" y="2481"/>
                    </a:cubicBezTo>
                    <a:cubicBezTo>
                      <a:pt x="3656" y="2481"/>
                      <a:pt x="3606" y="2473"/>
                      <a:pt x="3560" y="2457"/>
                    </a:cubicBezTo>
                    <a:cubicBezTo>
                      <a:pt x="3371" y="2331"/>
                      <a:pt x="3277" y="2111"/>
                      <a:pt x="3371" y="1890"/>
                    </a:cubicBezTo>
                    <a:lnTo>
                      <a:pt x="4222" y="126"/>
                    </a:lnTo>
                    <a:lnTo>
                      <a:pt x="4222" y="126"/>
                    </a:lnTo>
                    <a:cubicBezTo>
                      <a:pt x="1828" y="630"/>
                      <a:pt x="0" y="2836"/>
                      <a:pt x="0" y="5450"/>
                    </a:cubicBezTo>
                    <a:lnTo>
                      <a:pt x="0" y="5860"/>
                    </a:lnTo>
                    <a:lnTo>
                      <a:pt x="12413" y="5860"/>
                    </a:lnTo>
                    <a:lnTo>
                      <a:pt x="12413" y="5450"/>
                    </a:lnTo>
                    <a:cubicBezTo>
                      <a:pt x="12319" y="2836"/>
                      <a:pt x="10523" y="630"/>
                      <a:pt x="8129" y="126"/>
                    </a:cubicBezTo>
                    <a:lnTo>
                      <a:pt x="8129" y="126"/>
                    </a:lnTo>
                    <a:lnTo>
                      <a:pt x="8979" y="1890"/>
                    </a:lnTo>
                    <a:cubicBezTo>
                      <a:pt x="9105" y="2111"/>
                      <a:pt x="8979" y="2331"/>
                      <a:pt x="8790" y="2457"/>
                    </a:cubicBezTo>
                    <a:cubicBezTo>
                      <a:pt x="8741" y="2482"/>
                      <a:pt x="8685" y="2494"/>
                      <a:pt x="8628" y="2494"/>
                    </a:cubicBezTo>
                    <a:cubicBezTo>
                      <a:pt x="8468" y="2494"/>
                      <a:pt x="8301" y="2400"/>
                      <a:pt x="8255" y="2237"/>
                    </a:cubicBezTo>
                    <a:lnTo>
                      <a:pt x="7152" y="0"/>
                    </a:lnTo>
                    <a:lnTo>
                      <a:pt x="6585" y="0"/>
                    </a:lnTo>
                    <a:lnTo>
                      <a:pt x="6585" y="2899"/>
                    </a:lnTo>
                    <a:cubicBezTo>
                      <a:pt x="6585" y="3119"/>
                      <a:pt x="6396" y="3308"/>
                      <a:pt x="6207" y="3308"/>
                    </a:cubicBezTo>
                    <a:cubicBezTo>
                      <a:pt x="5955" y="3308"/>
                      <a:pt x="5797" y="3119"/>
                      <a:pt x="5797" y="2899"/>
                    </a:cubicBezTo>
                    <a:lnTo>
                      <a:pt x="579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00" name="Google Shape;3000;p51"/>
              <p:cNvSpPr/>
              <p:nvPr/>
            </p:nvSpPr>
            <p:spPr>
              <a:xfrm>
                <a:off x="-8169775" y="3174500"/>
                <a:ext cx="267825" cy="129975"/>
              </a:xfrm>
              <a:custGeom>
                <a:rect b="b" l="l" r="r" t="t"/>
                <a:pathLst>
                  <a:path extrusionOk="0" h="5199" w="10713">
                    <a:moveTo>
                      <a:pt x="1639" y="1"/>
                    </a:moveTo>
                    <a:cubicBezTo>
                      <a:pt x="757" y="1"/>
                      <a:pt x="1" y="725"/>
                      <a:pt x="1" y="1639"/>
                    </a:cubicBezTo>
                    <a:lnTo>
                      <a:pt x="1" y="2080"/>
                    </a:lnTo>
                    <a:cubicBezTo>
                      <a:pt x="1" y="2301"/>
                      <a:pt x="190" y="2521"/>
                      <a:pt x="379" y="2521"/>
                    </a:cubicBezTo>
                    <a:lnTo>
                      <a:pt x="2521" y="2521"/>
                    </a:lnTo>
                    <a:lnTo>
                      <a:pt x="3057" y="5199"/>
                    </a:lnTo>
                    <a:cubicBezTo>
                      <a:pt x="3529" y="5073"/>
                      <a:pt x="4002" y="4978"/>
                      <a:pt x="4537" y="4978"/>
                    </a:cubicBezTo>
                    <a:lnTo>
                      <a:pt x="6176" y="4978"/>
                    </a:lnTo>
                    <a:cubicBezTo>
                      <a:pt x="6680" y="4978"/>
                      <a:pt x="7152" y="5073"/>
                      <a:pt x="7625" y="5199"/>
                    </a:cubicBezTo>
                    <a:lnTo>
                      <a:pt x="8192" y="2521"/>
                    </a:lnTo>
                    <a:lnTo>
                      <a:pt x="10303" y="2521"/>
                    </a:lnTo>
                    <a:cubicBezTo>
                      <a:pt x="10555" y="2521"/>
                      <a:pt x="10712" y="2301"/>
                      <a:pt x="10712" y="2080"/>
                    </a:cubicBezTo>
                    <a:lnTo>
                      <a:pt x="10712" y="1639"/>
                    </a:lnTo>
                    <a:cubicBezTo>
                      <a:pt x="10712" y="725"/>
                      <a:pt x="9956" y="1"/>
                      <a:pt x="9042" y="1"/>
                    </a:cubicBezTo>
                    <a:cubicBezTo>
                      <a:pt x="8160" y="1"/>
                      <a:pt x="7404" y="725"/>
                      <a:pt x="7404" y="1639"/>
                    </a:cubicBezTo>
                    <a:lnTo>
                      <a:pt x="7310" y="1639"/>
                    </a:lnTo>
                    <a:cubicBezTo>
                      <a:pt x="6617" y="1639"/>
                      <a:pt x="5892" y="1891"/>
                      <a:pt x="5325" y="2364"/>
                    </a:cubicBezTo>
                    <a:cubicBezTo>
                      <a:pt x="4852" y="1891"/>
                      <a:pt x="4128" y="1639"/>
                      <a:pt x="3372" y="1639"/>
                    </a:cubicBezTo>
                    <a:lnTo>
                      <a:pt x="3309" y="1639"/>
                    </a:lnTo>
                    <a:cubicBezTo>
                      <a:pt x="3309" y="725"/>
                      <a:pt x="2552" y="1"/>
                      <a:pt x="163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</p:grpSp>
      <p:grpSp>
        <p:nvGrpSpPr>
          <p:cNvPr id="3001" name="Google Shape;3001;p51"/>
          <p:cNvGrpSpPr/>
          <p:nvPr/>
        </p:nvGrpSpPr>
        <p:grpSpPr>
          <a:xfrm>
            <a:off x="223399" y="2111025"/>
            <a:ext cx="5340236" cy="607804"/>
            <a:chOff x="3854675" y="4434850"/>
            <a:chExt cx="1542975" cy="493588"/>
          </a:xfrm>
        </p:grpSpPr>
        <p:sp>
          <p:nvSpPr>
            <p:cNvPr id="3002" name="Google Shape;3002;p51"/>
            <p:cNvSpPr/>
            <p:nvPr/>
          </p:nvSpPr>
          <p:spPr>
            <a:xfrm>
              <a:off x="4159750" y="4488263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A6C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03" name="Google Shape;3003;p51"/>
            <p:cNvSpPr/>
            <p:nvPr/>
          </p:nvSpPr>
          <p:spPr>
            <a:xfrm>
              <a:off x="3920775" y="4488275"/>
              <a:ext cx="403815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04" name="Google Shape;3004;p51"/>
            <p:cNvSpPr txBox="1"/>
            <p:nvPr/>
          </p:nvSpPr>
          <p:spPr>
            <a:xfrm>
              <a:off x="3854675" y="4620025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30대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05" name="Google Shape;3005;p51"/>
            <p:cNvSpPr/>
            <p:nvPr/>
          </p:nvSpPr>
          <p:spPr>
            <a:xfrm>
              <a:off x="4250349" y="4488275"/>
              <a:ext cx="756841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06" name="Google Shape;3006;p51"/>
            <p:cNvSpPr txBox="1"/>
            <p:nvPr/>
          </p:nvSpPr>
          <p:spPr>
            <a:xfrm>
              <a:off x="4993850" y="4620013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50대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07" name="Google Shape;3007;p51"/>
            <p:cNvSpPr txBox="1"/>
            <p:nvPr/>
          </p:nvSpPr>
          <p:spPr>
            <a:xfrm>
              <a:off x="4426875" y="4620638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40대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08" name="Google Shape;3008;p51"/>
            <p:cNvSpPr txBox="1"/>
            <p:nvPr/>
          </p:nvSpPr>
          <p:spPr>
            <a:xfrm>
              <a:off x="3854677" y="4434850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18</a:t>
              </a: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09" name="Google Shape;3009;p51"/>
            <p:cNvSpPr txBox="1"/>
            <p:nvPr/>
          </p:nvSpPr>
          <p:spPr>
            <a:xfrm>
              <a:off x="4993850" y="4434850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24</a:t>
              </a: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10" name="Google Shape;3010;p51"/>
            <p:cNvSpPr txBox="1"/>
            <p:nvPr/>
          </p:nvSpPr>
          <p:spPr>
            <a:xfrm>
              <a:off x="4571151" y="4452158"/>
              <a:ext cx="1293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42</a:t>
              </a: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011" name="Google Shape;3011;p51"/>
          <p:cNvSpPr txBox="1"/>
          <p:nvPr/>
        </p:nvSpPr>
        <p:spPr>
          <a:xfrm>
            <a:off x="385048" y="943989"/>
            <a:ext cx="517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2</a:t>
            </a: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번 군집</a:t>
            </a:r>
            <a:endParaRPr sz="17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012" name="Google Shape;3012;p51"/>
          <p:cNvGrpSpPr/>
          <p:nvPr/>
        </p:nvGrpSpPr>
        <p:grpSpPr>
          <a:xfrm>
            <a:off x="351567" y="3594912"/>
            <a:ext cx="5150533" cy="985613"/>
            <a:chOff x="408350" y="2280292"/>
            <a:chExt cx="1518525" cy="800400"/>
          </a:xfrm>
        </p:grpSpPr>
        <p:sp>
          <p:nvSpPr>
            <p:cNvPr id="3013" name="Google Shape;3013;p51"/>
            <p:cNvSpPr txBox="1"/>
            <p:nvPr/>
          </p:nvSpPr>
          <p:spPr>
            <a:xfrm>
              <a:off x="408350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평균 구매 성장률: -8.4%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14" name="Google Shape;3014;p51"/>
            <p:cNvSpPr txBox="1"/>
            <p:nvPr/>
          </p:nvSpPr>
          <p:spPr>
            <a:xfrm>
              <a:off x="1115075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구매횟수 성장률: -2.0%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015" name="Google Shape;3015;p51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분류 데이터 군집화</a:t>
            </a:r>
            <a:endParaRPr b="1"/>
          </a:p>
        </p:txBody>
      </p:sp>
      <p:grpSp>
        <p:nvGrpSpPr>
          <p:cNvPr id="3016" name="Google Shape;3016;p51"/>
          <p:cNvGrpSpPr/>
          <p:nvPr/>
        </p:nvGrpSpPr>
        <p:grpSpPr>
          <a:xfrm>
            <a:off x="291100" y="2579812"/>
            <a:ext cx="1729325" cy="1379938"/>
            <a:chOff x="757300" y="2468712"/>
            <a:chExt cx="1729325" cy="1379938"/>
          </a:xfrm>
        </p:grpSpPr>
        <p:grpSp>
          <p:nvGrpSpPr>
            <p:cNvPr id="3017" name="Google Shape;3017;p51"/>
            <p:cNvGrpSpPr/>
            <p:nvPr/>
          </p:nvGrpSpPr>
          <p:grpSpPr>
            <a:xfrm>
              <a:off x="982701" y="2637043"/>
              <a:ext cx="1163493" cy="1155279"/>
              <a:chOff x="-426645" y="3004644"/>
              <a:chExt cx="2098275" cy="2098600"/>
            </a:xfrm>
          </p:grpSpPr>
          <p:sp>
            <p:nvSpPr>
              <p:cNvPr id="3018" name="Google Shape;3018;p51"/>
              <p:cNvSpPr/>
              <p:nvPr/>
            </p:nvSpPr>
            <p:spPr>
              <a:xfrm>
                <a:off x="-240755" y="3190697"/>
                <a:ext cx="1726500" cy="1726500"/>
              </a:xfrm>
              <a:prstGeom prst="donut">
                <a:avLst>
                  <a:gd fmla="val 10182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19" name="Google Shape;3019;p51"/>
              <p:cNvGrpSpPr/>
              <p:nvPr/>
            </p:nvGrpSpPr>
            <p:grpSpPr>
              <a:xfrm>
                <a:off x="-426645" y="3004644"/>
                <a:ext cx="2098275" cy="2098600"/>
                <a:chOff x="277730" y="1691269"/>
                <a:chExt cx="2098275" cy="2098600"/>
              </a:xfrm>
            </p:grpSpPr>
            <p:sp>
              <p:nvSpPr>
                <p:cNvPr id="3020" name="Google Shape;3020;p51"/>
                <p:cNvSpPr/>
                <p:nvPr/>
              </p:nvSpPr>
              <p:spPr>
                <a:xfrm rot="-4538083">
                  <a:off x="464543" y="1878093"/>
                  <a:ext cx="1723074" cy="1723074"/>
                </a:xfrm>
                <a:prstGeom prst="blockArc">
                  <a:avLst>
                    <a:gd fmla="val 5798242" name="adj1"/>
                    <a:gd fmla="val 20700625" name="adj2"/>
                    <a:gd fmla="val 10156" name="adj3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1" name="Google Shape;3021;p51"/>
                <p:cNvSpPr/>
                <p:nvPr/>
              </p:nvSpPr>
              <p:spPr>
                <a:xfrm flipH="1" rot="4538083">
                  <a:off x="466118" y="1879982"/>
                  <a:ext cx="1723074" cy="1723074"/>
                </a:xfrm>
                <a:prstGeom prst="blockArc">
                  <a:avLst>
                    <a:gd fmla="val 13559525" name="adj1"/>
                    <a:gd fmla="val 18432495" name="adj2"/>
                    <a:gd fmla="val 9564" name="adj3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2" name="Google Shape;3022;p51"/>
                <p:cNvSpPr/>
                <p:nvPr/>
              </p:nvSpPr>
              <p:spPr>
                <a:xfrm flipH="1" rot="4538083">
                  <a:off x="466118" y="1878082"/>
                  <a:ext cx="1723074" cy="1723074"/>
                </a:xfrm>
                <a:prstGeom prst="blockArc">
                  <a:avLst>
                    <a:gd fmla="val 17832305" name="adj1"/>
                    <a:gd fmla="val 21315086" name="adj2"/>
                    <a:gd fmla="val 9835" name="adj3"/>
                  </a:avLst>
                </a:prstGeom>
                <a:solidFill>
                  <a:srgbClr val="395B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23" name="Google Shape;3023;p51"/>
            <p:cNvSpPr txBox="1"/>
            <p:nvPr/>
          </p:nvSpPr>
          <p:spPr>
            <a:xfrm>
              <a:off x="757300" y="354085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고가 72%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3024" name="Google Shape;3024;p51"/>
            <p:cNvCxnSpPr/>
            <p:nvPr/>
          </p:nvCxnSpPr>
          <p:spPr>
            <a:xfrm flipH="1">
              <a:off x="1035931" y="3443732"/>
              <a:ext cx="132600" cy="16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025" name="Google Shape;3025;p51"/>
            <p:cNvCxnSpPr/>
            <p:nvPr/>
          </p:nvCxnSpPr>
          <p:spPr>
            <a:xfrm flipH="1" rot="10800000">
              <a:off x="1773927" y="2685398"/>
              <a:ext cx="169800" cy="166500"/>
            </a:xfrm>
            <a:prstGeom prst="straightConnector1">
              <a:avLst/>
            </a:prstGeom>
            <a:noFill/>
            <a:ln cap="flat" cmpd="sng" w="9525">
              <a:solidFill>
                <a:srgbClr val="395B8E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026" name="Google Shape;3026;p51"/>
            <p:cNvCxnSpPr/>
            <p:nvPr/>
          </p:nvCxnSpPr>
          <p:spPr>
            <a:xfrm>
              <a:off x="1943719" y="3324116"/>
              <a:ext cx="23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3027" name="Google Shape;3027;p51"/>
            <p:cNvSpPr txBox="1"/>
            <p:nvPr/>
          </p:nvSpPr>
          <p:spPr>
            <a:xfrm>
              <a:off x="1652330" y="2468712"/>
              <a:ext cx="578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저가 6%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28" name="Google Shape;3028;p51"/>
            <p:cNvSpPr txBox="1"/>
            <p:nvPr/>
          </p:nvSpPr>
          <p:spPr>
            <a:xfrm>
              <a:off x="1827825" y="3484525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중가 18%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029" name="Google Shape;3029;p51"/>
          <p:cNvSpPr txBox="1"/>
          <p:nvPr/>
        </p:nvSpPr>
        <p:spPr>
          <a:xfrm>
            <a:off x="5689375" y="918575"/>
            <a:ext cx="3106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인사이트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군집 중 가장 많은 인원 수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평균 구매 금액 가장 높음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고가 물품 구매 금액 &amp; 횟수 가장 높음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타 군집에 비해 패션, 취미 비율 높음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마케팅 방향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핵심 타겟층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VIP 서비스와 비서 서비스 1년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구매 금액별로 VIP 세분화 전략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(VIP 전용 행사 주최)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개인별 취향 / 라이프 스타일에 맞춘 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퍼스널 프로모션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030" name="Google Shape;3030;p51"/>
          <p:cNvGrpSpPr/>
          <p:nvPr/>
        </p:nvGrpSpPr>
        <p:grpSpPr>
          <a:xfrm>
            <a:off x="993877" y="1327750"/>
            <a:ext cx="4803513" cy="572625"/>
            <a:chOff x="1155277" y="1251550"/>
            <a:chExt cx="4803513" cy="572625"/>
          </a:xfrm>
        </p:grpSpPr>
        <p:sp>
          <p:nvSpPr>
            <p:cNvPr id="3031" name="Google Shape;3031;p51"/>
            <p:cNvSpPr txBox="1"/>
            <p:nvPr/>
          </p:nvSpPr>
          <p:spPr>
            <a:xfrm>
              <a:off x="1501003" y="125155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평균 구매액 66,048,548원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3032" name="Google Shape;3032;p51"/>
            <p:cNvGrpSpPr/>
            <p:nvPr/>
          </p:nvGrpSpPr>
          <p:grpSpPr>
            <a:xfrm>
              <a:off x="1155277" y="1393858"/>
              <a:ext cx="359995" cy="288007"/>
              <a:chOff x="-62511900" y="4129100"/>
              <a:chExt cx="304050" cy="282000"/>
            </a:xfrm>
          </p:grpSpPr>
          <p:sp>
            <p:nvSpPr>
              <p:cNvPr id="3033" name="Google Shape;3033;p51"/>
              <p:cNvSpPr/>
              <p:nvPr/>
            </p:nvSpPr>
            <p:spPr>
              <a:xfrm>
                <a:off x="-62414225" y="4203925"/>
                <a:ext cx="206375" cy="207175"/>
              </a:xfrm>
              <a:custGeom>
                <a:rect b="b" l="l" r="r" t="t"/>
                <a:pathLst>
                  <a:path extrusionOk="0" h="8287" w="8255">
                    <a:moveTo>
                      <a:pt x="4128" y="1229"/>
                    </a:moveTo>
                    <a:cubicBezTo>
                      <a:pt x="4348" y="1229"/>
                      <a:pt x="4506" y="1418"/>
                      <a:pt x="4506" y="1670"/>
                    </a:cubicBezTo>
                    <a:lnTo>
                      <a:pt x="4506" y="1922"/>
                    </a:lnTo>
                    <a:cubicBezTo>
                      <a:pt x="4978" y="2080"/>
                      <a:pt x="5356" y="2552"/>
                      <a:pt x="5356" y="3119"/>
                    </a:cubicBezTo>
                    <a:cubicBezTo>
                      <a:pt x="5356" y="3340"/>
                      <a:pt x="5136" y="3498"/>
                      <a:pt x="4947" y="3498"/>
                    </a:cubicBezTo>
                    <a:cubicBezTo>
                      <a:pt x="4726" y="3498"/>
                      <a:pt x="4506" y="3308"/>
                      <a:pt x="4506" y="3119"/>
                    </a:cubicBezTo>
                    <a:cubicBezTo>
                      <a:pt x="4506" y="2867"/>
                      <a:pt x="4317" y="2710"/>
                      <a:pt x="4128" y="2710"/>
                    </a:cubicBezTo>
                    <a:cubicBezTo>
                      <a:pt x="3939" y="2710"/>
                      <a:pt x="3687" y="2930"/>
                      <a:pt x="3687" y="3119"/>
                    </a:cubicBezTo>
                    <a:cubicBezTo>
                      <a:pt x="3718" y="3340"/>
                      <a:pt x="4033" y="3592"/>
                      <a:pt x="4411" y="3813"/>
                    </a:cubicBezTo>
                    <a:cubicBezTo>
                      <a:pt x="4821" y="4128"/>
                      <a:pt x="5388" y="4537"/>
                      <a:pt x="5388" y="5199"/>
                    </a:cubicBezTo>
                    <a:cubicBezTo>
                      <a:pt x="5388" y="5766"/>
                      <a:pt x="5041" y="6175"/>
                      <a:pt x="4569" y="6396"/>
                    </a:cubicBezTo>
                    <a:lnTo>
                      <a:pt x="4569" y="6648"/>
                    </a:lnTo>
                    <a:cubicBezTo>
                      <a:pt x="4569" y="6900"/>
                      <a:pt x="4348" y="7089"/>
                      <a:pt x="4159" y="7089"/>
                    </a:cubicBezTo>
                    <a:cubicBezTo>
                      <a:pt x="3970" y="7089"/>
                      <a:pt x="3718" y="6900"/>
                      <a:pt x="3718" y="6648"/>
                    </a:cubicBezTo>
                    <a:lnTo>
                      <a:pt x="3718" y="6396"/>
                    </a:lnTo>
                    <a:cubicBezTo>
                      <a:pt x="3245" y="6238"/>
                      <a:pt x="2899" y="5766"/>
                      <a:pt x="2899" y="5199"/>
                    </a:cubicBezTo>
                    <a:cubicBezTo>
                      <a:pt x="2899" y="4978"/>
                      <a:pt x="3088" y="4821"/>
                      <a:pt x="3308" y="4821"/>
                    </a:cubicBezTo>
                    <a:cubicBezTo>
                      <a:pt x="3498" y="4821"/>
                      <a:pt x="3687" y="5010"/>
                      <a:pt x="3687" y="5199"/>
                    </a:cubicBezTo>
                    <a:cubicBezTo>
                      <a:pt x="3687" y="5451"/>
                      <a:pt x="3876" y="5608"/>
                      <a:pt x="4128" y="5608"/>
                    </a:cubicBezTo>
                    <a:cubicBezTo>
                      <a:pt x="4348" y="5608"/>
                      <a:pt x="4506" y="5388"/>
                      <a:pt x="4506" y="5199"/>
                    </a:cubicBezTo>
                    <a:cubicBezTo>
                      <a:pt x="4506" y="4978"/>
                      <a:pt x="4191" y="4726"/>
                      <a:pt x="3844" y="4506"/>
                    </a:cubicBezTo>
                    <a:cubicBezTo>
                      <a:pt x="3403" y="4191"/>
                      <a:pt x="2867" y="3781"/>
                      <a:pt x="2867" y="3119"/>
                    </a:cubicBezTo>
                    <a:cubicBezTo>
                      <a:pt x="2867" y="2552"/>
                      <a:pt x="3214" y="2143"/>
                      <a:pt x="3687" y="1922"/>
                    </a:cubicBezTo>
                    <a:lnTo>
                      <a:pt x="3687" y="1670"/>
                    </a:lnTo>
                    <a:cubicBezTo>
                      <a:pt x="3687" y="1418"/>
                      <a:pt x="3876" y="1229"/>
                      <a:pt x="4128" y="1229"/>
                    </a:cubicBezTo>
                    <a:close/>
                    <a:moveTo>
                      <a:pt x="4128" y="0"/>
                    </a:moveTo>
                    <a:cubicBezTo>
                      <a:pt x="1828" y="0"/>
                      <a:pt x="0" y="1859"/>
                      <a:pt x="0" y="4128"/>
                    </a:cubicBezTo>
                    <a:cubicBezTo>
                      <a:pt x="0" y="6427"/>
                      <a:pt x="1828" y="8286"/>
                      <a:pt x="4128" y="8286"/>
                    </a:cubicBezTo>
                    <a:cubicBezTo>
                      <a:pt x="6396" y="8286"/>
                      <a:pt x="8255" y="6427"/>
                      <a:pt x="8255" y="4128"/>
                    </a:cubicBezTo>
                    <a:cubicBezTo>
                      <a:pt x="8255" y="1859"/>
                      <a:pt x="6396" y="0"/>
                      <a:pt x="41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34" name="Google Shape;3034;p51"/>
              <p:cNvSpPr/>
              <p:nvPr/>
            </p:nvSpPr>
            <p:spPr>
              <a:xfrm>
                <a:off x="-62511100" y="4129100"/>
                <a:ext cx="159900" cy="74850"/>
              </a:xfrm>
              <a:custGeom>
                <a:rect b="b" l="l" r="r" t="t"/>
                <a:pathLst>
                  <a:path extrusionOk="0" h="2994" w="6396">
                    <a:moveTo>
                      <a:pt x="3214" y="1"/>
                    </a:moveTo>
                    <a:cubicBezTo>
                      <a:pt x="1450" y="1"/>
                      <a:pt x="0" y="662"/>
                      <a:pt x="0" y="1513"/>
                    </a:cubicBezTo>
                    <a:cubicBezTo>
                      <a:pt x="0" y="2332"/>
                      <a:pt x="1450" y="2993"/>
                      <a:pt x="3214" y="2993"/>
                    </a:cubicBezTo>
                    <a:cubicBezTo>
                      <a:pt x="4947" y="2993"/>
                      <a:pt x="6396" y="2332"/>
                      <a:pt x="6396" y="1513"/>
                    </a:cubicBezTo>
                    <a:cubicBezTo>
                      <a:pt x="6396" y="662"/>
                      <a:pt x="4947" y="1"/>
                      <a:pt x="32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35" name="Google Shape;3035;p51"/>
              <p:cNvSpPr/>
              <p:nvPr/>
            </p:nvSpPr>
            <p:spPr>
              <a:xfrm>
                <a:off x="-62511100" y="4207075"/>
                <a:ext cx="110275" cy="59875"/>
              </a:xfrm>
              <a:custGeom>
                <a:rect b="b" l="l" r="r" t="t"/>
                <a:pathLst>
                  <a:path extrusionOk="0" h="2395" w="4411">
                    <a:moveTo>
                      <a:pt x="0" y="0"/>
                    </a:moveTo>
                    <a:lnTo>
                      <a:pt x="0" y="1135"/>
                    </a:lnTo>
                    <a:cubicBezTo>
                      <a:pt x="0" y="1450"/>
                      <a:pt x="347" y="1765"/>
                      <a:pt x="882" y="2017"/>
                    </a:cubicBezTo>
                    <a:cubicBezTo>
                      <a:pt x="1355" y="2237"/>
                      <a:pt x="2332" y="2395"/>
                      <a:pt x="3151" y="2395"/>
                    </a:cubicBezTo>
                    <a:lnTo>
                      <a:pt x="3308" y="2395"/>
                    </a:lnTo>
                    <a:cubicBezTo>
                      <a:pt x="3560" y="1733"/>
                      <a:pt x="3907" y="1135"/>
                      <a:pt x="4411" y="631"/>
                    </a:cubicBezTo>
                    <a:lnTo>
                      <a:pt x="4411" y="631"/>
                    </a:lnTo>
                    <a:cubicBezTo>
                      <a:pt x="4033" y="694"/>
                      <a:pt x="3623" y="757"/>
                      <a:pt x="3182" y="757"/>
                    </a:cubicBezTo>
                    <a:cubicBezTo>
                      <a:pt x="2363" y="757"/>
                      <a:pt x="1261" y="599"/>
                      <a:pt x="567" y="316"/>
                    </a:cubicBezTo>
                    <a:cubicBezTo>
                      <a:pt x="347" y="221"/>
                      <a:pt x="158" y="127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36" name="Google Shape;3036;p51"/>
              <p:cNvSpPr/>
              <p:nvPr/>
            </p:nvSpPr>
            <p:spPr>
              <a:xfrm>
                <a:off x="-62511100" y="4329950"/>
                <a:ext cx="106350" cy="59875"/>
              </a:xfrm>
              <a:custGeom>
                <a:rect b="b" l="l" r="r" t="t"/>
                <a:pathLst>
                  <a:path extrusionOk="0" h="2395" w="4254">
                    <a:moveTo>
                      <a:pt x="0" y="0"/>
                    </a:moveTo>
                    <a:lnTo>
                      <a:pt x="0" y="1197"/>
                    </a:lnTo>
                    <a:cubicBezTo>
                      <a:pt x="0" y="1701"/>
                      <a:pt x="1355" y="2395"/>
                      <a:pt x="3182" y="2395"/>
                    </a:cubicBezTo>
                    <a:cubicBezTo>
                      <a:pt x="3560" y="2395"/>
                      <a:pt x="3907" y="2363"/>
                      <a:pt x="4254" y="2332"/>
                    </a:cubicBezTo>
                    <a:cubicBezTo>
                      <a:pt x="3875" y="1859"/>
                      <a:pt x="3560" y="1355"/>
                      <a:pt x="3340" y="756"/>
                    </a:cubicBezTo>
                    <a:lnTo>
                      <a:pt x="3182" y="756"/>
                    </a:lnTo>
                    <a:cubicBezTo>
                      <a:pt x="2363" y="756"/>
                      <a:pt x="1261" y="599"/>
                      <a:pt x="567" y="315"/>
                    </a:cubicBezTo>
                    <a:cubicBezTo>
                      <a:pt x="347" y="252"/>
                      <a:pt x="158" y="126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37" name="Google Shape;3037;p51"/>
              <p:cNvSpPr/>
              <p:nvPr/>
            </p:nvSpPr>
            <p:spPr>
              <a:xfrm>
                <a:off x="-62511900" y="4268500"/>
                <a:ext cx="78000" cy="60675"/>
              </a:xfrm>
              <a:custGeom>
                <a:rect b="b" l="l" r="r" t="t"/>
                <a:pathLst>
                  <a:path extrusionOk="0" h="2427" w="3120">
                    <a:moveTo>
                      <a:pt x="1" y="1"/>
                    </a:moveTo>
                    <a:lnTo>
                      <a:pt x="1" y="1167"/>
                    </a:lnTo>
                    <a:lnTo>
                      <a:pt x="32" y="1167"/>
                    </a:lnTo>
                    <a:cubicBezTo>
                      <a:pt x="32" y="1482"/>
                      <a:pt x="379" y="1797"/>
                      <a:pt x="914" y="2017"/>
                    </a:cubicBezTo>
                    <a:cubicBezTo>
                      <a:pt x="1387" y="2238"/>
                      <a:pt x="2332" y="2395"/>
                      <a:pt x="3120" y="2427"/>
                    </a:cubicBezTo>
                    <a:cubicBezTo>
                      <a:pt x="3057" y="2143"/>
                      <a:pt x="3025" y="1860"/>
                      <a:pt x="3025" y="1608"/>
                    </a:cubicBezTo>
                    <a:cubicBezTo>
                      <a:pt x="3025" y="1324"/>
                      <a:pt x="3088" y="1041"/>
                      <a:pt x="3120" y="757"/>
                    </a:cubicBezTo>
                    <a:cubicBezTo>
                      <a:pt x="2332" y="757"/>
                      <a:pt x="1230" y="599"/>
                      <a:pt x="536" y="316"/>
                    </a:cubicBezTo>
                    <a:cubicBezTo>
                      <a:pt x="347" y="253"/>
                      <a:pt x="158" y="12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3038" name="Google Shape;3038;p51"/>
            <p:cNvSpPr txBox="1"/>
            <p:nvPr/>
          </p:nvSpPr>
          <p:spPr>
            <a:xfrm>
              <a:off x="1501001" y="1454875"/>
              <a:ext cx="213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방문당 소비금액 123,810원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3039" name="Google Shape;3039;p51"/>
            <p:cNvGrpSpPr/>
            <p:nvPr/>
          </p:nvGrpSpPr>
          <p:grpSpPr>
            <a:xfrm>
              <a:off x="3638924" y="1393874"/>
              <a:ext cx="360001" cy="287989"/>
              <a:chOff x="3860400" y="3254050"/>
              <a:chExt cx="296175" cy="241825"/>
            </a:xfrm>
          </p:grpSpPr>
          <p:sp>
            <p:nvSpPr>
              <p:cNvPr id="3040" name="Google Shape;3040;p51"/>
              <p:cNvSpPr/>
              <p:nvPr/>
            </p:nvSpPr>
            <p:spPr>
              <a:xfrm>
                <a:off x="4112425" y="3358025"/>
                <a:ext cx="44150" cy="18125"/>
              </a:xfrm>
              <a:custGeom>
                <a:rect b="b" l="l" r="r" t="t"/>
                <a:pathLst>
                  <a:path extrusionOk="0" h="725" w="1766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419" y="725"/>
                    </a:lnTo>
                    <a:cubicBezTo>
                      <a:pt x="1608" y="725"/>
                      <a:pt x="1765" y="567"/>
                      <a:pt x="1765" y="378"/>
                    </a:cubicBezTo>
                    <a:cubicBezTo>
                      <a:pt x="1734" y="158"/>
                      <a:pt x="1608" y="0"/>
                      <a:pt x="141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41" name="Google Shape;3041;p51"/>
              <p:cNvSpPr/>
              <p:nvPr/>
            </p:nvSpPr>
            <p:spPr>
              <a:xfrm>
                <a:off x="4102200" y="3393475"/>
                <a:ext cx="37050" cy="33875"/>
              </a:xfrm>
              <a:custGeom>
                <a:rect b="b" l="l" r="r" t="t"/>
                <a:pathLst>
                  <a:path extrusionOk="0" h="1355" w="1482">
                    <a:moveTo>
                      <a:pt x="394" y="0"/>
                    </a:moveTo>
                    <a:cubicBezTo>
                      <a:pt x="308" y="0"/>
                      <a:pt x="221" y="32"/>
                      <a:pt x="158" y="95"/>
                    </a:cubicBezTo>
                    <a:cubicBezTo>
                      <a:pt x="0" y="221"/>
                      <a:pt x="0" y="410"/>
                      <a:pt x="158" y="567"/>
                    </a:cubicBezTo>
                    <a:lnTo>
                      <a:pt x="882" y="1260"/>
                    </a:lnTo>
                    <a:cubicBezTo>
                      <a:pt x="945" y="1323"/>
                      <a:pt x="1032" y="1355"/>
                      <a:pt x="1119" y="1355"/>
                    </a:cubicBezTo>
                    <a:cubicBezTo>
                      <a:pt x="1205" y="1355"/>
                      <a:pt x="1292" y="1323"/>
                      <a:pt x="1355" y="1260"/>
                    </a:cubicBezTo>
                    <a:cubicBezTo>
                      <a:pt x="1481" y="1134"/>
                      <a:pt x="1481" y="914"/>
                      <a:pt x="1355" y="788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42" name="Google Shape;3042;p51"/>
              <p:cNvSpPr/>
              <p:nvPr/>
            </p:nvSpPr>
            <p:spPr>
              <a:xfrm>
                <a:off x="4103775" y="3306025"/>
                <a:ext cx="35475" cy="34500"/>
              </a:xfrm>
              <a:custGeom>
                <a:rect b="b" l="l" r="r" t="t"/>
                <a:pathLst>
                  <a:path extrusionOk="0" h="1380" w="1419">
                    <a:moveTo>
                      <a:pt x="1056" y="1"/>
                    </a:moveTo>
                    <a:cubicBezTo>
                      <a:pt x="969" y="1"/>
                      <a:pt x="882" y="32"/>
                      <a:pt x="819" y="96"/>
                    </a:cubicBezTo>
                    <a:lnTo>
                      <a:pt x="95" y="789"/>
                    </a:lnTo>
                    <a:cubicBezTo>
                      <a:pt x="0" y="915"/>
                      <a:pt x="0" y="1135"/>
                      <a:pt x="95" y="1261"/>
                    </a:cubicBezTo>
                    <a:cubicBezTo>
                      <a:pt x="158" y="1340"/>
                      <a:pt x="252" y="1379"/>
                      <a:pt x="343" y="1379"/>
                    </a:cubicBezTo>
                    <a:cubicBezTo>
                      <a:pt x="434" y="1379"/>
                      <a:pt x="520" y="1340"/>
                      <a:pt x="567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6"/>
                    </a:cubicBezTo>
                    <a:cubicBezTo>
                      <a:pt x="1229" y="32"/>
                      <a:pt x="1142" y="1"/>
                      <a:pt x="10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43" name="Google Shape;3043;p51"/>
              <p:cNvSpPr/>
              <p:nvPr/>
            </p:nvSpPr>
            <p:spPr>
              <a:xfrm>
                <a:off x="3860400" y="3306025"/>
                <a:ext cx="105550" cy="104800"/>
              </a:xfrm>
              <a:custGeom>
                <a:rect b="b" l="l" r="r" t="t"/>
                <a:pathLst>
                  <a:path extrusionOk="0" h="4192" w="4222">
                    <a:moveTo>
                      <a:pt x="2489" y="1"/>
                    </a:moveTo>
                    <a:cubicBezTo>
                      <a:pt x="2048" y="1"/>
                      <a:pt x="1639" y="285"/>
                      <a:pt x="1481" y="726"/>
                    </a:cubicBezTo>
                    <a:lnTo>
                      <a:pt x="1418" y="726"/>
                    </a:lnTo>
                    <a:cubicBezTo>
                      <a:pt x="662" y="726"/>
                      <a:pt x="0" y="1356"/>
                      <a:pt x="0" y="2080"/>
                    </a:cubicBezTo>
                    <a:cubicBezTo>
                      <a:pt x="0" y="2836"/>
                      <a:pt x="630" y="3467"/>
                      <a:pt x="1418" y="3467"/>
                    </a:cubicBezTo>
                    <a:lnTo>
                      <a:pt x="1481" y="3467"/>
                    </a:lnTo>
                    <a:cubicBezTo>
                      <a:pt x="1639" y="3845"/>
                      <a:pt x="2017" y="4191"/>
                      <a:pt x="2489" y="4191"/>
                    </a:cubicBezTo>
                    <a:lnTo>
                      <a:pt x="4222" y="4191"/>
                    </a:lnTo>
                    <a:lnTo>
                      <a:pt x="4222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44" name="Google Shape;3044;p51"/>
              <p:cNvSpPr/>
              <p:nvPr/>
            </p:nvSpPr>
            <p:spPr>
              <a:xfrm>
                <a:off x="4050225" y="3254050"/>
                <a:ext cx="35450" cy="208750"/>
              </a:xfrm>
              <a:custGeom>
                <a:rect b="b" l="l" r="r" t="t"/>
                <a:pathLst>
                  <a:path extrusionOk="0" h="8350" w="1418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lnTo>
                      <a:pt x="0" y="7625"/>
                    </a:lnTo>
                    <a:cubicBezTo>
                      <a:pt x="0" y="8034"/>
                      <a:pt x="315" y="8349"/>
                      <a:pt x="725" y="8349"/>
                    </a:cubicBezTo>
                    <a:cubicBezTo>
                      <a:pt x="1134" y="8286"/>
                      <a:pt x="1418" y="8003"/>
                      <a:pt x="1418" y="7625"/>
                    </a:cubicBezTo>
                    <a:lnTo>
                      <a:pt x="1418" y="694"/>
                    </a:ln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45" name="Google Shape;3045;p51"/>
              <p:cNvSpPr/>
              <p:nvPr/>
            </p:nvSpPr>
            <p:spPr>
              <a:xfrm>
                <a:off x="3912375" y="3426550"/>
                <a:ext cx="51225" cy="69325"/>
              </a:xfrm>
              <a:custGeom>
                <a:rect b="b" l="l" r="r" t="t"/>
                <a:pathLst>
                  <a:path extrusionOk="0" h="2773" w="2049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2363"/>
                      <a:pt x="473" y="2773"/>
                      <a:pt x="1040" y="2773"/>
                    </a:cubicBezTo>
                    <a:cubicBezTo>
                      <a:pt x="1607" y="2773"/>
                      <a:pt x="2048" y="2300"/>
                      <a:pt x="2048" y="1764"/>
                    </a:cubicBezTo>
                    <a:lnTo>
                      <a:pt x="2048" y="32"/>
                    </a:lnTo>
                    <a:lnTo>
                      <a:pt x="316" y="32"/>
                    </a:lnTo>
                    <a:cubicBezTo>
                      <a:pt x="253" y="32"/>
                      <a:pt x="127" y="32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046" name="Google Shape;3046;p51"/>
              <p:cNvSpPr/>
              <p:nvPr/>
            </p:nvSpPr>
            <p:spPr>
              <a:xfrm>
                <a:off x="3982475" y="3275325"/>
                <a:ext cx="52000" cy="163850"/>
              </a:xfrm>
              <a:custGeom>
                <a:rect b="b" l="l" r="r" t="t"/>
                <a:pathLst>
                  <a:path extrusionOk="0" h="6554" w="2080">
                    <a:moveTo>
                      <a:pt x="2080" y="0"/>
                    </a:moveTo>
                    <a:lnTo>
                      <a:pt x="1765" y="315"/>
                    </a:lnTo>
                    <a:cubicBezTo>
                      <a:pt x="1292" y="788"/>
                      <a:pt x="662" y="1071"/>
                      <a:pt x="1" y="1166"/>
                    </a:cubicBezTo>
                    <a:lnTo>
                      <a:pt x="1" y="5419"/>
                    </a:lnTo>
                    <a:cubicBezTo>
                      <a:pt x="662" y="5482"/>
                      <a:pt x="1292" y="5766"/>
                      <a:pt x="1765" y="6238"/>
                    </a:cubicBezTo>
                    <a:lnTo>
                      <a:pt x="2080" y="6553"/>
                    </a:lnTo>
                    <a:lnTo>
                      <a:pt x="208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3047" name="Google Shape;3047;p51"/>
            <p:cNvSpPr txBox="1"/>
            <p:nvPr/>
          </p:nvSpPr>
          <p:spPr>
            <a:xfrm>
              <a:off x="4010291" y="135320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주요 제휴사: A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048" name="Google Shape;3048;p51"/>
          <p:cNvGrpSpPr/>
          <p:nvPr/>
        </p:nvGrpSpPr>
        <p:grpSpPr>
          <a:xfrm>
            <a:off x="6445965" y="2664292"/>
            <a:ext cx="339253" cy="339253"/>
            <a:chOff x="1492675" y="4992125"/>
            <a:chExt cx="481825" cy="481825"/>
          </a:xfrm>
        </p:grpSpPr>
        <p:sp>
          <p:nvSpPr>
            <p:cNvPr id="3049" name="Google Shape;3049;p5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051" name="Google Shape;3051;p51"/>
          <p:cNvGrpSpPr/>
          <p:nvPr/>
        </p:nvGrpSpPr>
        <p:grpSpPr>
          <a:xfrm>
            <a:off x="6580565" y="988492"/>
            <a:ext cx="339253" cy="339253"/>
            <a:chOff x="1492675" y="4992125"/>
            <a:chExt cx="481825" cy="481825"/>
          </a:xfrm>
        </p:grpSpPr>
        <p:sp>
          <p:nvSpPr>
            <p:cNvPr id="3052" name="Google Shape;3052;p5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52"/>
          <p:cNvSpPr/>
          <p:nvPr/>
        </p:nvSpPr>
        <p:spPr>
          <a:xfrm>
            <a:off x="5741575" y="880175"/>
            <a:ext cx="30024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52"/>
          <p:cNvSpPr/>
          <p:nvPr/>
        </p:nvSpPr>
        <p:spPr>
          <a:xfrm>
            <a:off x="229691" y="880174"/>
            <a:ext cx="54906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52"/>
          <p:cNvSpPr/>
          <p:nvPr/>
        </p:nvSpPr>
        <p:spPr>
          <a:xfrm>
            <a:off x="1422426" y="4291733"/>
            <a:ext cx="3106728" cy="366498"/>
          </a:xfrm>
          <a:prstGeom prst="flowChartTerminator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1232명</a:t>
            </a:r>
            <a:endParaRPr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061" name="Google Shape;3061;p52"/>
          <p:cNvGrpSpPr/>
          <p:nvPr/>
        </p:nvGrpSpPr>
        <p:grpSpPr>
          <a:xfrm>
            <a:off x="442497" y="1821300"/>
            <a:ext cx="5066579" cy="350321"/>
            <a:chOff x="451323" y="1696357"/>
            <a:chExt cx="1460614" cy="284490"/>
          </a:xfrm>
        </p:grpSpPr>
        <p:sp>
          <p:nvSpPr>
            <p:cNvPr id="3062" name="Google Shape;3062;p52"/>
            <p:cNvSpPr/>
            <p:nvPr/>
          </p:nvSpPr>
          <p:spPr>
            <a:xfrm>
              <a:off x="690300" y="1731088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451323" y="1731100"/>
              <a:ext cx="452410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64" name="Google Shape;3064;p52"/>
            <p:cNvSpPr txBox="1"/>
            <p:nvPr/>
          </p:nvSpPr>
          <p:spPr>
            <a:xfrm>
              <a:off x="589954" y="1696357"/>
              <a:ext cx="21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남자 243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65" name="Google Shape;3065;p52"/>
            <p:cNvSpPr txBox="1"/>
            <p:nvPr/>
          </p:nvSpPr>
          <p:spPr>
            <a:xfrm>
              <a:off x="1308481" y="1705747"/>
              <a:ext cx="252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여자 989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066" name="Google Shape;3066;p52"/>
          <p:cNvGrpSpPr/>
          <p:nvPr/>
        </p:nvGrpSpPr>
        <p:grpSpPr>
          <a:xfrm>
            <a:off x="223374" y="2111025"/>
            <a:ext cx="5340236" cy="607804"/>
            <a:chOff x="3854675" y="4434850"/>
            <a:chExt cx="1542975" cy="493588"/>
          </a:xfrm>
        </p:grpSpPr>
        <p:sp>
          <p:nvSpPr>
            <p:cNvPr id="3067" name="Google Shape;3067;p52"/>
            <p:cNvSpPr/>
            <p:nvPr/>
          </p:nvSpPr>
          <p:spPr>
            <a:xfrm>
              <a:off x="4159750" y="4488263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A6C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3920775" y="4488275"/>
              <a:ext cx="403815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69" name="Google Shape;3069;p52"/>
            <p:cNvSpPr txBox="1"/>
            <p:nvPr/>
          </p:nvSpPr>
          <p:spPr>
            <a:xfrm>
              <a:off x="3854675" y="4620025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30대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4250349" y="4488275"/>
              <a:ext cx="756841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71" name="Google Shape;3071;p52"/>
            <p:cNvSpPr txBox="1"/>
            <p:nvPr/>
          </p:nvSpPr>
          <p:spPr>
            <a:xfrm>
              <a:off x="4993850" y="4620013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50대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72" name="Google Shape;3072;p52"/>
            <p:cNvSpPr txBox="1"/>
            <p:nvPr/>
          </p:nvSpPr>
          <p:spPr>
            <a:xfrm>
              <a:off x="4426875" y="4620638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40대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73" name="Google Shape;3073;p52"/>
            <p:cNvSpPr txBox="1"/>
            <p:nvPr/>
          </p:nvSpPr>
          <p:spPr>
            <a:xfrm>
              <a:off x="3854677" y="4434850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27%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74" name="Google Shape;3074;p52"/>
            <p:cNvSpPr txBox="1"/>
            <p:nvPr/>
          </p:nvSpPr>
          <p:spPr>
            <a:xfrm>
              <a:off x="4993850" y="4434850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21%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75" name="Google Shape;3075;p52"/>
            <p:cNvSpPr txBox="1"/>
            <p:nvPr/>
          </p:nvSpPr>
          <p:spPr>
            <a:xfrm>
              <a:off x="4571151" y="4452158"/>
              <a:ext cx="1293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41</a:t>
              </a: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076" name="Google Shape;3076;p52"/>
          <p:cNvSpPr txBox="1"/>
          <p:nvPr/>
        </p:nvSpPr>
        <p:spPr>
          <a:xfrm>
            <a:off x="385023" y="943989"/>
            <a:ext cx="517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3</a:t>
            </a: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번 군집</a:t>
            </a:r>
            <a:endParaRPr sz="17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077" name="Google Shape;3077;p52"/>
          <p:cNvGrpSpPr/>
          <p:nvPr/>
        </p:nvGrpSpPr>
        <p:grpSpPr>
          <a:xfrm>
            <a:off x="351542" y="3594912"/>
            <a:ext cx="5150533" cy="985613"/>
            <a:chOff x="408350" y="2280292"/>
            <a:chExt cx="1518525" cy="800400"/>
          </a:xfrm>
        </p:grpSpPr>
        <p:sp>
          <p:nvSpPr>
            <p:cNvPr id="3078" name="Google Shape;3078;p52"/>
            <p:cNvSpPr txBox="1"/>
            <p:nvPr/>
          </p:nvSpPr>
          <p:spPr>
            <a:xfrm>
              <a:off x="408350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평균 구매 성장률: -17.0%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79" name="Google Shape;3079;p52"/>
            <p:cNvSpPr txBox="1"/>
            <p:nvPr/>
          </p:nvSpPr>
          <p:spPr>
            <a:xfrm>
              <a:off x="1115075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구매횟수 성장률: -12.2%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080" name="Google Shape;3080;p52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분류 데이터 군집화</a:t>
            </a:r>
            <a:endParaRPr b="1"/>
          </a:p>
        </p:txBody>
      </p:sp>
      <p:grpSp>
        <p:nvGrpSpPr>
          <p:cNvPr id="3081" name="Google Shape;3081;p52"/>
          <p:cNvGrpSpPr/>
          <p:nvPr/>
        </p:nvGrpSpPr>
        <p:grpSpPr>
          <a:xfrm>
            <a:off x="1909780" y="2664293"/>
            <a:ext cx="3581909" cy="1210958"/>
            <a:chOff x="1674530" y="2602918"/>
            <a:chExt cx="3581909" cy="1210958"/>
          </a:xfrm>
        </p:grpSpPr>
        <p:grpSp>
          <p:nvGrpSpPr>
            <p:cNvPr id="3082" name="Google Shape;3082;p52"/>
            <p:cNvGrpSpPr/>
            <p:nvPr/>
          </p:nvGrpSpPr>
          <p:grpSpPr>
            <a:xfrm>
              <a:off x="1674530" y="2602918"/>
              <a:ext cx="3581909" cy="1210958"/>
              <a:chOff x="665348" y="2843260"/>
              <a:chExt cx="3744026" cy="1346407"/>
            </a:xfrm>
          </p:grpSpPr>
          <p:grpSp>
            <p:nvGrpSpPr>
              <p:cNvPr id="3083" name="Google Shape;3083;p52"/>
              <p:cNvGrpSpPr/>
              <p:nvPr/>
            </p:nvGrpSpPr>
            <p:grpSpPr>
              <a:xfrm>
                <a:off x="726207" y="3085583"/>
                <a:ext cx="185957" cy="86630"/>
                <a:chOff x="-62511900" y="4129100"/>
                <a:chExt cx="304050" cy="282000"/>
              </a:xfrm>
            </p:grpSpPr>
            <p:sp>
              <p:nvSpPr>
                <p:cNvPr id="3084" name="Google Shape;3084;p52"/>
                <p:cNvSpPr/>
                <p:nvPr/>
              </p:nvSpPr>
              <p:spPr>
                <a:xfrm>
                  <a:off x="-62414225" y="4203925"/>
                  <a:ext cx="206375" cy="207175"/>
                </a:xfrm>
                <a:custGeom>
                  <a:rect b="b" l="l" r="r" t="t"/>
                  <a:pathLst>
                    <a:path extrusionOk="0" h="8287" w="8255">
                      <a:moveTo>
                        <a:pt x="4128" y="1229"/>
                      </a:moveTo>
                      <a:cubicBezTo>
                        <a:pt x="4348" y="1229"/>
                        <a:pt x="4506" y="1418"/>
                        <a:pt x="4506" y="1670"/>
                      </a:cubicBezTo>
                      <a:lnTo>
                        <a:pt x="4506" y="1922"/>
                      </a:lnTo>
                      <a:cubicBezTo>
                        <a:pt x="4978" y="2080"/>
                        <a:pt x="5356" y="2552"/>
                        <a:pt x="5356" y="3119"/>
                      </a:cubicBezTo>
                      <a:cubicBezTo>
                        <a:pt x="5356" y="3340"/>
                        <a:pt x="5136" y="3498"/>
                        <a:pt x="4947" y="3498"/>
                      </a:cubicBezTo>
                      <a:cubicBezTo>
                        <a:pt x="4726" y="3498"/>
                        <a:pt x="4506" y="3308"/>
                        <a:pt x="4506" y="3119"/>
                      </a:cubicBezTo>
                      <a:cubicBezTo>
                        <a:pt x="4506" y="2867"/>
                        <a:pt x="4317" y="2710"/>
                        <a:pt x="4128" y="2710"/>
                      </a:cubicBezTo>
                      <a:cubicBezTo>
                        <a:pt x="3939" y="2710"/>
                        <a:pt x="3687" y="2930"/>
                        <a:pt x="3687" y="3119"/>
                      </a:cubicBezTo>
                      <a:cubicBezTo>
                        <a:pt x="3718" y="3340"/>
                        <a:pt x="4033" y="3592"/>
                        <a:pt x="4411" y="3813"/>
                      </a:cubicBezTo>
                      <a:cubicBezTo>
                        <a:pt x="4821" y="4128"/>
                        <a:pt x="5388" y="4537"/>
                        <a:pt x="5388" y="5199"/>
                      </a:cubicBezTo>
                      <a:cubicBezTo>
                        <a:pt x="5388" y="5766"/>
                        <a:pt x="5041" y="6175"/>
                        <a:pt x="4569" y="6396"/>
                      </a:cubicBezTo>
                      <a:lnTo>
                        <a:pt x="4569" y="6648"/>
                      </a:lnTo>
                      <a:cubicBezTo>
                        <a:pt x="4569" y="6900"/>
                        <a:pt x="4348" y="7089"/>
                        <a:pt x="4159" y="7089"/>
                      </a:cubicBezTo>
                      <a:cubicBezTo>
                        <a:pt x="3970" y="7089"/>
                        <a:pt x="3718" y="6900"/>
                        <a:pt x="3718" y="6648"/>
                      </a:cubicBezTo>
                      <a:lnTo>
                        <a:pt x="3718" y="6396"/>
                      </a:lnTo>
                      <a:cubicBezTo>
                        <a:pt x="3245" y="6238"/>
                        <a:pt x="2899" y="5766"/>
                        <a:pt x="2899" y="5199"/>
                      </a:cubicBezTo>
                      <a:cubicBezTo>
                        <a:pt x="2899" y="4978"/>
                        <a:pt x="3088" y="4821"/>
                        <a:pt x="3308" y="4821"/>
                      </a:cubicBezTo>
                      <a:cubicBezTo>
                        <a:pt x="3498" y="4821"/>
                        <a:pt x="3687" y="5010"/>
                        <a:pt x="3687" y="5199"/>
                      </a:cubicBezTo>
                      <a:cubicBezTo>
                        <a:pt x="3687" y="5451"/>
                        <a:pt x="3876" y="5608"/>
                        <a:pt x="4128" y="5608"/>
                      </a:cubicBezTo>
                      <a:cubicBezTo>
                        <a:pt x="4348" y="5608"/>
                        <a:pt x="4506" y="5388"/>
                        <a:pt x="4506" y="5199"/>
                      </a:cubicBezTo>
                      <a:cubicBezTo>
                        <a:pt x="4506" y="4978"/>
                        <a:pt x="4191" y="4726"/>
                        <a:pt x="3844" y="4506"/>
                      </a:cubicBezTo>
                      <a:cubicBezTo>
                        <a:pt x="3403" y="4191"/>
                        <a:pt x="2867" y="3781"/>
                        <a:pt x="2867" y="3119"/>
                      </a:cubicBezTo>
                      <a:cubicBezTo>
                        <a:pt x="2867" y="2552"/>
                        <a:pt x="3214" y="2143"/>
                        <a:pt x="3687" y="1922"/>
                      </a:cubicBezTo>
                      <a:lnTo>
                        <a:pt x="3687" y="1670"/>
                      </a:lnTo>
                      <a:cubicBezTo>
                        <a:pt x="3687" y="1418"/>
                        <a:pt x="3876" y="1229"/>
                        <a:pt x="4128" y="1229"/>
                      </a:cubicBezTo>
                      <a:close/>
                      <a:moveTo>
                        <a:pt x="4128" y="0"/>
                      </a:moveTo>
                      <a:cubicBezTo>
                        <a:pt x="1828" y="0"/>
                        <a:pt x="0" y="1859"/>
                        <a:pt x="0" y="4128"/>
                      </a:cubicBezTo>
                      <a:cubicBezTo>
                        <a:pt x="0" y="6427"/>
                        <a:pt x="1828" y="8286"/>
                        <a:pt x="4128" y="8286"/>
                      </a:cubicBezTo>
                      <a:cubicBezTo>
                        <a:pt x="6396" y="8286"/>
                        <a:pt x="8255" y="6427"/>
                        <a:pt x="8255" y="4128"/>
                      </a:cubicBezTo>
                      <a:cubicBezTo>
                        <a:pt x="8255" y="1859"/>
                        <a:pt x="6396" y="0"/>
                        <a:pt x="4128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085" name="Google Shape;3085;p52"/>
                <p:cNvSpPr/>
                <p:nvPr/>
              </p:nvSpPr>
              <p:spPr>
                <a:xfrm>
                  <a:off x="-62511100" y="4129100"/>
                  <a:ext cx="159900" cy="74850"/>
                </a:xfrm>
                <a:custGeom>
                  <a:rect b="b" l="l" r="r" t="t"/>
                  <a:pathLst>
                    <a:path extrusionOk="0" h="2994" w="6396">
                      <a:moveTo>
                        <a:pt x="3214" y="1"/>
                      </a:moveTo>
                      <a:cubicBezTo>
                        <a:pt x="1450" y="1"/>
                        <a:pt x="0" y="662"/>
                        <a:pt x="0" y="1513"/>
                      </a:cubicBezTo>
                      <a:cubicBezTo>
                        <a:pt x="0" y="2332"/>
                        <a:pt x="1450" y="2993"/>
                        <a:pt x="3214" y="2993"/>
                      </a:cubicBezTo>
                      <a:cubicBezTo>
                        <a:pt x="4947" y="2993"/>
                        <a:pt x="6396" y="2332"/>
                        <a:pt x="6396" y="1513"/>
                      </a:cubicBezTo>
                      <a:cubicBezTo>
                        <a:pt x="6396" y="662"/>
                        <a:pt x="4947" y="1"/>
                        <a:pt x="3214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086" name="Google Shape;3086;p52"/>
                <p:cNvSpPr/>
                <p:nvPr/>
              </p:nvSpPr>
              <p:spPr>
                <a:xfrm>
                  <a:off x="-62511100" y="4207075"/>
                  <a:ext cx="110275" cy="59875"/>
                </a:xfrm>
                <a:custGeom>
                  <a:rect b="b" l="l" r="r" t="t"/>
                  <a:pathLst>
                    <a:path extrusionOk="0" h="2395" w="4411">
                      <a:moveTo>
                        <a:pt x="0" y="0"/>
                      </a:moveTo>
                      <a:lnTo>
                        <a:pt x="0" y="1135"/>
                      </a:lnTo>
                      <a:cubicBezTo>
                        <a:pt x="0" y="1450"/>
                        <a:pt x="347" y="1765"/>
                        <a:pt x="882" y="2017"/>
                      </a:cubicBezTo>
                      <a:cubicBezTo>
                        <a:pt x="1355" y="2237"/>
                        <a:pt x="2332" y="2395"/>
                        <a:pt x="3151" y="2395"/>
                      </a:cubicBezTo>
                      <a:lnTo>
                        <a:pt x="3308" y="2395"/>
                      </a:lnTo>
                      <a:cubicBezTo>
                        <a:pt x="3560" y="1733"/>
                        <a:pt x="3907" y="1135"/>
                        <a:pt x="4411" y="631"/>
                      </a:cubicBezTo>
                      <a:lnTo>
                        <a:pt x="4411" y="631"/>
                      </a:lnTo>
                      <a:cubicBezTo>
                        <a:pt x="4033" y="694"/>
                        <a:pt x="3623" y="757"/>
                        <a:pt x="3182" y="757"/>
                      </a:cubicBezTo>
                      <a:cubicBezTo>
                        <a:pt x="2363" y="757"/>
                        <a:pt x="1261" y="599"/>
                        <a:pt x="567" y="316"/>
                      </a:cubicBezTo>
                      <a:cubicBezTo>
                        <a:pt x="347" y="221"/>
                        <a:pt x="158" y="127"/>
                        <a:pt x="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087" name="Google Shape;3087;p52"/>
                <p:cNvSpPr/>
                <p:nvPr/>
              </p:nvSpPr>
              <p:spPr>
                <a:xfrm>
                  <a:off x="-62511100" y="4329950"/>
                  <a:ext cx="106350" cy="59875"/>
                </a:xfrm>
                <a:custGeom>
                  <a:rect b="b" l="l" r="r" t="t"/>
                  <a:pathLst>
                    <a:path extrusionOk="0" h="2395" w="4254">
                      <a:moveTo>
                        <a:pt x="0" y="0"/>
                      </a:moveTo>
                      <a:lnTo>
                        <a:pt x="0" y="1197"/>
                      </a:lnTo>
                      <a:cubicBezTo>
                        <a:pt x="0" y="1701"/>
                        <a:pt x="1355" y="2395"/>
                        <a:pt x="3182" y="2395"/>
                      </a:cubicBezTo>
                      <a:cubicBezTo>
                        <a:pt x="3560" y="2395"/>
                        <a:pt x="3907" y="2363"/>
                        <a:pt x="4254" y="2332"/>
                      </a:cubicBezTo>
                      <a:cubicBezTo>
                        <a:pt x="3875" y="1859"/>
                        <a:pt x="3560" y="1355"/>
                        <a:pt x="3340" y="756"/>
                      </a:cubicBezTo>
                      <a:lnTo>
                        <a:pt x="3182" y="756"/>
                      </a:lnTo>
                      <a:cubicBezTo>
                        <a:pt x="2363" y="756"/>
                        <a:pt x="1261" y="599"/>
                        <a:pt x="567" y="315"/>
                      </a:cubicBezTo>
                      <a:cubicBezTo>
                        <a:pt x="347" y="252"/>
                        <a:pt x="158" y="126"/>
                        <a:pt x="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088" name="Google Shape;3088;p52"/>
                <p:cNvSpPr/>
                <p:nvPr/>
              </p:nvSpPr>
              <p:spPr>
                <a:xfrm>
                  <a:off x="-62511900" y="4268500"/>
                  <a:ext cx="78000" cy="60675"/>
                </a:xfrm>
                <a:custGeom>
                  <a:rect b="b" l="l" r="r" t="t"/>
                  <a:pathLst>
                    <a:path extrusionOk="0" h="2427" w="312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32" y="1167"/>
                      </a:lnTo>
                      <a:cubicBezTo>
                        <a:pt x="32" y="1482"/>
                        <a:pt x="379" y="1797"/>
                        <a:pt x="914" y="2017"/>
                      </a:cubicBezTo>
                      <a:cubicBezTo>
                        <a:pt x="1387" y="2238"/>
                        <a:pt x="2332" y="2395"/>
                        <a:pt x="3120" y="2427"/>
                      </a:cubicBezTo>
                      <a:cubicBezTo>
                        <a:pt x="3057" y="2143"/>
                        <a:pt x="3025" y="1860"/>
                        <a:pt x="3025" y="1608"/>
                      </a:cubicBezTo>
                      <a:cubicBezTo>
                        <a:pt x="3025" y="1324"/>
                        <a:pt x="3088" y="1041"/>
                        <a:pt x="3120" y="757"/>
                      </a:cubicBezTo>
                      <a:cubicBezTo>
                        <a:pt x="2332" y="757"/>
                        <a:pt x="1230" y="599"/>
                        <a:pt x="536" y="316"/>
                      </a:cubicBezTo>
                      <a:cubicBezTo>
                        <a:pt x="347" y="253"/>
                        <a:pt x="158" y="127"/>
                        <a:pt x="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grpSp>
            <p:nvGrpSpPr>
              <p:cNvPr id="3089" name="Google Shape;3089;p52"/>
              <p:cNvGrpSpPr/>
              <p:nvPr/>
            </p:nvGrpSpPr>
            <p:grpSpPr>
              <a:xfrm>
                <a:off x="665348" y="2843260"/>
                <a:ext cx="3744026" cy="377626"/>
                <a:chOff x="406600" y="2499750"/>
                <a:chExt cx="1550193" cy="144000"/>
              </a:xfrm>
            </p:grpSpPr>
            <p:grpSp>
              <p:nvGrpSpPr>
                <p:cNvPr id="3090" name="Google Shape;3090;p52"/>
                <p:cNvGrpSpPr/>
                <p:nvPr/>
              </p:nvGrpSpPr>
              <p:grpSpPr>
                <a:xfrm>
                  <a:off x="788501" y="2499752"/>
                  <a:ext cx="1168292" cy="143994"/>
                  <a:chOff x="620255" y="1964381"/>
                  <a:chExt cx="3093994" cy="163500"/>
                </a:xfrm>
              </p:grpSpPr>
              <p:sp>
                <p:nvSpPr>
                  <p:cNvPr id="3091" name="Google Shape;3091;p52"/>
                  <p:cNvSpPr/>
                  <p:nvPr/>
                </p:nvSpPr>
                <p:spPr>
                  <a:xfrm rot="5400000">
                    <a:off x="355074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092" name="Google Shape;3092;p52"/>
                  <p:cNvSpPr/>
                  <p:nvPr/>
                </p:nvSpPr>
                <p:spPr>
                  <a:xfrm rot="5400000">
                    <a:off x="322495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093" name="Google Shape;3093;p52"/>
                  <p:cNvSpPr/>
                  <p:nvPr/>
                </p:nvSpPr>
                <p:spPr>
                  <a:xfrm rot="5400000">
                    <a:off x="2899160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094" name="Google Shape;3094;p52"/>
                  <p:cNvSpPr/>
                  <p:nvPr/>
                </p:nvSpPr>
                <p:spPr>
                  <a:xfrm rot="5400000">
                    <a:off x="2573365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095" name="Google Shape;3095;p52"/>
                  <p:cNvSpPr/>
                  <p:nvPr/>
                </p:nvSpPr>
                <p:spPr>
                  <a:xfrm rot="5400000">
                    <a:off x="224922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096" name="Google Shape;3096;p52"/>
                  <p:cNvSpPr/>
                  <p:nvPr/>
                </p:nvSpPr>
                <p:spPr>
                  <a:xfrm rot="5400000">
                    <a:off x="192343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097" name="Google Shape;3097;p52"/>
                  <p:cNvSpPr/>
                  <p:nvPr/>
                </p:nvSpPr>
                <p:spPr>
                  <a:xfrm rot="5400000">
                    <a:off x="946050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098" name="Google Shape;3098;p52"/>
                  <p:cNvSpPr/>
                  <p:nvPr/>
                </p:nvSpPr>
                <p:spPr>
                  <a:xfrm rot="5400000">
                    <a:off x="620255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</p:grpSp>
            <p:sp>
              <p:nvSpPr>
                <p:cNvPr id="3099" name="Google Shape;3099;p52"/>
                <p:cNvSpPr txBox="1"/>
                <p:nvPr/>
              </p:nvSpPr>
              <p:spPr>
                <a:xfrm>
                  <a:off x="406600" y="2499750"/>
                  <a:ext cx="335700" cy="144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grpSp>
            <p:nvGrpSpPr>
              <p:cNvPr id="3100" name="Google Shape;3100;p52"/>
              <p:cNvGrpSpPr/>
              <p:nvPr/>
            </p:nvGrpSpPr>
            <p:grpSpPr>
              <a:xfrm>
                <a:off x="665348" y="3327634"/>
                <a:ext cx="3744026" cy="377626"/>
                <a:chOff x="406600" y="2499750"/>
                <a:chExt cx="1550193" cy="144000"/>
              </a:xfrm>
            </p:grpSpPr>
            <p:grpSp>
              <p:nvGrpSpPr>
                <p:cNvPr id="3101" name="Google Shape;3101;p52"/>
                <p:cNvGrpSpPr/>
                <p:nvPr/>
              </p:nvGrpSpPr>
              <p:grpSpPr>
                <a:xfrm>
                  <a:off x="788501" y="2499752"/>
                  <a:ext cx="1168292" cy="143994"/>
                  <a:chOff x="620255" y="1964381"/>
                  <a:chExt cx="3093994" cy="163500"/>
                </a:xfrm>
              </p:grpSpPr>
              <p:sp>
                <p:nvSpPr>
                  <p:cNvPr id="3102" name="Google Shape;3102;p52"/>
                  <p:cNvSpPr/>
                  <p:nvPr/>
                </p:nvSpPr>
                <p:spPr>
                  <a:xfrm rot="5400000">
                    <a:off x="355074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03" name="Google Shape;3103;p52"/>
                  <p:cNvSpPr/>
                  <p:nvPr/>
                </p:nvSpPr>
                <p:spPr>
                  <a:xfrm rot="5400000">
                    <a:off x="322495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04" name="Google Shape;3104;p52"/>
                  <p:cNvSpPr/>
                  <p:nvPr/>
                </p:nvSpPr>
                <p:spPr>
                  <a:xfrm rot="5400000">
                    <a:off x="2899160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05" name="Google Shape;3105;p52"/>
                  <p:cNvSpPr/>
                  <p:nvPr/>
                </p:nvSpPr>
                <p:spPr>
                  <a:xfrm rot="5400000">
                    <a:off x="2573365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06" name="Google Shape;3106;p52"/>
                  <p:cNvSpPr/>
                  <p:nvPr/>
                </p:nvSpPr>
                <p:spPr>
                  <a:xfrm rot="5400000">
                    <a:off x="224922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07" name="Google Shape;3107;p52"/>
                  <p:cNvSpPr/>
                  <p:nvPr/>
                </p:nvSpPr>
                <p:spPr>
                  <a:xfrm rot="5400000">
                    <a:off x="192343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08" name="Google Shape;3108;p52"/>
                  <p:cNvSpPr/>
                  <p:nvPr/>
                </p:nvSpPr>
                <p:spPr>
                  <a:xfrm rot="5400000">
                    <a:off x="1271845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09" name="Google Shape;3109;p52"/>
                  <p:cNvSpPr/>
                  <p:nvPr/>
                </p:nvSpPr>
                <p:spPr>
                  <a:xfrm rot="5400000">
                    <a:off x="946050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10" name="Google Shape;3110;p52"/>
                  <p:cNvSpPr/>
                  <p:nvPr/>
                </p:nvSpPr>
                <p:spPr>
                  <a:xfrm rot="5400000">
                    <a:off x="620255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</p:grpSp>
            <p:sp>
              <p:nvSpPr>
                <p:cNvPr id="3111" name="Google Shape;3111;p52"/>
                <p:cNvSpPr txBox="1"/>
                <p:nvPr/>
              </p:nvSpPr>
              <p:spPr>
                <a:xfrm>
                  <a:off x="406600" y="2499750"/>
                  <a:ext cx="335700" cy="144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grpSp>
            <p:nvGrpSpPr>
              <p:cNvPr id="3112" name="Google Shape;3112;p52"/>
              <p:cNvGrpSpPr/>
              <p:nvPr/>
            </p:nvGrpSpPr>
            <p:grpSpPr>
              <a:xfrm>
                <a:off x="665348" y="3812041"/>
                <a:ext cx="3744026" cy="377626"/>
                <a:chOff x="406600" y="2499750"/>
                <a:chExt cx="1550193" cy="144000"/>
              </a:xfrm>
            </p:grpSpPr>
            <p:grpSp>
              <p:nvGrpSpPr>
                <p:cNvPr id="3113" name="Google Shape;3113;p52"/>
                <p:cNvGrpSpPr/>
                <p:nvPr/>
              </p:nvGrpSpPr>
              <p:grpSpPr>
                <a:xfrm>
                  <a:off x="788501" y="2499752"/>
                  <a:ext cx="1168292" cy="143994"/>
                  <a:chOff x="620255" y="1964381"/>
                  <a:chExt cx="3093994" cy="163500"/>
                </a:xfrm>
              </p:grpSpPr>
              <p:sp>
                <p:nvSpPr>
                  <p:cNvPr id="3114" name="Google Shape;3114;p52"/>
                  <p:cNvSpPr/>
                  <p:nvPr/>
                </p:nvSpPr>
                <p:spPr>
                  <a:xfrm rot="5400000">
                    <a:off x="355074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15" name="Google Shape;3115;p52"/>
                  <p:cNvSpPr/>
                  <p:nvPr/>
                </p:nvSpPr>
                <p:spPr>
                  <a:xfrm rot="5400000">
                    <a:off x="322495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16" name="Google Shape;3116;p52"/>
                  <p:cNvSpPr/>
                  <p:nvPr/>
                </p:nvSpPr>
                <p:spPr>
                  <a:xfrm rot="5400000">
                    <a:off x="2899160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17" name="Google Shape;3117;p52"/>
                  <p:cNvSpPr/>
                  <p:nvPr/>
                </p:nvSpPr>
                <p:spPr>
                  <a:xfrm rot="5400000">
                    <a:off x="2573365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18" name="Google Shape;3118;p52"/>
                  <p:cNvSpPr/>
                  <p:nvPr/>
                </p:nvSpPr>
                <p:spPr>
                  <a:xfrm rot="5400000">
                    <a:off x="224922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19" name="Google Shape;3119;p52"/>
                  <p:cNvSpPr/>
                  <p:nvPr/>
                </p:nvSpPr>
                <p:spPr>
                  <a:xfrm rot="5400000">
                    <a:off x="192343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20" name="Google Shape;3120;p52"/>
                  <p:cNvSpPr/>
                  <p:nvPr/>
                </p:nvSpPr>
                <p:spPr>
                  <a:xfrm rot="5400000">
                    <a:off x="159763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21" name="Google Shape;3121;p52"/>
                  <p:cNvSpPr/>
                  <p:nvPr/>
                </p:nvSpPr>
                <p:spPr>
                  <a:xfrm rot="5400000">
                    <a:off x="946050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122" name="Google Shape;3122;p52"/>
                  <p:cNvSpPr/>
                  <p:nvPr/>
                </p:nvSpPr>
                <p:spPr>
                  <a:xfrm rot="5400000">
                    <a:off x="620255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</p:grpSp>
            <p:sp>
              <p:nvSpPr>
                <p:cNvPr id="3123" name="Google Shape;3123;p52"/>
                <p:cNvSpPr txBox="1"/>
                <p:nvPr/>
              </p:nvSpPr>
              <p:spPr>
                <a:xfrm>
                  <a:off x="406600" y="2499750"/>
                  <a:ext cx="335700" cy="144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grpSp>
            <p:nvGrpSpPr>
              <p:cNvPr id="3124" name="Google Shape;3124;p52"/>
              <p:cNvGrpSpPr/>
              <p:nvPr/>
            </p:nvGrpSpPr>
            <p:grpSpPr>
              <a:xfrm>
                <a:off x="729185" y="3451352"/>
                <a:ext cx="180002" cy="180004"/>
                <a:chOff x="-19394200" y="4084200"/>
                <a:chExt cx="315075" cy="304575"/>
              </a:xfrm>
            </p:grpSpPr>
            <p:sp>
              <p:nvSpPr>
                <p:cNvPr id="3125" name="Google Shape;3125;p52"/>
                <p:cNvSpPr/>
                <p:nvPr/>
              </p:nvSpPr>
              <p:spPr>
                <a:xfrm>
                  <a:off x="-19185475" y="4234650"/>
                  <a:ext cx="40175" cy="28375"/>
                </a:xfrm>
                <a:custGeom>
                  <a:rect b="b" l="l" r="r" t="t"/>
                  <a:pathLst>
                    <a:path extrusionOk="0" h="1135" w="1607">
                      <a:moveTo>
                        <a:pt x="1134" y="0"/>
                      </a:moveTo>
                      <a:lnTo>
                        <a:pt x="0" y="1134"/>
                      </a:lnTo>
                      <a:lnTo>
                        <a:pt x="1607" y="1134"/>
                      </a:lnTo>
                      <a:cubicBezTo>
                        <a:pt x="1575" y="756"/>
                        <a:pt x="1418" y="347"/>
                        <a:pt x="1134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126" name="Google Shape;3126;p52"/>
                <p:cNvSpPr/>
                <p:nvPr/>
              </p:nvSpPr>
              <p:spPr>
                <a:xfrm>
                  <a:off x="-19244550" y="4293725"/>
                  <a:ext cx="28375" cy="39400"/>
                </a:xfrm>
                <a:custGeom>
                  <a:rect b="b" l="l" r="r" t="t"/>
                  <a:pathLst>
                    <a:path extrusionOk="0" h="1576" w="1135">
                      <a:moveTo>
                        <a:pt x="1134" y="0"/>
                      </a:moveTo>
                      <a:lnTo>
                        <a:pt x="0" y="1134"/>
                      </a:lnTo>
                      <a:cubicBezTo>
                        <a:pt x="315" y="1386"/>
                        <a:pt x="693" y="1512"/>
                        <a:pt x="1134" y="1575"/>
                      </a:cubicBezTo>
                      <a:lnTo>
                        <a:pt x="1134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127" name="Google Shape;3127;p52"/>
                <p:cNvSpPr/>
                <p:nvPr/>
              </p:nvSpPr>
              <p:spPr>
                <a:xfrm>
                  <a:off x="-19280000" y="4201050"/>
                  <a:ext cx="200875" cy="187725"/>
                </a:xfrm>
                <a:custGeom>
                  <a:rect b="b" l="l" r="r" t="t"/>
                  <a:pathLst>
                    <a:path extrusionOk="0" h="7509" w="8035">
                      <a:moveTo>
                        <a:pt x="6410" y="1"/>
                      </a:moveTo>
                      <a:cubicBezTo>
                        <a:pt x="6316" y="1"/>
                        <a:pt x="6219" y="40"/>
                        <a:pt x="6144" y="115"/>
                      </a:cubicBezTo>
                      <a:lnTo>
                        <a:pt x="5388" y="872"/>
                      </a:lnTo>
                      <a:cubicBezTo>
                        <a:pt x="6459" y="2195"/>
                        <a:pt x="6302" y="4022"/>
                        <a:pt x="5136" y="5125"/>
                      </a:cubicBezTo>
                      <a:cubicBezTo>
                        <a:pt x="4533" y="5728"/>
                        <a:pt x="3723" y="6057"/>
                        <a:pt x="2891" y="6057"/>
                      </a:cubicBezTo>
                      <a:cubicBezTo>
                        <a:pt x="2201" y="6057"/>
                        <a:pt x="1497" y="5831"/>
                        <a:pt x="883" y="5345"/>
                      </a:cubicBezTo>
                      <a:lnTo>
                        <a:pt x="158" y="6101"/>
                      </a:lnTo>
                      <a:cubicBezTo>
                        <a:pt x="1" y="6259"/>
                        <a:pt x="1" y="6479"/>
                        <a:pt x="190" y="6637"/>
                      </a:cubicBezTo>
                      <a:cubicBezTo>
                        <a:pt x="991" y="7209"/>
                        <a:pt x="1954" y="7509"/>
                        <a:pt x="2924" y="7509"/>
                      </a:cubicBezTo>
                      <a:cubicBezTo>
                        <a:pt x="4090" y="7509"/>
                        <a:pt x="5264" y="7076"/>
                        <a:pt x="6176" y="6164"/>
                      </a:cubicBezTo>
                      <a:cubicBezTo>
                        <a:pt x="7877" y="4463"/>
                        <a:pt x="8034" y="2006"/>
                        <a:pt x="6680" y="147"/>
                      </a:cubicBezTo>
                      <a:cubicBezTo>
                        <a:pt x="6614" y="48"/>
                        <a:pt x="6513" y="1"/>
                        <a:pt x="641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128" name="Google Shape;3128;p52"/>
                <p:cNvSpPr/>
                <p:nvPr/>
              </p:nvSpPr>
              <p:spPr>
                <a:xfrm>
                  <a:off x="-19197300" y="4293725"/>
                  <a:ext cx="28375" cy="39400"/>
                </a:xfrm>
                <a:custGeom>
                  <a:rect b="b" l="l" r="r" t="t"/>
                  <a:pathLst>
                    <a:path extrusionOk="0" h="1576" w="1135">
                      <a:moveTo>
                        <a:pt x="1" y="0"/>
                      </a:moveTo>
                      <a:lnTo>
                        <a:pt x="1" y="1575"/>
                      </a:lnTo>
                      <a:cubicBezTo>
                        <a:pt x="379" y="1512"/>
                        <a:pt x="788" y="1386"/>
                        <a:pt x="1135" y="113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129" name="Google Shape;3129;p52"/>
                <p:cNvSpPr/>
                <p:nvPr/>
              </p:nvSpPr>
              <p:spPr>
                <a:xfrm>
                  <a:off x="-19394200" y="4084200"/>
                  <a:ext cx="252850" cy="303275"/>
                </a:xfrm>
                <a:custGeom>
                  <a:rect b="b" l="l" r="r" t="t"/>
                  <a:pathLst>
                    <a:path extrusionOk="0" h="12131" w="10114">
                      <a:moveTo>
                        <a:pt x="3938" y="1"/>
                      </a:moveTo>
                      <a:cubicBezTo>
                        <a:pt x="3718" y="1"/>
                        <a:pt x="3560" y="158"/>
                        <a:pt x="3560" y="347"/>
                      </a:cubicBezTo>
                      <a:cubicBezTo>
                        <a:pt x="3560" y="536"/>
                        <a:pt x="3718" y="694"/>
                        <a:pt x="3938" y="694"/>
                      </a:cubicBezTo>
                      <a:cubicBezTo>
                        <a:pt x="4411" y="694"/>
                        <a:pt x="4789" y="1040"/>
                        <a:pt x="4947" y="1481"/>
                      </a:cubicBezTo>
                      <a:cubicBezTo>
                        <a:pt x="2206" y="1670"/>
                        <a:pt x="0" y="4002"/>
                        <a:pt x="0" y="6806"/>
                      </a:cubicBezTo>
                      <a:cubicBezTo>
                        <a:pt x="0" y="9389"/>
                        <a:pt x="1922" y="11815"/>
                        <a:pt x="4758" y="12130"/>
                      </a:cubicBezTo>
                      <a:cubicBezTo>
                        <a:pt x="4411" y="11910"/>
                        <a:pt x="4033" y="11658"/>
                        <a:pt x="3718" y="11342"/>
                      </a:cubicBezTo>
                      <a:cubicBezTo>
                        <a:pt x="3560" y="11185"/>
                        <a:pt x="3560" y="10964"/>
                        <a:pt x="3718" y="10807"/>
                      </a:cubicBezTo>
                      <a:lnTo>
                        <a:pt x="10113" y="4411"/>
                      </a:lnTo>
                      <a:cubicBezTo>
                        <a:pt x="9231" y="2710"/>
                        <a:pt x="7593" y="1607"/>
                        <a:pt x="5671" y="1481"/>
                      </a:cubicBezTo>
                      <a:cubicBezTo>
                        <a:pt x="5514" y="662"/>
                        <a:pt x="4789" y="1"/>
                        <a:pt x="3938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130" name="Google Shape;3130;p52"/>
                <p:cNvSpPr/>
                <p:nvPr/>
              </p:nvSpPr>
              <p:spPr>
                <a:xfrm>
                  <a:off x="-19185475" y="4281100"/>
                  <a:ext cx="40175" cy="28400"/>
                </a:xfrm>
                <a:custGeom>
                  <a:rect b="b" l="l" r="r" t="t"/>
                  <a:pathLst>
                    <a:path extrusionOk="0" h="1136" w="1607">
                      <a:moveTo>
                        <a:pt x="0" y="1"/>
                      </a:moveTo>
                      <a:lnTo>
                        <a:pt x="1134" y="1135"/>
                      </a:lnTo>
                      <a:cubicBezTo>
                        <a:pt x="1418" y="820"/>
                        <a:pt x="1575" y="411"/>
                        <a:pt x="1607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3131" name="Google Shape;3131;p52"/>
              <p:cNvSpPr/>
              <p:nvPr/>
            </p:nvSpPr>
            <p:spPr>
              <a:xfrm>
                <a:off x="714701" y="3930578"/>
                <a:ext cx="180006" cy="180005"/>
              </a:xfrm>
              <a:custGeom>
                <a:rect b="b" l="l" r="r" t="t"/>
                <a:pathLst>
                  <a:path extrusionOk="0" h="11028" w="12728">
                    <a:moveTo>
                      <a:pt x="5261" y="3560"/>
                    </a:moveTo>
                    <a:cubicBezTo>
                      <a:pt x="5513" y="3560"/>
                      <a:pt x="5671" y="3781"/>
                      <a:pt x="5671" y="4002"/>
                    </a:cubicBezTo>
                    <a:lnTo>
                      <a:pt x="5671" y="5671"/>
                    </a:lnTo>
                    <a:cubicBezTo>
                      <a:pt x="5671" y="5892"/>
                      <a:pt x="5450" y="6112"/>
                      <a:pt x="5261" y="6112"/>
                    </a:cubicBezTo>
                    <a:cubicBezTo>
                      <a:pt x="5072" y="6112"/>
                      <a:pt x="4820" y="5892"/>
                      <a:pt x="4820" y="5671"/>
                    </a:cubicBezTo>
                    <a:lnTo>
                      <a:pt x="4820" y="4002"/>
                    </a:lnTo>
                    <a:cubicBezTo>
                      <a:pt x="4820" y="3781"/>
                      <a:pt x="5041" y="3560"/>
                      <a:pt x="5261" y="3560"/>
                    </a:cubicBezTo>
                    <a:close/>
                    <a:moveTo>
                      <a:pt x="7719" y="3560"/>
                    </a:moveTo>
                    <a:cubicBezTo>
                      <a:pt x="7908" y="3560"/>
                      <a:pt x="8128" y="3781"/>
                      <a:pt x="8128" y="4002"/>
                    </a:cubicBezTo>
                    <a:lnTo>
                      <a:pt x="8128" y="5671"/>
                    </a:lnTo>
                    <a:cubicBezTo>
                      <a:pt x="8128" y="5892"/>
                      <a:pt x="7939" y="6112"/>
                      <a:pt x="7719" y="6112"/>
                    </a:cubicBezTo>
                    <a:cubicBezTo>
                      <a:pt x="7467" y="6112"/>
                      <a:pt x="7309" y="5892"/>
                      <a:pt x="7309" y="5671"/>
                    </a:cubicBezTo>
                    <a:lnTo>
                      <a:pt x="7309" y="4002"/>
                    </a:lnTo>
                    <a:cubicBezTo>
                      <a:pt x="7309" y="3781"/>
                      <a:pt x="7498" y="3560"/>
                      <a:pt x="7719" y="3560"/>
                    </a:cubicBezTo>
                    <a:close/>
                    <a:moveTo>
                      <a:pt x="10239" y="3560"/>
                    </a:moveTo>
                    <a:cubicBezTo>
                      <a:pt x="10460" y="3560"/>
                      <a:pt x="10617" y="3781"/>
                      <a:pt x="10617" y="4002"/>
                    </a:cubicBezTo>
                    <a:lnTo>
                      <a:pt x="10617" y="5671"/>
                    </a:lnTo>
                    <a:cubicBezTo>
                      <a:pt x="10617" y="5892"/>
                      <a:pt x="10428" y="6112"/>
                      <a:pt x="10239" y="6112"/>
                    </a:cubicBezTo>
                    <a:cubicBezTo>
                      <a:pt x="9987" y="6112"/>
                      <a:pt x="9798" y="5892"/>
                      <a:pt x="9798" y="5671"/>
                    </a:cubicBezTo>
                    <a:lnTo>
                      <a:pt x="9798" y="4002"/>
                    </a:lnTo>
                    <a:cubicBezTo>
                      <a:pt x="9798" y="3781"/>
                      <a:pt x="9987" y="3560"/>
                      <a:pt x="10239" y="3560"/>
                    </a:cubicBezTo>
                    <a:close/>
                    <a:moveTo>
                      <a:pt x="5230" y="9357"/>
                    </a:moveTo>
                    <a:cubicBezTo>
                      <a:pt x="5450" y="9357"/>
                      <a:pt x="5608" y="9578"/>
                      <a:pt x="5608" y="9767"/>
                    </a:cubicBezTo>
                    <a:cubicBezTo>
                      <a:pt x="5608" y="9987"/>
                      <a:pt x="5419" y="10208"/>
                      <a:pt x="5230" y="10208"/>
                    </a:cubicBezTo>
                    <a:cubicBezTo>
                      <a:pt x="5041" y="10208"/>
                      <a:pt x="4789" y="9987"/>
                      <a:pt x="4789" y="9767"/>
                    </a:cubicBezTo>
                    <a:cubicBezTo>
                      <a:pt x="4820" y="9578"/>
                      <a:pt x="5041" y="9357"/>
                      <a:pt x="5230" y="9357"/>
                    </a:cubicBezTo>
                    <a:close/>
                    <a:moveTo>
                      <a:pt x="9924" y="9357"/>
                    </a:moveTo>
                    <a:cubicBezTo>
                      <a:pt x="10145" y="9357"/>
                      <a:pt x="10302" y="9578"/>
                      <a:pt x="10302" y="9767"/>
                    </a:cubicBezTo>
                    <a:cubicBezTo>
                      <a:pt x="10302" y="9987"/>
                      <a:pt x="10113" y="10208"/>
                      <a:pt x="9924" y="10208"/>
                    </a:cubicBezTo>
                    <a:cubicBezTo>
                      <a:pt x="9704" y="10208"/>
                      <a:pt x="9515" y="9987"/>
                      <a:pt x="9515" y="9767"/>
                    </a:cubicBezTo>
                    <a:cubicBezTo>
                      <a:pt x="9515" y="9578"/>
                      <a:pt x="9704" y="9357"/>
                      <a:pt x="9924" y="9357"/>
                    </a:cubicBezTo>
                    <a:close/>
                    <a:moveTo>
                      <a:pt x="441" y="0"/>
                    </a:moveTo>
                    <a:cubicBezTo>
                      <a:pt x="189" y="0"/>
                      <a:pt x="0" y="189"/>
                      <a:pt x="0" y="378"/>
                    </a:cubicBezTo>
                    <a:cubicBezTo>
                      <a:pt x="0" y="599"/>
                      <a:pt x="347" y="820"/>
                      <a:pt x="536" y="820"/>
                    </a:cubicBezTo>
                    <a:lnTo>
                      <a:pt x="2111" y="820"/>
                    </a:lnTo>
                    <a:cubicBezTo>
                      <a:pt x="2174" y="1103"/>
                      <a:pt x="3245" y="6711"/>
                      <a:pt x="3308" y="6994"/>
                    </a:cubicBezTo>
                    <a:cubicBezTo>
                      <a:pt x="2867" y="7184"/>
                      <a:pt x="2584" y="7625"/>
                      <a:pt x="2584" y="8097"/>
                    </a:cubicBezTo>
                    <a:cubicBezTo>
                      <a:pt x="2584" y="8759"/>
                      <a:pt x="3151" y="9326"/>
                      <a:pt x="3812" y="9326"/>
                    </a:cubicBezTo>
                    <a:lnTo>
                      <a:pt x="4001" y="9326"/>
                    </a:lnTo>
                    <a:cubicBezTo>
                      <a:pt x="3970" y="9452"/>
                      <a:pt x="3938" y="9609"/>
                      <a:pt x="3938" y="9767"/>
                    </a:cubicBezTo>
                    <a:cubicBezTo>
                      <a:pt x="3938" y="10429"/>
                      <a:pt x="4474" y="11027"/>
                      <a:pt x="5167" y="11027"/>
                    </a:cubicBezTo>
                    <a:cubicBezTo>
                      <a:pt x="5829" y="11027"/>
                      <a:pt x="6364" y="10460"/>
                      <a:pt x="6364" y="9767"/>
                    </a:cubicBezTo>
                    <a:cubicBezTo>
                      <a:pt x="6364" y="9609"/>
                      <a:pt x="6333" y="9483"/>
                      <a:pt x="6301" y="9326"/>
                    </a:cubicBezTo>
                    <a:lnTo>
                      <a:pt x="8664" y="9326"/>
                    </a:lnTo>
                    <a:cubicBezTo>
                      <a:pt x="8632" y="9452"/>
                      <a:pt x="8569" y="9609"/>
                      <a:pt x="8569" y="9767"/>
                    </a:cubicBezTo>
                    <a:cubicBezTo>
                      <a:pt x="8569" y="10429"/>
                      <a:pt x="9137" y="11027"/>
                      <a:pt x="9798" y="11027"/>
                    </a:cubicBezTo>
                    <a:cubicBezTo>
                      <a:pt x="10460" y="11027"/>
                      <a:pt x="11027" y="10460"/>
                      <a:pt x="11027" y="9767"/>
                    </a:cubicBezTo>
                    <a:cubicBezTo>
                      <a:pt x="11027" y="9609"/>
                      <a:pt x="10995" y="9483"/>
                      <a:pt x="10932" y="9357"/>
                    </a:cubicBezTo>
                    <a:lnTo>
                      <a:pt x="11562" y="9357"/>
                    </a:lnTo>
                    <a:cubicBezTo>
                      <a:pt x="11814" y="9357"/>
                      <a:pt x="12003" y="9168"/>
                      <a:pt x="12003" y="8979"/>
                    </a:cubicBezTo>
                    <a:cubicBezTo>
                      <a:pt x="12003" y="8727"/>
                      <a:pt x="11814" y="8538"/>
                      <a:pt x="11562" y="8538"/>
                    </a:cubicBezTo>
                    <a:lnTo>
                      <a:pt x="3749" y="8538"/>
                    </a:lnTo>
                    <a:cubicBezTo>
                      <a:pt x="3497" y="8538"/>
                      <a:pt x="3308" y="8349"/>
                      <a:pt x="3308" y="8160"/>
                    </a:cubicBezTo>
                    <a:cubicBezTo>
                      <a:pt x="3308" y="7940"/>
                      <a:pt x="3497" y="7719"/>
                      <a:pt x="3749" y="7719"/>
                    </a:cubicBezTo>
                    <a:lnTo>
                      <a:pt x="11468" y="7719"/>
                    </a:lnTo>
                    <a:cubicBezTo>
                      <a:pt x="11657" y="7719"/>
                      <a:pt x="11846" y="7562"/>
                      <a:pt x="11846" y="7373"/>
                    </a:cubicBezTo>
                    <a:lnTo>
                      <a:pt x="12665" y="2395"/>
                    </a:lnTo>
                    <a:cubicBezTo>
                      <a:pt x="12728" y="2143"/>
                      <a:pt x="12508" y="1922"/>
                      <a:pt x="12287" y="1922"/>
                    </a:cubicBezTo>
                    <a:lnTo>
                      <a:pt x="3056" y="1922"/>
                    </a:lnTo>
                    <a:lnTo>
                      <a:pt x="2741" y="347"/>
                    </a:lnTo>
                    <a:cubicBezTo>
                      <a:pt x="2710" y="158"/>
                      <a:pt x="2552" y="0"/>
                      <a:pt x="236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32" name="Google Shape;3132;p52"/>
              <p:cNvSpPr txBox="1"/>
              <p:nvPr/>
            </p:nvSpPr>
            <p:spPr>
              <a:xfrm>
                <a:off x="730231" y="2894818"/>
                <a:ext cx="8862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28</a:t>
                </a: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%</a:t>
                </a:r>
                <a:endParaRPr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33" name="Google Shape;3133;p52"/>
              <p:cNvSpPr txBox="1"/>
              <p:nvPr/>
            </p:nvSpPr>
            <p:spPr>
              <a:xfrm>
                <a:off x="730225" y="3409200"/>
                <a:ext cx="8862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37</a:t>
                </a: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%</a:t>
                </a:r>
                <a:endParaRPr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34" name="Google Shape;3134;p52"/>
              <p:cNvSpPr txBox="1"/>
              <p:nvPr/>
            </p:nvSpPr>
            <p:spPr>
              <a:xfrm>
                <a:off x="739675" y="3861825"/>
                <a:ext cx="8862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22</a:t>
                </a: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%</a:t>
                </a:r>
                <a:endParaRPr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grpSp>
            <p:nvGrpSpPr>
              <p:cNvPr id="3135" name="Google Shape;3135;p52"/>
              <p:cNvGrpSpPr/>
              <p:nvPr/>
            </p:nvGrpSpPr>
            <p:grpSpPr>
              <a:xfrm>
                <a:off x="715072" y="2944244"/>
                <a:ext cx="180012" cy="179994"/>
                <a:chOff x="-8191825" y="3174500"/>
                <a:chExt cx="313500" cy="352100"/>
              </a:xfrm>
            </p:grpSpPr>
            <p:sp>
              <p:nvSpPr>
                <p:cNvPr id="3136" name="Google Shape;3136;p52"/>
                <p:cNvSpPr/>
                <p:nvPr/>
              </p:nvSpPr>
              <p:spPr>
                <a:xfrm>
                  <a:off x="-8191825" y="3486400"/>
                  <a:ext cx="310350" cy="40200"/>
                </a:xfrm>
                <a:custGeom>
                  <a:rect b="b" l="l" r="r" t="t"/>
                  <a:pathLst>
                    <a:path extrusionOk="0" h="1608" w="12414">
                      <a:moveTo>
                        <a:pt x="0" y="1"/>
                      </a:moveTo>
                      <a:lnTo>
                        <a:pt x="0" y="1229"/>
                      </a:lnTo>
                      <a:lnTo>
                        <a:pt x="63" y="1229"/>
                      </a:lnTo>
                      <a:cubicBezTo>
                        <a:pt x="63" y="1450"/>
                        <a:pt x="252" y="1607"/>
                        <a:pt x="441" y="1607"/>
                      </a:cubicBezTo>
                      <a:lnTo>
                        <a:pt x="12035" y="1607"/>
                      </a:lnTo>
                      <a:cubicBezTo>
                        <a:pt x="12256" y="1607"/>
                        <a:pt x="12413" y="1418"/>
                        <a:pt x="12413" y="1229"/>
                      </a:cubicBezTo>
                      <a:lnTo>
                        <a:pt x="1241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137" name="Google Shape;3137;p52"/>
                <p:cNvSpPr/>
                <p:nvPr/>
              </p:nvSpPr>
              <p:spPr>
                <a:xfrm>
                  <a:off x="-8188675" y="3318650"/>
                  <a:ext cx="310350" cy="146500"/>
                </a:xfrm>
                <a:custGeom>
                  <a:rect b="b" l="l" r="r" t="t"/>
                  <a:pathLst>
                    <a:path extrusionOk="0" h="5860" w="12414">
                      <a:moveTo>
                        <a:pt x="5199" y="0"/>
                      </a:moveTo>
                      <a:lnTo>
                        <a:pt x="4096" y="2237"/>
                      </a:lnTo>
                      <a:cubicBezTo>
                        <a:pt x="4024" y="2404"/>
                        <a:pt x="3863" y="2481"/>
                        <a:pt x="3706" y="2481"/>
                      </a:cubicBezTo>
                      <a:cubicBezTo>
                        <a:pt x="3656" y="2481"/>
                        <a:pt x="3606" y="2473"/>
                        <a:pt x="3560" y="2457"/>
                      </a:cubicBezTo>
                      <a:cubicBezTo>
                        <a:pt x="3371" y="2331"/>
                        <a:pt x="3277" y="2111"/>
                        <a:pt x="3371" y="1890"/>
                      </a:cubicBezTo>
                      <a:lnTo>
                        <a:pt x="4222" y="126"/>
                      </a:lnTo>
                      <a:lnTo>
                        <a:pt x="4222" y="126"/>
                      </a:lnTo>
                      <a:cubicBezTo>
                        <a:pt x="1828" y="630"/>
                        <a:pt x="0" y="2836"/>
                        <a:pt x="0" y="5450"/>
                      </a:cubicBezTo>
                      <a:lnTo>
                        <a:pt x="0" y="5860"/>
                      </a:lnTo>
                      <a:lnTo>
                        <a:pt x="12413" y="5860"/>
                      </a:lnTo>
                      <a:lnTo>
                        <a:pt x="12413" y="5450"/>
                      </a:lnTo>
                      <a:cubicBezTo>
                        <a:pt x="12319" y="2836"/>
                        <a:pt x="10523" y="630"/>
                        <a:pt x="8129" y="126"/>
                      </a:cubicBezTo>
                      <a:lnTo>
                        <a:pt x="8129" y="126"/>
                      </a:lnTo>
                      <a:lnTo>
                        <a:pt x="8979" y="1890"/>
                      </a:lnTo>
                      <a:cubicBezTo>
                        <a:pt x="9105" y="2111"/>
                        <a:pt x="8979" y="2331"/>
                        <a:pt x="8790" y="2457"/>
                      </a:cubicBezTo>
                      <a:cubicBezTo>
                        <a:pt x="8741" y="2482"/>
                        <a:pt x="8685" y="2494"/>
                        <a:pt x="8628" y="2494"/>
                      </a:cubicBezTo>
                      <a:cubicBezTo>
                        <a:pt x="8468" y="2494"/>
                        <a:pt x="8301" y="2400"/>
                        <a:pt x="8255" y="2237"/>
                      </a:cubicBezTo>
                      <a:lnTo>
                        <a:pt x="7152" y="0"/>
                      </a:lnTo>
                      <a:lnTo>
                        <a:pt x="6585" y="0"/>
                      </a:lnTo>
                      <a:lnTo>
                        <a:pt x="6585" y="2899"/>
                      </a:lnTo>
                      <a:cubicBezTo>
                        <a:pt x="6585" y="3119"/>
                        <a:pt x="6396" y="3308"/>
                        <a:pt x="6207" y="3308"/>
                      </a:cubicBezTo>
                      <a:cubicBezTo>
                        <a:pt x="5955" y="3308"/>
                        <a:pt x="5797" y="3119"/>
                        <a:pt x="5797" y="2899"/>
                      </a:cubicBezTo>
                      <a:lnTo>
                        <a:pt x="5797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138" name="Google Shape;3138;p52"/>
                <p:cNvSpPr/>
                <p:nvPr/>
              </p:nvSpPr>
              <p:spPr>
                <a:xfrm>
                  <a:off x="-8169775" y="3174500"/>
                  <a:ext cx="267825" cy="129975"/>
                </a:xfrm>
                <a:custGeom>
                  <a:rect b="b" l="l" r="r" t="t"/>
                  <a:pathLst>
                    <a:path extrusionOk="0" h="5199" w="10713">
                      <a:moveTo>
                        <a:pt x="1639" y="1"/>
                      </a:moveTo>
                      <a:cubicBezTo>
                        <a:pt x="757" y="1"/>
                        <a:pt x="1" y="725"/>
                        <a:pt x="1" y="1639"/>
                      </a:cubicBezTo>
                      <a:lnTo>
                        <a:pt x="1" y="2080"/>
                      </a:lnTo>
                      <a:cubicBezTo>
                        <a:pt x="1" y="2301"/>
                        <a:pt x="190" y="2521"/>
                        <a:pt x="379" y="2521"/>
                      </a:cubicBezTo>
                      <a:lnTo>
                        <a:pt x="2521" y="2521"/>
                      </a:lnTo>
                      <a:lnTo>
                        <a:pt x="3057" y="5199"/>
                      </a:lnTo>
                      <a:cubicBezTo>
                        <a:pt x="3529" y="5073"/>
                        <a:pt x="4002" y="4978"/>
                        <a:pt x="4537" y="4978"/>
                      </a:cubicBezTo>
                      <a:lnTo>
                        <a:pt x="6176" y="4978"/>
                      </a:lnTo>
                      <a:cubicBezTo>
                        <a:pt x="6680" y="4978"/>
                        <a:pt x="7152" y="5073"/>
                        <a:pt x="7625" y="5199"/>
                      </a:cubicBezTo>
                      <a:lnTo>
                        <a:pt x="8192" y="2521"/>
                      </a:lnTo>
                      <a:lnTo>
                        <a:pt x="10303" y="2521"/>
                      </a:lnTo>
                      <a:cubicBezTo>
                        <a:pt x="10555" y="2521"/>
                        <a:pt x="10712" y="2301"/>
                        <a:pt x="10712" y="2080"/>
                      </a:cubicBezTo>
                      <a:lnTo>
                        <a:pt x="10712" y="1639"/>
                      </a:lnTo>
                      <a:cubicBezTo>
                        <a:pt x="10712" y="725"/>
                        <a:pt x="9956" y="1"/>
                        <a:pt x="9042" y="1"/>
                      </a:cubicBezTo>
                      <a:cubicBezTo>
                        <a:pt x="8160" y="1"/>
                        <a:pt x="7404" y="725"/>
                        <a:pt x="7404" y="1639"/>
                      </a:cubicBezTo>
                      <a:lnTo>
                        <a:pt x="7310" y="1639"/>
                      </a:lnTo>
                      <a:cubicBezTo>
                        <a:pt x="6617" y="1639"/>
                        <a:pt x="5892" y="1891"/>
                        <a:pt x="5325" y="2364"/>
                      </a:cubicBezTo>
                      <a:cubicBezTo>
                        <a:pt x="4852" y="1891"/>
                        <a:pt x="4128" y="1639"/>
                        <a:pt x="3372" y="1639"/>
                      </a:cubicBezTo>
                      <a:lnTo>
                        <a:pt x="3309" y="1639"/>
                      </a:lnTo>
                      <a:cubicBezTo>
                        <a:pt x="3309" y="725"/>
                        <a:pt x="2552" y="1"/>
                        <a:pt x="163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</p:grpSp>
        <p:sp>
          <p:nvSpPr>
            <p:cNvPr id="3139" name="Google Shape;3139;p52"/>
            <p:cNvSpPr/>
            <p:nvPr/>
          </p:nvSpPr>
          <p:spPr>
            <a:xfrm rot="5400000">
              <a:off x="3019001" y="3572819"/>
              <a:ext cx="339600" cy="142500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40" name="Google Shape;3140;p52"/>
            <p:cNvSpPr/>
            <p:nvPr/>
          </p:nvSpPr>
          <p:spPr>
            <a:xfrm rot="5400000">
              <a:off x="3311302" y="2704119"/>
              <a:ext cx="339600" cy="142500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41" name="Google Shape;3141;p52"/>
            <p:cNvSpPr/>
            <p:nvPr/>
          </p:nvSpPr>
          <p:spPr>
            <a:xfrm rot="5400000">
              <a:off x="3019001" y="2704122"/>
              <a:ext cx="339600" cy="14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42" name="Google Shape;3142;p52"/>
            <p:cNvSpPr/>
            <p:nvPr/>
          </p:nvSpPr>
          <p:spPr>
            <a:xfrm rot="5400000">
              <a:off x="3311302" y="3133297"/>
              <a:ext cx="339600" cy="14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143" name="Google Shape;3143;p52"/>
          <p:cNvGrpSpPr/>
          <p:nvPr/>
        </p:nvGrpSpPr>
        <p:grpSpPr>
          <a:xfrm>
            <a:off x="291075" y="2579800"/>
            <a:ext cx="1729325" cy="1379950"/>
            <a:chOff x="757300" y="2468700"/>
            <a:chExt cx="1729325" cy="1379950"/>
          </a:xfrm>
        </p:grpSpPr>
        <p:grpSp>
          <p:nvGrpSpPr>
            <p:cNvPr id="3144" name="Google Shape;3144;p52"/>
            <p:cNvGrpSpPr/>
            <p:nvPr/>
          </p:nvGrpSpPr>
          <p:grpSpPr>
            <a:xfrm>
              <a:off x="982701" y="2637043"/>
              <a:ext cx="1163493" cy="1155279"/>
              <a:chOff x="-426645" y="3004644"/>
              <a:chExt cx="2098275" cy="2098600"/>
            </a:xfrm>
          </p:grpSpPr>
          <p:sp>
            <p:nvSpPr>
              <p:cNvPr id="3145" name="Google Shape;3145;p52"/>
              <p:cNvSpPr/>
              <p:nvPr/>
            </p:nvSpPr>
            <p:spPr>
              <a:xfrm>
                <a:off x="-240755" y="3190697"/>
                <a:ext cx="1726500" cy="1726500"/>
              </a:xfrm>
              <a:prstGeom prst="donut">
                <a:avLst>
                  <a:gd fmla="val 10182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46" name="Google Shape;3146;p52"/>
              <p:cNvGrpSpPr/>
              <p:nvPr/>
            </p:nvGrpSpPr>
            <p:grpSpPr>
              <a:xfrm>
                <a:off x="-426645" y="3004644"/>
                <a:ext cx="2098275" cy="2098600"/>
                <a:chOff x="277730" y="1691269"/>
                <a:chExt cx="2098275" cy="2098600"/>
              </a:xfrm>
            </p:grpSpPr>
            <p:sp>
              <p:nvSpPr>
                <p:cNvPr id="3147" name="Google Shape;3147;p52"/>
                <p:cNvSpPr/>
                <p:nvPr/>
              </p:nvSpPr>
              <p:spPr>
                <a:xfrm rot="-4538083">
                  <a:off x="464543" y="1878093"/>
                  <a:ext cx="1723074" cy="1723074"/>
                </a:xfrm>
                <a:prstGeom prst="blockArc">
                  <a:avLst>
                    <a:gd fmla="val 6834719" name="adj1"/>
                    <a:gd fmla="val 20700625" name="adj2"/>
                    <a:gd fmla="val 10156" name="adj3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8" name="Google Shape;3148;p52"/>
                <p:cNvSpPr/>
                <p:nvPr/>
              </p:nvSpPr>
              <p:spPr>
                <a:xfrm flipH="1" rot="4538083">
                  <a:off x="466118" y="1879982"/>
                  <a:ext cx="1723074" cy="1723074"/>
                </a:xfrm>
                <a:prstGeom prst="blockArc">
                  <a:avLst>
                    <a:gd fmla="val 12240843" name="adj1"/>
                    <a:gd fmla="val 17544158" name="adj2"/>
                    <a:gd fmla="val 10001" name="adj3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9" name="Google Shape;3149;p52"/>
                <p:cNvSpPr/>
                <p:nvPr/>
              </p:nvSpPr>
              <p:spPr>
                <a:xfrm flipH="1" rot="4538083">
                  <a:off x="466118" y="1878082"/>
                  <a:ext cx="1723074" cy="1723074"/>
                </a:xfrm>
                <a:prstGeom prst="blockArc">
                  <a:avLst>
                    <a:gd fmla="val 17205922" name="adj1"/>
                    <a:gd fmla="val 20981927" name="adj2"/>
                    <a:gd fmla="val 9523" name="adj3"/>
                  </a:avLst>
                </a:prstGeom>
                <a:solidFill>
                  <a:srgbClr val="395B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150" name="Google Shape;3150;p52"/>
            <p:cNvSpPr txBox="1"/>
            <p:nvPr/>
          </p:nvSpPr>
          <p:spPr>
            <a:xfrm>
              <a:off x="757300" y="354085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고가 64%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3151" name="Google Shape;3151;p52"/>
            <p:cNvCxnSpPr/>
            <p:nvPr/>
          </p:nvCxnSpPr>
          <p:spPr>
            <a:xfrm flipH="1">
              <a:off x="1035931" y="3443732"/>
              <a:ext cx="132600" cy="16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152" name="Google Shape;3152;p52"/>
            <p:cNvCxnSpPr/>
            <p:nvPr/>
          </p:nvCxnSpPr>
          <p:spPr>
            <a:xfrm flipH="1" rot="10800000">
              <a:off x="1773927" y="2685398"/>
              <a:ext cx="169800" cy="166500"/>
            </a:xfrm>
            <a:prstGeom prst="straightConnector1">
              <a:avLst/>
            </a:prstGeom>
            <a:noFill/>
            <a:ln cap="flat" cmpd="sng" w="9525">
              <a:solidFill>
                <a:srgbClr val="395B8E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153" name="Google Shape;3153;p52"/>
            <p:cNvCxnSpPr/>
            <p:nvPr/>
          </p:nvCxnSpPr>
          <p:spPr>
            <a:xfrm>
              <a:off x="1943769" y="3396066"/>
              <a:ext cx="23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3154" name="Google Shape;3154;p52"/>
            <p:cNvSpPr txBox="1"/>
            <p:nvPr/>
          </p:nvSpPr>
          <p:spPr>
            <a:xfrm>
              <a:off x="1652324" y="246870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저가 11%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55" name="Google Shape;3155;p52"/>
            <p:cNvSpPr txBox="1"/>
            <p:nvPr/>
          </p:nvSpPr>
          <p:spPr>
            <a:xfrm>
              <a:off x="1827825" y="354085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중가 23%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156" name="Google Shape;3156;p52"/>
          <p:cNvSpPr txBox="1"/>
          <p:nvPr/>
        </p:nvSpPr>
        <p:spPr>
          <a:xfrm>
            <a:off x="5622925" y="1057175"/>
            <a:ext cx="3239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인사이트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모든 상품군에서 급한 폭으로 감소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최근 방문 횟수가 가장 오래됨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마음이 떠나가는 고객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여러 제휴사 이용 고객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다른 군집 대비 낮은 연령대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마케팅 방향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반복적인 상품 노출로 구매 유도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인플루언서를 이용한 홍보, 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행사 진행시 지속적으로 문자 sns 메일 전송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젊은 층을 타겟으로 한 팝업 스토어 오픈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157" name="Google Shape;3157;p52"/>
          <p:cNvGrpSpPr/>
          <p:nvPr/>
        </p:nvGrpSpPr>
        <p:grpSpPr>
          <a:xfrm>
            <a:off x="993852" y="1327750"/>
            <a:ext cx="4803513" cy="572613"/>
            <a:chOff x="1155277" y="1251550"/>
            <a:chExt cx="4803513" cy="572613"/>
          </a:xfrm>
        </p:grpSpPr>
        <p:sp>
          <p:nvSpPr>
            <p:cNvPr id="3158" name="Google Shape;3158;p52"/>
            <p:cNvSpPr txBox="1"/>
            <p:nvPr/>
          </p:nvSpPr>
          <p:spPr>
            <a:xfrm>
              <a:off x="1501003" y="125155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평균 구매액 31,955,133원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3159" name="Google Shape;3159;p52"/>
            <p:cNvGrpSpPr/>
            <p:nvPr/>
          </p:nvGrpSpPr>
          <p:grpSpPr>
            <a:xfrm>
              <a:off x="1155277" y="1393858"/>
              <a:ext cx="359995" cy="288007"/>
              <a:chOff x="-62511900" y="4129100"/>
              <a:chExt cx="304050" cy="282000"/>
            </a:xfrm>
          </p:grpSpPr>
          <p:sp>
            <p:nvSpPr>
              <p:cNvPr id="3160" name="Google Shape;3160;p52"/>
              <p:cNvSpPr/>
              <p:nvPr/>
            </p:nvSpPr>
            <p:spPr>
              <a:xfrm>
                <a:off x="-62414225" y="4203925"/>
                <a:ext cx="206375" cy="207175"/>
              </a:xfrm>
              <a:custGeom>
                <a:rect b="b" l="l" r="r" t="t"/>
                <a:pathLst>
                  <a:path extrusionOk="0" h="8287" w="8255">
                    <a:moveTo>
                      <a:pt x="4128" y="1229"/>
                    </a:moveTo>
                    <a:cubicBezTo>
                      <a:pt x="4348" y="1229"/>
                      <a:pt x="4506" y="1418"/>
                      <a:pt x="4506" y="1670"/>
                    </a:cubicBezTo>
                    <a:lnTo>
                      <a:pt x="4506" y="1922"/>
                    </a:lnTo>
                    <a:cubicBezTo>
                      <a:pt x="4978" y="2080"/>
                      <a:pt x="5356" y="2552"/>
                      <a:pt x="5356" y="3119"/>
                    </a:cubicBezTo>
                    <a:cubicBezTo>
                      <a:pt x="5356" y="3340"/>
                      <a:pt x="5136" y="3498"/>
                      <a:pt x="4947" y="3498"/>
                    </a:cubicBezTo>
                    <a:cubicBezTo>
                      <a:pt x="4726" y="3498"/>
                      <a:pt x="4506" y="3308"/>
                      <a:pt x="4506" y="3119"/>
                    </a:cubicBezTo>
                    <a:cubicBezTo>
                      <a:pt x="4506" y="2867"/>
                      <a:pt x="4317" y="2710"/>
                      <a:pt x="4128" y="2710"/>
                    </a:cubicBezTo>
                    <a:cubicBezTo>
                      <a:pt x="3939" y="2710"/>
                      <a:pt x="3687" y="2930"/>
                      <a:pt x="3687" y="3119"/>
                    </a:cubicBezTo>
                    <a:cubicBezTo>
                      <a:pt x="3718" y="3340"/>
                      <a:pt x="4033" y="3592"/>
                      <a:pt x="4411" y="3813"/>
                    </a:cubicBezTo>
                    <a:cubicBezTo>
                      <a:pt x="4821" y="4128"/>
                      <a:pt x="5388" y="4537"/>
                      <a:pt x="5388" y="5199"/>
                    </a:cubicBezTo>
                    <a:cubicBezTo>
                      <a:pt x="5388" y="5766"/>
                      <a:pt x="5041" y="6175"/>
                      <a:pt x="4569" y="6396"/>
                    </a:cubicBezTo>
                    <a:lnTo>
                      <a:pt x="4569" y="6648"/>
                    </a:lnTo>
                    <a:cubicBezTo>
                      <a:pt x="4569" y="6900"/>
                      <a:pt x="4348" y="7089"/>
                      <a:pt x="4159" y="7089"/>
                    </a:cubicBezTo>
                    <a:cubicBezTo>
                      <a:pt x="3970" y="7089"/>
                      <a:pt x="3718" y="6900"/>
                      <a:pt x="3718" y="6648"/>
                    </a:cubicBezTo>
                    <a:lnTo>
                      <a:pt x="3718" y="6396"/>
                    </a:lnTo>
                    <a:cubicBezTo>
                      <a:pt x="3245" y="6238"/>
                      <a:pt x="2899" y="5766"/>
                      <a:pt x="2899" y="5199"/>
                    </a:cubicBezTo>
                    <a:cubicBezTo>
                      <a:pt x="2899" y="4978"/>
                      <a:pt x="3088" y="4821"/>
                      <a:pt x="3308" y="4821"/>
                    </a:cubicBezTo>
                    <a:cubicBezTo>
                      <a:pt x="3498" y="4821"/>
                      <a:pt x="3687" y="5010"/>
                      <a:pt x="3687" y="5199"/>
                    </a:cubicBezTo>
                    <a:cubicBezTo>
                      <a:pt x="3687" y="5451"/>
                      <a:pt x="3876" y="5608"/>
                      <a:pt x="4128" y="5608"/>
                    </a:cubicBezTo>
                    <a:cubicBezTo>
                      <a:pt x="4348" y="5608"/>
                      <a:pt x="4506" y="5388"/>
                      <a:pt x="4506" y="5199"/>
                    </a:cubicBezTo>
                    <a:cubicBezTo>
                      <a:pt x="4506" y="4978"/>
                      <a:pt x="4191" y="4726"/>
                      <a:pt x="3844" y="4506"/>
                    </a:cubicBezTo>
                    <a:cubicBezTo>
                      <a:pt x="3403" y="4191"/>
                      <a:pt x="2867" y="3781"/>
                      <a:pt x="2867" y="3119"/>
                    </a:cubicBezTo>
                    <a:cubicBezTo>
                      <a:pt x="2867" y="2552"/>
                      <a:pt x="3214" y="2143"/>
                      <a:pt x="3687" y="1922"/>
                    </a:cubicBezTo>
                    <a:lnTo>
                      <a:pt x="3687" y="1670"/>
                    </a:lnTo>
                    <a:cubicBezTo>
                      <a:pt x="3687" y="1418"/>
                      <a:pt x="3876" y="1229"/>
                      <a:pt x="4128" y="1229"/>
                    </a:cubicBezTo>
                    <a:close/>
                    <a:moveTo>
                      <a:pt x="4128" y="0"/>
                    </a:moveTo>
                    <a:cubicBezTo>
                      <a:pt x="1828" y="0"/>
                      <a:pt x="0" y="1859"/>
                      <a:pt x="0" y="4128"/>
                    </a:cubicBezTo>
                    <a:cubicBezTo>
                      <a:pt x="0" y="6427"/>
                      <a:pt x="1828" y="8286"/>
                      <a:pt x="4128" y="8286"/>
                    </a:cubicBezTo>
                    <a:cubicBezTo>
                      <a:pt x="6396" y="8286"/>
                      <a:pt x="8255" y="6427"/>
                      <a:pt x="8255" y="4128"/>
                    </a:cubicBezTo>
                    <a:cubicBezTo>
                      <a:pt x="8255" y="1859"/>
                      <a:pt x="6396" y="0"/>
                      <a:pt x="41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61" name="Google Shape;3161;p52"/>
              <p:cNvSpPr/>
              <p:nvPr/>
            </p:nvSpPr>
            <p:spPr>
              <a:xfrm>
                <a:off x="-62511100" y="4129100"/>
                <a:ext cx="159900" cy="74850"/>
              </a:xfrm>
              <a:custGeom>
                <a:rect b="b" l="l" r="r" t="t"/>
                <a:pathLst>
                  <a:path extrusionOk="0" h="2994" w="6396">
                    <a:moveTo>
                      <a:pt x="3214" y="1"/>
                    </a:moveTo>
                    <a:cubicBezTo>
                      <a:pt x="1450" y="1"/>
                      <a:pt x="0" y="662"/>
                      <a:pt x="0" y="1513"/>
                    </a:cubicBezTo>
                    <a:cubicBezTo>
                      <a:pt x="0" y="2332"/>
                      <a:pt x="1450" y="2993"/>
                      <a:pt x="3214" y="2993"/>
                    </a:cubicBezTo>
                    <a:cubicBezTo>
                      <a:pt x="4947" y="2993"/>
                      <a:pt x="6396" y="2332"/>
                      <a:pt x="6396" y="1513"/>
                    </a:cubicBezTo>
                    <a:cubicBezTo>
                      <a:pt x="6396" y="662"/>
                      <a:pt x="4947" y="1"/>
                      <a:pt x="32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62" name="Google Shape;3162;p52"/>
              <p:cNvSpPr/>
              <p:nvPr/>
            </p:nvSpPr>
            <p:spPr>
              <a:xfrm>
                <a:off x="-62511100" y="4207075"/>
                <a:ext cx="110275" cy="59875"/>
              </a:xfrm>
              <a:custGeom>
                <a:rect b="b" l="l" r="r" t="t"/>
                <a:pathLst>
                  <a:path extrusionOk="0" h="2395" w="4411">
                    <a:moveTo>
                      <a:pt x="0" y="0"/>
                    </a:moveTo>
                    <a:lnTo>
                      <a:pt x="0" y="1135"/>
                    </a:lnTo>
                    <a:cubicBezTo>
                      <a:pt x="0" y="1450"/>
                      <a:pt x="347" y="1765"/>
                      <a:pt x="882" y="2017"/>
                    </a:cubicBezTo>
                    <a:cubicBezTo>
                      <a:pt x="1355" y="2237"/>
                      <a:pt x="2332" y="2395"/>
                      <a:pt x="3151" y="2395"/>
                    </a:cubicBezTo>
                    <a:lnTo>
                      <a:pt x="3308" y="2395"/>
                    </a:lnTo>
                    <a:cubicBezTo>
                      <a:pt x="3560" y="1733"/>
                      <a:pt x="3907" y="1135"/>
                      <a:pt x="4411" y="631"/>
                    </a:cubicBezTo>
                    <a:lnTo>
                      <a:pt x="4411" y="631"/>
                    </a:lnTo>
                    <a:cubicBezTo>
                      <a:pt x="4033" y="694"/>
                      <a:pt x="3623" y="757"/>
                      <a:pt x="3182" y="757"/>
                    </a:cubicBezTo>
                    <a:cubicBezTo>
                      <a:pt x="2363" y="757"/>
                      <a:pt x="1261" y="599"/>
                      <a:pt x="567" y="316"/>
                    </a:cubicBezTo>
                    <a:cubicBezTo>
                      <a:pt x="347" y="221"/>
                      <a:pt x="158" y="127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63" name="Google Shape;3163;p52"/>
              <p:cNvSpPr/>
              <p:nvPr/>
            </p:nvSpPr>
            <p:spPr>
              <a:xfrm>
                <a:off x="-62511100" y="4329950"/>
                <a:ext cx="106350" cy="59875"/>
              </a:xfrm>
              <a:custGeom>
                <a:rect b="b" l="l" r="r" t="t"/>
                <a:pathLst>
                  <a:path extrusionOk="0" h="2395" w="4254">
                    <a:moveTo>
                      <a:pt x="0" y="0"/>
                    </a:moveTo>
                    <a:lnTo>
                      <a:pt x="0" y="1197"/>
                    </a:lnTo>
                    <a:cubicBezTo>
                      <a:pt x="0" y="1701"/>
                      <a:pt x="1355" y="2395"/>
                      <a:pt x="3182" y="2395"/>
                    </a:cubicBezTo>
                    <a:cubicBezTo>
                      <a:pt x="3560" y="2395"/>
                      <a:pt x="3907" y="2363"/>
                      <a:pt x="4254" y="2332"/>
                    </a:cubicBezTo>
                    <a:cubicBezTo>
                      <a:pt x="3875" y="1859"/>
                      <a:pt x="3560" y="1355"/>
                      <a:pt x="3340" y="756"/>
                    </a:cubicBezTo>
                    <a:lnTo>
                      <a:pt x="3182" y="756"/>
                    </a:lnTo>
                    <a:cubicBezTo>
                      <a:pt x="2363" y="756"/>
                      <a:pt x="1261" y="599"/>
                      <a:pt x="567" y="315"/>
                    </a:cubicBezTo>
                    <a:cubicBezTo>
                      <a:pt x="347" y="252"/>
                      <a:pt x="158" y="126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64" name="Google Shape;3164;p52"/>
              <p:cNvSpPr/>
              <p:nvPr/>
            </p:nvSpPr>
            <p:spPr>
              <a:xfrm>
                <a:off x="-62511900" y="4268500"/>
                <a:ext cx="78000" cy="60675"/>
              </a:xfrm>
              <a:custGeom>
                <a:rect b="b" l="l" r="r" t="t"/>
                <a:pathLst>
                  <a:path extrusionOk="0" h="2427" w="3120">
                    <a:moveTo>
                      <a:pt x="1" y="1"/>
                    </a:moveTo>
                    <a:lnTo>
                      <a:pt x="1" y="1167"/>
                    </a:lnTo>
                    <a:lnTo>
                      <a:pt x="32" y="1167"/>
                    </a:lnTo>
                    <a:cubicBezTo>
                      <a:pt x="32" y="1482"/>
                      <a:pt x="379" y="1797"/>
                      <a:pt x="914" y="2017"/>
                    </a:cubicBezTo>
                    <a:cubicBezTo>
                      <a:pt x="1387" y="2238"/>
                      <a:pt x="2332" y="2395"/>
                      <a:pt x="3120" y="2427"/>
                    </a:cubicBezTo>
                    <a:cubicBezTo>
                      <a:pt x="3057" y="2143"/>
                      <a:pt x="3025" y="1860"/>
                      <a:pt x="3025" y="1608"/>
                    </a:cubicBezTo>
                    <a:cubicBezTo>
                      <a:pt x="3025" y="1324"/>
                      <a:pt x="3088" y="1041"/>
                      <a:pt x="3120" y="757"/>
                    </a:cubicBezTo>
                    <a:cubicBezTo>
                      <a:pt x="2332" y="757"/>
                      <a:pt x="1230" y="599"/>
                      <a:pt x="536" y="316"/>
                    </a:cubicBezTo>
                    <a:cubicBezTo>
                      <a:pt x="347" y="253"/>
                      <a:pt x="158" y="12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3165" name="Google Shape;3165;p52"/>
            <p:cNvSpPr txBox="1"/>
            <p:nvPr/>
          </p:nvSpPr>
          <p:spPr>
            <a:xfrm>
              <a:off x="1500991" y="1454863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방문당 소비금액 61,408원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3166" name="Google Shape;3166;p52"/>
            <p:cNvGrpSpPr/>
            <p:nvPr/>
          </p:nvGrpSpPr>
          <p:grpSpPr>
            <a:xfrm>
              <a:off x="3638924" y="1393874"/>
              <a:ext cx="360001" cy="287989"/>
              <a:chOff x="3860400" y="3254050"/>
              <a:chExt cx="296175" cy="241825"/>
            </a:xfrm>
          </p:grpSpPr>
          <p:sp>
            <p:nvSpPr>
              <p:cNvPr id="3167" name="Google Shape;3167;p52"/>
              <p:cNvSpPr/>
              <p:nvPr/>
            </p:nvSpPr>
            <p:spPr>
              <a:xfrm>
                <a:off x="4112425" y="3358025"/>
                <a:ext cx="44150" cy="18125"/>
              </a:xfrm>
              <a:custGeom>
                <a:rect b="b" l="l" r="r" t="t"/>
                <a:pathLst>
                  <a:path extrusionOk="0" h="725" w="1766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419" y="725"/>
                    </a:lnTo>
                    <a:cubicBezTo>
                      <a:pt x="1608" y="725"/>
                      <a:pt x="1765" y="567"/>
                      <a:pt x="1765" y="378"/>
                    </a:cubicBezTo>
                    <a:cubicBezTo>
                      <a:pt x="1734" y="158"/>
                      <a:pt x="1608" y="0"/>
                      <a:pt x="141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68" name="Google Shape;3168;p52"/>
              <p:cNvSpPr/>
              <p:nvPr/>
            </p:nvSpPr>
            <p:spPr>
              <a:xfrm>
                <a:off x="4102200" y="3393475"/>
                <a:ext cx="37050" cy="33875"/>
              </a:xfrm>
              <a:custGeom>
                <a:rect b="b" l="l" r="r" t="t"/>
                <a:pathLst>
                  <a:path extrusionOk="0" h="1355" w="1482">
                    <a:moveTo>
                      <a:pt x="394" y="0"/>
                    </a:moveTo>
                    <a:cubicBezTo>
                      <a:pt x="308" y="0"/>
                      <a:pt x="221" y="32"/>
                      <a:pt x="158" y="95"/>
                    </a:cubicBezTo>
                    <a:cubicBezTo>
                      <a:pt x="0" y="221"/>
                      <a:pt x="0" y="410"/>
                      <a:pt x="158" y="567"/>
                    </a:cubicBezTo>
                    <a:lnTo>
                      <a:pt x="882" y="1260"/>
                    </a:lnTo>
                    <a:cubicBezTo>
                      <a:pt x="945" y="1323"/>
                      <a:pt x="1032" y="1355"/>
                      <a:pt x="1119" y="1355"/>
                    </a:cubicBezTo>
                    <a:cubicBezTo>
                      <a:pt x="1205" y="1355"/>
                      <a:pt x="1292" y="1323"/>
                      <a:pt x="1355" y="1260"/>
                    </a:cubicBezTo>
                    <a:cubicBezTo>
                      <a:pt x="1481" y="1134"/>
                      <a:pt x="1481" y="914"/>
                      <a:pt x="1355" y="788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69" name="Google Shape;3169;p52"/>
              <p:cNvSpPr/>
              <p:nvPr/>
            </p:nvSpPr>
            <p:spPr>
              <a:xfrm>
                <a:off x="4103775" y="3306025"/>
                <a:ext cx="35475" cy="34500"/>
              </a:xfrm>
              <a:custGeom>
                <a:rect b="b" l="l" r="r" t="t"/>
                <a:pathLst>
                  <a:path extrusionOk="0" h="1380" w="1419">
                    <a:moveTo>
                      <a:pt x="1056" y="1"/>
                    </a:moveTo>
                    <a:cubicBezTo>
                      <a:pt x="969" y="1"/>
                      <a:pt x="882" y="32"/>
                      <a:pt x="819" y="96"/>
                    </a:cubicBezTo>
                    <a:lnTo>
                      <a:pt x="95" y="789"/>
                    </a:lnTo>
                    <a:cubicBezTo>
                      <a:pt x="0" y="915"/>
                      <a:pt x="0" y="1135"/>
                      <a:pt x="95" y="1261"/>
                    </a:cubicBezTo>
                    <a:cubicBezTo>
                      <a:pt x="158" y="1340"/>
                      <a:pt x="252" y="1379"/>
                      <a:pt x="343" y="1379"/>
                    </a:cubicBezTo>
                    <a:cubicBezTo>
                      <a:pt x="434" y="1379"/>
                      <a:pt x="520" y="1340"/>
                      <a:pt x="567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6"/>
                    </a:cubicBezTo>
                    <a:cubicBezTo>
                      <a:pt x="1229" y="32"/>
                      <a:pt x="1142" y="1"/>
                      <a:pt x="10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70" name="Google Shape;3170;p52"/>
              <p:cNvSpPr/>
              <p:nvPr/>
            </p:nvSpPr>
            <p:spPr>
              <a:xfrm>
                <a:off x="3860400" y="3306025"/>
                <a:ext cx="105550" cy="104800"/>
              </a:xfrm>
              <a:custGeom>
                <a:rect b="b" l="l" r="r" t="t"/>
                <a:pathLst>
                  <a:path extrusionOk="0" h="4192" w="4222">
                    <a:moveTo>
                      <a:pt x="2489" y="1"/>
                    </a:moveTo>
                    <a:cubicBezTo>
                      <a:pt x="2048" y="1"/>
                      <a:pt x="1639" y="285"/>
                      <a:pt x="1481" y="726"/>
                    </a:cubicBezTo>
                    <a:lnTo>
                      <a:pt x="1418" y="726"/>
                    </a:lnTo>
                    <a:cubicBezTo>
                      <a:pt x="662" y="726"/>
                      <a:pt x="0" y="1356"/>
                      <a:pt x="0" y="2080"/>
                    </a:cubicBezTo>
                    <a:cubicBezTo>
                      <a:pt x="0" y="2836"/>
                      <a:pt x="630" y="3467"/>
                      <a:pt x="1418" y="3467"/>
                    </a:cubicBezTo>
                    <a:lnTo>
                      <a:pt x="1481" y="3467"/>
                    </a:lnTo>
                    <a:cubicBezTo>
                      <a:pt x="1639" y="3845"/>
                      <a:pt x="2017" y="4191"/>
                      <a:pt x="2489" y="4191"/>
                    </a:cubicBezTo>
                    <a:lnTo>
                      <a:pt x="4222" y="4191"/>
                    </a:lnTo>
                    <a:lnTo>
                      <a:pt x="4222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71" name="Google Shape;3171;p52"/>
              <p:cNvSpPr/>
              <p:nvPr/>
            </p:nvSpPr>
            <p:spPr>
              <a:xfrm>
                <a:off x="4050225" y="3254050"/>
                <a:ext cx="35450" cy="208750"/>
              </a:xfrm>
              <a:custGeom>
                <a:rect b="b" l="l" r="r" t="t"/>
                <a:pathLst>
                  <a:path extrusionOk="0" h="8350" w="1418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lnTo>
                      <a:pt x="0" y="7625"/>
                    </a:lnTo>
                    <a:cubicBezTo>
                      <a:pt x="0" y="8034"/>
                      <a:pt x="315" y="8349"/>
                      <a:pt x="725" y="8349"/>
                    </a:cubicBezTo>
                    <a:cubicBezTo>
                      <a:pt x="1134" y="8286"/>
                      <a:pt x="1418" y="8003"/>
                      <a:pt x="1418" y="7625"/>
                    </a:cubicBezTo>
                    <a:lnTo>
                      <a:pt x="1418" y="694"/>
                    </a:ln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72" name="Google Shape;3172;p52"/>
              <p:cNvSpPr/>
              <p:nvPr/>
            </p:nvSpPr>
            <p:spPr>
              <a:xfrm>
                <a:off x="3912375" y="3426550"/>
                <a:ext cx="51225" cy="69325"/>
              </a:xfrm>
              <a:custGeom>
                <a:rect b="b" l="l" r="r" t="t"/>
                <a:pathLst>
                  <a:path extrusionOk="0" h="2773" w="2049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2363"/>
                      <a:pt x="473" y="2773"/>
                      <a:pt x="1040" y="2773"/>
                    </a:cubicBezTo>
                    <a:cubicBezTo>
                      <a:pt x="1607" y="2773"/>
                      <a:pt x="2048" y="2300"/>
                      <a:pt x="2048" y="1764"/>
                    </a:cubicBezTo>
                    <a:lnTo>
                      <a:pt x="2048" y="32"/>
                    </a:lnTo>
                    <a:lnTo>
                      <a:pt x="316" y="32"/>
                    </a:lnTo>
                    <a:cubicBezTo>
                      <a:pt x="253" y="32"/>
                      <a:pt x="127" y="32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173" name="Google Shape;3173;p52"/>
              <p:cNvSpPr/>
              <p:nvPr/>
            </p:nvSpPr>
            <p:spPr>
              <a:xfrm>
                <a:off x="3982475" y="3275325"/>
                <a:ext cx="52000" cy="163850"/>
              </a:xfrm>
              <a:custGeom>
                <a:rect b="b" l="l" r="r" t="t"/>
                <a:pathLst>
                  <a:path extrusionOk="0" h="6554" w="2080">
                    <a:moveTo>
                      <a:pt x="2080" y="0"/>
                    </a:moveTo>
                    <a:lnTo>
                      <a:pt x="1765" y="315"/>
                    </a:lnTo>
                    <a:cubicBezTo>
                      <a:pt x="1292" y="788"/>
                      <a:pt x="662" y="1071"/>
                      <a:pt x="1" y="1166"/>
                    </a:cubicBezTo>
                    <a:lnTo>
                      <a:pt x="1" y="5419"/>
                    </a:lnTo>
                    <a:cubicBezTo>
                      <a:pt x="662" y="5482"/>
                      <a:pt x="1292" y="5766"/>
                      <a:pt x="1765" y="6238"/>
                    </a:cubicBezTo>
                    <a:lnTo>
                      <a:pt x="2080" y="6553"/>
                    </a:lnTo>
                    <a:lnTo>
                      <a:pt x="208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3174" name="Google Shape;3174;p52"/>
            <p:cNvSpPr txBox="1"/>
            <p:nvPr/>
          </p:nvSpPr>
          <p:spPr>
            <a:xfrm>
              <a:off x="4010291" y="135320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주요 제휴사: A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175" name="Google Shape;3175;p52"/>
          <p:cNvGrpSpPr/>
          <p:nvPr/>
        </p:nvGrpSpPr>
        <p:grpSpPr>
          <a:xfrm>
            <a:off x="6445965" y="3068342"/>
            <a:ext cx="339253" cy="339253"/>
            <a:chOff x="1492675" y="4992125"/>
            <a:chExt cx="481825" cy="481825"/>
          </a:xfrm>
        </p:grpSpPr>
        <p:sp>
          <p:nvSpPr>
            <p:cNvPr id="3176" name="Google Shape;3176;p5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178" name="Google Shape;3178;p52"/>
          <p:cNvGrpSpPr/>
          <p:nvPr/>
        </p:nvGrpSpPr>
        <p:grpSpPr>
          <a:xfrm>
            <a:off x="6578265" y="1108142"/>
            <a:ext cx="339253" cy="339253"/>
            <a:chOff x="1492675" y="4992125"/>
            <a:chExt cx="481825" cy="481825"/>
          </a:xfrm>
        </p:grpSpPr>
        <p:sp>
          <p:nvSpPr>
            <p:cNvPr id="3179" name="Google Shape;3179;p5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80" name="Google Shape;3180;p5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53"/>
          <p:cNvSpPr/>
          <p:nvPr/>
        </p:nvSpPr>
        <p:spPr>
          <a:xfrm>
            <a:off x="5741575" y="880175"/>
            <a:ext cx="30024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53"/>
          <p:cNvSpPr/>
          <p:nvPr/>
        </p:nvSpPr>
        <p:spPr>
          <a:xfrm>
            <a:off x="237041" y="880174"/>
            <a:ext cx="5490600" cy="38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53"/>
          <p:cNvSpPr/>
          <p:nvPr/>
        </p:nvSpPr>
        <p:spPr>
          <a:xfrm>
            <a:off x="1429776" y="4291733"/>
            <a:ext cx="3106728" cy="366498"/>
          </a:xfrm>
          <a:prstGeom prst="flowChartTerminator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1896명</a:t>
            </a:r>
            <a:endParaRPr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188" name="Google Shape;3188;p53"/>
          <p:cNvGrpSpPr/>
          <p:nvPr/>
        </p:nvGrpSpPr>
        <p:grpSpPr>
          <a:xfrm>
            <a:off x="449847" y="1821300"/>
            <a:ext cx="5066579" cy="350321"/>
            <a:chOff x="451323" y="1696357"/>
            <a:chExt cx="1460614" cy="284490"/>
          </a:xfrm>
        </p:grpSpPr>
        <p:sp>
          <p:nvSpPr>
            <p:cNvPr id="3189" name="Google Shape;3189;p53"/>
            <p:cNvSpPr/>
            <p:nvPr/>
          </p:nvSpPr>
          <p:spPr>
            <a:xfrm>
              <a:off x="690300" y="1731088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90" name="Google Shape;3190;p53"/>
            <p:cNvSpPr/>
            <p:nvPr/>
          </p:nvSpPr>
          <p:spPr>
            <a:xfrm>
              <a:off x="451323" y="1731100"/>
              <a:ext cx="452410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91" name="Google Shape;3191;p53"/>
            <p:cNvSpPr txBox="1"/>
            <p:nvPr/>
          </p:nvSpPr>
          <p:spPr>
            <a:xfrm>
              <a:off x="589954" y="1696357"/>
              <a:ext cx="21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남자 333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92" name="Google Shape;3192;p53"/>
            <p:cNvSpPr txBox="1"/>
            <p:nvPr/>
          </p:nvSpPr>
          <p:spPr>
            <a:xfrm>
              <a:off x="1308481" y="1705747"/>
              <a:ext cx="252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여자 1563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193" name="Google Shape;3193;p53"/>
          <p:cNvGrpSpPr/>
          <p:nvPr/>
        </p:nvGrpSpPr>
        <p:grpSpPr>
          <a:xfrm>
            <a:off x="230724" y="2111025"/>
            <a:ext cx="5340236" cy="607804"/>
            <a:chOff x="3854675" y="4434850"/>
            <a:chExt cx="1542975" cy="493588"/>
          </a:xfrm>
        </p:grpSpPr>
        <p:sp>
          <p:nvSpPr>
            <p:cNvPr id="3194" name="Google Shape;3194;p53"/>
            <p:cNvSpPr/>
            <p:nvPr/>
          </p:nvSpPr>
          <p:spPr>
            <a:xfrm>
              <a:off x="4159750" y="4488263"/>
              <a:ext cx="1221637" cy="202873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rgbClr val="A6C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95" name="Google Shape;3195;p53"/>
            <p:cNvSpPr/>
            <p:nvPr/>
          </p:nvSpPr>
          <p:spPr>
            <a:xfrm>
              <a:off x="3920775" y="4488275"/>
              <a:ext cx="403815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96" name="Google Shape;3196;p53"/>
            <p:cNvSpPr txBox="1"/>
            <p:nvPr/>
          </p:nvSpPr>
          <p:spPr>
            <a:xfrm>
              <a:off x="3854675" y="4620025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30대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97" name="Google Shape;3197;p53"/>
            <p:cNvSpPr/>
            <p:nvPr/>
          </p:nvSpPr>
          <p:spPr>
            <a:xfrm>
              <a:off x="4250349" y="4488275"/>
              <a:ext cx="756841" cy="201602"/>
            </a:xfrm>
            <a:custGeom>
              <a:rect b="b" l="l" r="r" t="t"/>
              <a:pathLst>
                <a:path extrusionOk="0" h="2555" w="23705">
                  <a:moveTo>
                    <a:pt x="1" y="0"/>
                  </a:moveTo>
                  <a:lnTo>
                    <a:pt x="1" y="2554"/>
                  </a:lnTo>
                  <a:lnTo>
                    <a:pt x="23704" y="2554"/>
                  </a:lnTo>
                  <a:lnTo>
                    <a:pt x="23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98" name="Google Shape;3198;p53"/>
            <p:cNvSpPr txBox="1"/>
            <p:nvPr/>
          </p:nvSpPr>
          <p:spPr>
            <a:xfrm>
              <a:off x="4993850" y="4620013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50대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99" name="Google Shape;3199;p53"/>
            <p:cNvSpPr txBox="1"/>
            <p:nvPr/>
          </p:nvSpPr>
          <p:spPr>
            <a:xfrm>
              <a:off x="4426875" y="4620638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40대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200" name="Google Shape;3200;p53"/>
            <p:cNvSpPr txBox="1"/>
            <p:nvPr/>
          </p:nvSpPr>
          <p:spPr>
            <a:xfrm>
              <a:off x="3854677" y="4434850"/>
              <a:ext cx="46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22%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201" name="Google Shape;3201;p53"/>
            <p:cNvSpPr txBox="1"/>
            <p:nvPr/>
          </p:nvSpPr>
          <p:spPr>
            <a:xfrm>
              <a:off x="4993850" y="4434850"/>
              <a:ext cx="4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26%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202" name="Google Shape;3202;p53"/>
            <p:cNvSpPr txBox="1"/>
            <p:nvPr/>
          </p:nvSpPr>
          <p:spPr>
            <a:xfrm>
              <a:off x="4571151" y="4452158"/>
              <a:ext cx="1293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43</a:t>
              </a:r>
              <a:r>
                <a:rPr lang="es" sz="1000">
                  <a:solidFill>
                    <a:schemeClr val="dk2"/>
                  </a:solidFill>
                  <a:latin typeface="Jua"/>
                  <a:ea typeface="Jua"/>
                  <a:cs typeface="Jua"/>
                  <a:sym typeface="Jua"/>
                </a:rPr>
                <a:t>%</a:t>
              </a:r>
              <a:endParaRPr sz="10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203" name="Google Shape;3203;p53"/>
          <p:cNvSpPr txBox="1"/>
          <p:nvPr/>
        </p:nvSpPr>
        <p:spPr>
          <a:xfrm>
            <a:off x="392373" y="943989"/>
            <a:ext cx="5179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4</a:t>
            </a:r>
            <a:r>
              <a:rPr lang="es" sz="17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번 군집</a:t>
            </a:r>
            <a:endParaRPr sz="17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204" name="Google Shape;3204;p53"/>
          <p:cNvGrpSpPr/>
          <p:nvPr/>
        </p:nvGrpSpPr>
        <p:grpSpPr>
          <a:xfrm>
            <a:off x="358892" y="3594912"/>
            <a:ext cx="5150533" cy="985613"/>
            <a:chOff x="408350" y="2280292"/>
            <a:chExt cx="1518525" cy="800400"/>
          </a:xfrm>
        </p:grpSpPr>
        <p:sp>
          <p:nvSpPr>
            <p:cNvPr id="3205" name="Google Shape;3205;p53"/>
            <p:cNvSpPr txBox="1"/>
            <p:nvPr/>
          </p:nvSpPr>
          <p:spPr>
            <a:xfrm>
              <a:off x="408350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평균 구매 성장률: -5.1%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206" name="Google Shape;3206;p53"/>
            <p:cNvSpPr txBox="1"/>
            <p:nvPr/>
          </p:nvSpPr>
          <p:spPr>
            <a:xfrm>
              <a:off x="1115075" y="2280292"/>
              <a:ext cx="811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Jua"/>
                  <a:ea typeface="Jua"/>
                  <a:cs typeface="Jua"/>
                  <a:sym typeface="Jua"/>
                </a:rPr>
                <a:t>분기별 구매횟수 성장률: -0.89%</a:t>
              </a:r>
              <a:endParaRPr sz="10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207" name="Google Shape;3207;p53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분류 데이터 군집화</a:t>
            </a:r>
            <a:endParaRPr b="1"/>
          </a:p>
        </p:txBody>
      </p:sp>
      <p:grpSp>
        <p:nvGrpSpPr>
          <p:cNvPr id="3208" name="Google Shape;3208;p53"/>
          <p:cNvGrpSpPr/>
          <p:nvPr/>
        </p:nvGrpSpPr>
        <p:grpSpPr>
          <a:xfrm>
            <a:off x="1917135" y="2664293"/>
            <a:ext cx="3581903" cy="1210958"/>
            <a:chOff x="1674528" y="2602918"/>
            <a:chExt cx="3735040" cy="1210958"/>
          </a:xfrm>
        </p:grpSpPr>
        <p:grpSp>
          <p:nvGrpSpPr>
            <p:cNvPr id="3209" name="Google Shape;3209;p53"/>
            <p:cNvGrpSpPr/>
            <p:nvPr/>
          </p:nvGrpSpPr>
          <p:grpSpPr>
            <a:xfrm>
              <a:off x="1674528" y="2602918"/>
              <a:ext cx="3735040" cy="1210958"/>
              <a:chOff x="665348" y="2843260"/>
              <a:chExt cx="3744026" cy="1346407"/>
            </a:xfrm>
          </p:grpSpPr>
          <p:grpSp>
            <p:nvGrpSpPr>
              <p:cNvPr id="3210" name="Google Shape;3210;p53"/>
              <p:cNvGrpSpPr/>
              <p:nvPr/>
            </p:nvGrpSpPr>
            <p:grpSpPr>
              <a:xfrm>
                <a:off x="726207" y="3085583"/>
                <a:ext cx="185957" cy="86630"/>
                <a:chOff x="-62511900" y="4129100"/>
                <a:chExt cx="304050" cy="282000"/>
              </a:xfrm>
            </p:grpSpPr>
            <p:sp>
              <p:nvSpPr>
                <p:cNvPr id="3211" name="Google Shape;3211;p53"/>
                <p:cNvSpPr/>
                <p:nvPr/>
              </p:nvSpPr>
              <p:spPr>
                <a:xfrm>
                  <a:off x="-62414225" y="4203925"/>
                  <a:ext cx="206375" cy="207175"/>
                </a:xfrm>
                <a:custGeom>
                  <a:rect b="b" l="l" r="r" t="t"/>
                  <a:pathLst>
                    <a:path extrusionOk="0" h="8287" w="8255">
                      <a:moveTo>
                        <a:pt x="4128" y="1229"/>
                      </a:moveTo>
                      <a:cubicBezTo>
                        <a:pt x="4348" y="1229"/>
                        <a:pt x="4506" y="1418"/>
                        <a:pt x="4506" y="1670"/>
                      </a:cubicBezTo>
                      <a:lnTo>
                        <a:pt x="4506" y="1922"/>
                      </a:lnTo>
                      <a:cubicBezTo>
                        <a:pt x="4978" y="2080"/>
                        <a:pt x="5356" y="2552"/>
                        <a:pt x="5356" y="3119"/>
                      </a:cubicBezTo>
                      <a:cubicBezTo>
                        <a:pt x="5356" y="3340"/>
                        <a:pt x="5136" y="3498"/>
                        <a:pt x="4947" y="3498"/>
                      </a:cubicBezTo>
                      <a:cubicBezTo>
                        <a:pt x="4726" y="3498"/>
                        <a:pt x="4506" y="3308"/>
                        <a:pt x="4506" y="3119"/>
                      </a:cubicBezTo>
                      <a:cubicBezTo>
                        <a:pt x="4506" y="2867"/>
                        <a:pt x="4317" y="2710"/>
                        <a:pt x="4128" y="2710"/>
                      </a:cubicBezTo>
                      <a:cubicBezTo>
                        <a:pt x="3939" y="2710"/>
                        <a:pt x="3687" y="2930"/>
                        <a:pt x="3687" y="3119"/>
                      </a:cubicBezTo>
                      <a:cubicBezTo>
                        <a:pt x="3718" y="3340"/>
                        <a:pt x="4033" y="3592"/>
                        <a:pt x="4411" y="3813"/>
                      </a:cubicBezTo>
                      <a:cubicBezTo>
                        <a:pt x="4821" y="4128"/>
                        <a:pt x="5388" y="4537"/>
                        <a:pt x="5388" y="5199"/>
                      </a:cubicBezTo>
                      <a:cubicBezTo>
                        <a:pt x="5388" y="5766"/>
                        <a:pt x="5041" y="6175"/>
                        <a:pt x="4569" y="6396"/>
                      </a:cubicBezTo>
                      <a:lnTo>
                        <a:pt x="4569" y="6648"/>
                      </a:lnTo>
                      <a:cubicBezTo>
                        <a:pt x="4569" y="6900"/>
                        <a:pt x="4348" y="7089"/>
                        <a:pt x="4159" y="7089"/>
                      </a:cubicBezTo>
                      <a:cubicBezTo>
                        <a:pt x="3970" y="7089"/>
                        <a:pt x="3718" y="6900"/>
                        <a:pt x="3718" y="6648"/>
                      </a:cubicBezTo>
                      <a:lnTo>
                        <a:pt x="3718" y="6396"/>
                      </a:lnTo>
                      <a:cubicBezTo>
                        <a:pt x="3245" y="6238"/>
                        <a:pt x="2899" y="5766"/>
                        <a:pt x="2899" y="5199"/>
                      </a:cubicBezTo>
                      <a:cubicBezTo>
                        <a:pt x="2899" y="4978"/>
                        <a:pt x="3088" y="4821"/>
                        <a:pt x="3308" y="4821"/>
                      </a:cubicBezTo>
                      <a:cubicBezTo>
                        <a:pt x="3498" y="4821"/>
                        <a:pt x="3687" y="5010"/>
                        <a:pt x="3687" y="5199"/>
                      </a:cubicBezTo>
                      <a:cubicBezTo>
                        <a:pt x="3687" y="5451"/>
                        <a:pt x="3876" y="5608"/>
                        <a:pt x="4128" y="5608"/>
                      </a:cubicBezTo>
                      <a:cubicBezTo>
                        <a:pt x="4348" y="5608"/>
                        <a:pt x="4506" y="5388"/>
                        <a:pt x="4506" y="5199"/>
                      </a:cubicBezTo>
                      <a:cubicBezTo>
                        <a:pt x="4506" y="4978"/>
                        <a:pt x="4191" y="4726"/>
                        <a:pt x="3844" y="4506"/>
                      </a:cubicBezTo>
                      <a:cubicBezTo>
                        <a:pt x="3403" y="4191"/>
                        <a:pt x="2867" y="3781"/>
                        <a:pt x="2867" y="3119"/>
                      </a:cubicBezTo>
                      <a:cubicBezTo>
                        <a:pt x="2867" y="2552"/>
                        <a:pt x="3214" y="2143"/>
                        <a:pt x="3687" y="1922"/>
                      </a:cubicBezTo>
                      <a:lnTo>
                        <a:pt x="3687" y="1670"/>
                      </a:lnTo>
                      <a:cubicBezTo>
                        <a:pt x="3687" y="1418"/>
                        <a:pt x="3876" y="1229"/>
                        <a:pt x="4128" y="1229"/>
                      </a:cubicBezTo>
                      <a:close/>
                      <a:moveTo>
                        <a:pt x="4128" y="0"/>
                      </a:moveTo>
                      <a:cubicBezTo>
                        <a:pt x="1828" y="0"/>
                        <a:pt x="0" y="1859"/>
                        <a:pt x="0" y="4128"/>
                      </a:cubicBezTo>
                      <a:cubicBezTo>
                        <a:pt x="0" y="6427"/>
                        <a:pt x="1828" y="8286"/>
                        <a:pt x="4128" y="8286"/>
                      </a:cubicBezTo>
                      <a:cubicBezTo>
                        <a:pt x="6396" y="8286"/>
                        <a:pt x="8255" y="6427"/>
                        <a:pt x="8255" y="4128"/>
                      </a:cubicBezTo>
                      <a:cubicBezTo>
                        <a:pt x="8255" y="1859"/>
                        <a:pt x="6396" y="0"/>
                        <a:pt x="4128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12" name="Google Shape;3212;p53"/>
                <p:cNvSpPr/>
                <p:nvPr/>
              </p:nvSpPr>
              <p:spPr>
                <a:xfrm>
                  <a:off x="-62511100" y="4129100"/>
                  <a:ext cx="159900" cy="74850"/>
                </a:xfrm>
                <a:custGeom>
                  <a:rect b="b" l="l" r="r" t="t"/>
                  <a:pathLst>
                    <a:path extrusionOk="0" h="2994" w="6396">
                      <a:moveTo>
                        <a:pt x="3214" y="1"/>
                      </a:moveTo>
                      <a:cubicBezTo>
                        <a:pt x="1450" y="1"/>
                        <a:pt x="0" y="662"/>
                        <a:pt x="0" y="1513"/>
                      </a:cubicBezTo>
                      <a:cubicBezTo>
                        <a:pt x="0" y="2332"/>
                        <a:pt x="1450" y="2993"/>
                        <a:pt x="3214" y="2993"/>
                      </a:cubicBezTo>
                      <a:cubicBezTo>
                        <a:pt x="4947" y="2993"/>
                        <a:pt x="6396" y="2332"/>
                        <a:pt x="6396" y="1513"/>
                      </a:cubicBezTo>
                      <a:cubicBezTo>
                        <a:pt x="6396" y="662"/>
                        <a:pt x="4947" y="1"/>
                        <a:pt x="3214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13" name="Google Shape;3213;p53"/>
                <p:cNvSpPr/>
                <p:nvPr/>
              </p:nvSpPr>
              <p:spPr>
                <a:xfrm>
                  <a:off x="-62511100" y="4207075"/>
                  <a:ext cx="110275" cy="59875"/>
                </a:xfrm>
                <a:custGeom>
                  <a:rect b="b" l="l" r="r" t="t"/>
                  <a:pathLst>
                    <a:path extrusionOk="0" h="2395" w="4411">
                      <a:moveTo>
                        <a:pt x="0" y="0"/>
                      </a:moveTo>
                      <a:lnTo>
                        <a:pt x="0" y="1135"/>
                      </a:lnTo>
                      <a:cubicBezTo>
                        <a:pt x="0" y="1450"/>
                        <a:pt x="347" y="1765"/>
                        <a:pt x="882" y="2017"/>
                      </a:cubicBezTo>
                      <a:cubicBezTo>
                        <a:pt x="1355" y="2237"/>
                        <a:pt x="2332" y="2395"/>
                        <a:pt x="3151" y="2395"/>
                      </a:cubicBezTo>
                      <a:lnTo>
                        <a:pt x="3308" y="2395"/>
                      </a:lnTo>
                      <a:cubicBezTo>
                        <a:pt x="3560" y="1733"/>
                        <a:pt x="3907" y="1135"/>
                        <a:pt x="4411" y="631"/>
                      </a:cubicBezTo>
                      <a:lnTo>
                        <a:pt x="4411" y="631"/>
                      </a:lnTo>
                      <a:cubicBezTo>
                        <a:pt x="4033" y="694"/>
                        <a:pt x="3623" y="757"/>
                        <a:pt x="3182" y="757"/>
                      </a:cubicBezTo>
                      <a:cubicBezTo>
                        <a:pt x="2363" y="757"/>
                        <a:pt x="1261" y="599"/>
                        <a:pt x="567" y="316"/>
                      </a:cubicBezTo>
                      <a:cubicBezTo>
                        <a:pt x="347" y="221"/>
                        <a:pt x="158" y="127"/>
                        <a:pt x="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14" name="Google Shape;3214;p53"/>
                <p:cNvSpPr/>
                <p:nvPr/>
              </p:nvSpPr>
              <p:spPr>
                <a:xfrm>
                  <a:off x="-62511100" y="4329950"/>
                  <a:ext cx="106350" cy="59875"/>
                </a:xfrm>
                <a:custGeom>
                  <a:rect b="b" l="l" r="r" t="t"/>
                  <a:pathLst>
                    <a:path extrusionOk="0" h="2395" w="4254">
                      <a:moveTo>
                        <a:pt x="0" y="0"/>
                      </a:moveTo>
                      <a:lnTo>
                        <a:pt x="0" y="1197"/>
                      </a:lnTo>
                      <a:cubicBezTo>
                        <a:pt x="0" y="1701"/>
                        <a:pt x="1355" y="2395"/>
                        <a:pt x="3182" y="2395"/>
                      </a:cubicBezTo>
                      <a:cubicBezTo>
                        <a:pt x="3560" y="2395"/>
                        <a:pt x="3907" y="2363"/>
                        <a:pt x="4254" y="2332"/>
                      </a:cubicBezTo>
                      <a:cubicBezTo>
                        <a:pt x="3875" y="1859"/>
                        <a:pt x="3560" y="1355"/>
                        <a:pt x="3340" y="756"/>
                      </a:cubicBezTo>
                      <a:lnTo>
                        <a:pt x="3182" y="756"/>
                      </a:lnTo>
                      <a:cubicBezTo>
                        <a:pt x="2363" y="756"/>
                        <a:pt x="1261" y="599"/>
                        <a:pt x="567" y="315"/>
                      </a:cubicBezTo>
                      <a:cubicBezTo>
                        <a:pt x="347" y="252"/>
                        <a:pt x="158" y="126"/>
                        <a:pt x="0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15" name="Google Shape;3215;p53"/>
                <p:cNvSpPr/>
                <p:nvPr/>
              </p:nvSpPr>
              <p:spPr>
                <a:xfrm>
                  <a:off x="-62511900" y="4268500"/>
                  <a:ext cx="78000" cy="60675"/>
                </a:xfrm>
                <a:custGeom>
                  <a:rect b="b" l="l" r="r" t="t"/>
                  <a:pathLst>
                    <a:path extrusionOk="0" h="2427" w="3120">
                      <a:moveTo>
                        <a:pt x="1" y="1"/>
                      </a:moveTo>
                      <a:lnTo>
                        <a:pt x="1" y="1167"/>
                      </a:lnTo>
                      <a:lnTo>
                        <a:pt x="32" y="1167"/>
                      </a:lnTo>
                      <a:cubicBezTo>
                        <a:pt x="32" y="1482"/>
                        <a:pt x="379" y="1797"/>
                        <a:pt x="914" y="2017"/>
                      </a:cubicBezTo>
                      <a:cubicBezTo>
                        <a:pt x="1387" y="2238"/>
                        <a:pt x="2332" y="2395"/>
                        <a:pt x="3120" y="2427"/>
                      </a:cubicBezTo>
                      <a:cubicBezTo>
                        <a:pt x="3057" y="2143"/>
                        <a:pt x="3025" y="1860"/>
                        <a:pt x="3025" y="1608"/>
                      </a:cubicBezTo>
                      <a:cubicBezTo>
                        <a:pt x="3025" y="1324"/>
                        <a:pt x="3088" y="1041"/>
                        <a:pt x="3120" y="757"/>
                      </a:cubicBezTo>
                      <a:cubicBezTo>
                        <a:pt x="2332" y="757"/>
                        <a:pt x="1230" y="599"/>
                        <a:pt x="536" y="316"/>
                      </a:cubicBezTo>
                      <a:cubicBezTo>
                        <a:pt x="347" y="253"/>
                        <a:pt x="158" y="127"/>
                        <a:pt x="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grpSp>
            <p:nvGrpSpPr>
              <p:cNvPr id="3216" name="Google Shape;3216;p53"/>
              <p:cNvGrpSpPr/>
              <p:nvPr/>
            </p:nvGrpSpPr>
            <p:grpSpPr>
              <a:xfrm>
                <a:off x="665348" y="2843260"/>
                <a:ext cx="3744026" cy="377626"/>
                <a:chOff x="406600" y="2499750"/>
                <a:chExt cx="1550193" cy="144000"/>
              </a:xfrm>
            </p:grpSpPr>
            <p:grpSp>
              <p:nvGrpSpPr>
                <p:cNvPr id="3217" name="Google Shape;3217;p53"/>
                <p:cNvGrpSpPr/>
                <p:nvPr/>
              </p:nvGrpSpPr>
              <p:grpSpPr>
                <a:xfrm>
                  <a:off x="788501" y="2499752"/>
                  <a:ext cx="1168292" cy="143994"/>
                  <a:chOff x="620255" y="1964381"/>
                  <a:chExt cx="3093994" cy="163500"/>
                </a:xfrm>
              </p:grpSpPr>
              <p:sp>
                <p:nvSpPr>
                  <p:cNvPr id="3218" name="Google Shape;3218;p53"/>
                  <p:cNvSpPr/>
                  <p:nvPr/>
                </p:nvSpPr>
                <p:spPr>
                  <a:xfrm rot="5400000">
                    <a:off x="355074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19" name="Google Shape;3219;p53"/>
                  <p:cNvSpPr/>
                  <p:nvPr/>
                </p:nvSpPr>
                <p:spPr>
                  <a:xfrm rot="5400000">
                    <a:off x="322495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20" name="Google Shape;3220;p53"/>
                  <p:cNvSpPr/>
                  <p:nvPr/>
                </p:nvSpPr>
                <p:spPr>
                  <a:xfrm rot="5400000">
                    <a:off x="2899160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21" name="Google Shape;3221;p53"/>
                  <p:cNvSpPr/>
                  <p:nvPr/>
                </p:nvSpPr>
                <p:spPr>
                  <a:xfrm rot="5400000">
                    <a:off x="2573365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22" name="Google Shape;3222;p53"/>
                  <p:cNvSpPr/>
                  <p:nvPr/>
                </p:nvSpPr>
                <p:spPr>
                  <a:xfrm rot="5400000">
                    <a:off x="224922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23" name="Google Shape;3223;p53"/>
                  <p:cNvSpPr/>
                  <p:nvPr/>
                </p:nvSpPr>
                <p:spPr>
                  <a:xfrm rot="5400000">
                    <a:off x="192343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24" name="Google Shape;3224;p53"/>
                  <p:cNvSpPr/>
                  <p:nvPr/>
                </p:nvSpPr>
                <p:spPr>
                  <a:xfrm rot="5400000">
                    <a:off x="620255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</p:grpSp>
            <p:sp>
              <p:nvSpPr>
                <p:cNvPr id="3225" name="Google Shape;3225;p53"/>
                <p:cNvSpPr txBox="1"/>
                <p:nvPr/>
              </p:nvSpPr>
              <p:spPr>
                <a:xfrm>
                  <a:off x="406600" y="2499750"/>
                  <a:ext cx="335700" cy="144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grpSp>
            <p:nvGrpSpPr>
              <p:cNvPr id="3226" name="Google Shape;3226;p53"/>
              <p:cNvGrpSpPr/>
              <p:nvPr/>
            </p:nvGrpSpPr>
            <p:grpSpPr>
              <a:xfrm>
                <a:off x="665348" y="3327634"/>
                <a:ext cx="3744026" cy="377626"/>
                <a:chOff x="406600" y="2499750"/>
                <a:chExt cx="1550193" cy="144000"/>
              </a:xfrm>
            </p:grpSpPr>
            <p:grpSp>
              <p:nvGrpSpPr>
                <p:cNvPr id="3227" name="Google Shape;3227;p53"/>
                <p:cNvGrpSpPr/>
                <p:nvPr/>
              </p:nvGrpSpPr>
              <p:grpSpPr>
                <a:xfrm>
                  <a:off x="788501" y="2499752"/>
                  <a:ext cx="1168292" cy="143994"/>
                  <a:chOff x="620255" y="1964381"/>
                  <a:chExt cx="3093994" cy="163500"/>
                </a:xfrm>
              </p:grpSpPr>
              <p:sp>
                <p:nvSpPr>
                  <p:cNvPr id="3228" name="Google Shape;3228;p53"/>
                  <p:cNvSpPr/>
                  <p:nvPr/>
                </p:nvSpPr>
                <p:spPr>
                  <a:xfrm rot="5400000">
                    <a:off x="355074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29" name="Google Shape;3229;p53"/>
                  <p:cNvSpPr/>
                  <p:nvPr/>
                </p:nvSpPr>
                <p:spPr>
                  <a:xfrm rot="5400000">
                    <a:off x="322495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30" name="Google Shape;3230;p53"/>
                  <p:cNvSpPr/>
                  <p:nvPr/>
                </p:nvSpPr>
                <p:spPr>
                  <a:xfrm rot="5400000">
                    <a:off x="2899160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31" name="Google Shape;3231;p53"/>
                  <p:cNvSpPr/>
                  <p:nvPr/>
                </p:nvSpPr>
                <p:spPr>
                  <a:xfrm rot="5400000">
                    <a:off x="2573365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32" name="Google Shape;3232;p53"/>
                  <p:cNvSpPr/>
                  <p:nvPr/>
                </p:nvSpPr>
                <p:spPr>
                  <a:xfrm rot="5400000">
                    <a:off x="224922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33" name="Google Shape;3233;p53"/>
                  <p:cNvSpPr/>
                  <p:nvPr/>
                </p:nvSpPr>
                <p:spPr>
                  <a:xfrm rot="5400000">
                    <a:off x="1271845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34" name="Google Shape;3234;p53"/>
                  <p:cNvSpPr/>
                  <p:nvPr/>
                </p:nvSpPr>
                <p:spPr>
                  <a:xfrm rot="5400000">
                    <a:off x="946050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35" name="Google Shape;3235;p53"/>
                  <p:cNvSpPr/>
                  <p:nvPr/>
                </p:nvSpPr>
                <p:spPr>
                  <a:xfrm rot="5400000">
                    <a:off x="620255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</p:grpSp>
            <p:sp>
              <p:nvSpPr>
                <p:cNvPr id="3236" name="Google Shape;3236;p53"/>
                <p:cNvSpPr txBox="1"/>
                <p:nvPr/>
              </p:nvSpPr>
              <p:spPr>
                <a:xfrm>
                  <a:off x="406600" y="2499750"/>
                  <a:ext cx="335700" cy="144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grpSp>
            <p:nvGrpSpPr>
              <p:cNvPr id="3237" name="Google Shape;3237;p53"/>
              <p:cNvGrpSpPr/>
              <p:nvPr/>
            </p:nvGrpSpPr>
            <p:grpSpPr>
              <a:xfrm>
                <a:off x="665348" y="3812041"/>
                <a:ext cx="3744026" cy="377626"/>
                <a:chOff x="406600" y="2499750"/>
                <a:chExt cx="1550193" cy="144000"/>
              </a:xfrm>
            </p:grpSpPr>
            <p:grpSp>
              <p:nvGrpSpPr>
                <p:cNvPr id="3238" name="Google Shape;3238;p53"/>
                <p:cNvGrpSpPr/>
                <p:nvPr/>
              </p:nvGrpSpPr>
              <p:grpSpPr>
                <a:xfrm>
                  <a:off x="788501" y="2499752"/>
                  <a:ext cx="1168292" cy="143994"/>
                  <a:chOff x="620255" y="1964381"/>
                  <a:chExt cx="3093994" cy="163500"/>
                </a:xfrm>
              </p:grpSpPr>
              <p:sp>
                <p:nvSpPr>
                  <p:cNvPr id="3239" name="Google Shape;3239;p53"/>
                  <p:cNvSpPr/>
                  <p:nvPr/>
                </p:nvSpPr>
                <p:spPr>
                  <a:xfrm rot="5400000">
                    <a:off x="355074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40" name="Google Shape;3240;p53"/>
                  <p:cNvSpPr/>
                  <p:nvPr/>
                </p:nvSpPr>
                <p:spPr>
                  <a:xfrm rot="5400000">
                    <a:off x="322495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41" name="Google Shape;3241;p53"/>
                  <p:cNvSpPr/>
                  <p:nvPr/>
                </p:nvSpPr>
                <p:spPr>
                  <a:xfrm rot="5400000">
                    <a:off x="2899160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42" name="Google Shape;3242;p53"/>
                  <p:cNvSpPr/>
                  <p:nvPr/>
                </p:nvSpPr>
                <p:spPr>
                  <a:xfrm rot="5400000">
                    <a:off x="2573365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43" name="Google Shape;3243;p53"/>
                  <p:cNvSpPr/>
                  <p:nvPr/>
                </p:nvSpPr>
                <p:spPr>
                  <a:xfrm rot="5400000">
                    <a:off x="224922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44" name="Google Shape;3244;p53"/>
                  <p:cNvSpPr/>
                  <p:nvPr/>
                </p:nvSpPr>
                <p:spPr>
                  <a:xfrm rot="5400000">
                    <a:off x="1923434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45" name="Google Shape;3245;p53"/>
                  <p:cNvSpPr/>
                  <p:nvPr/>
                </p:nvSpPr>
                <p:spPr>
                  <a:xfrm rot="5400000">
                    <a:off x="1597639" y="1964381"/>
                    <a:ext cx="163500" cy="163500"/>
                  </a:xfrm>
                  <a:prstGeom prst="rect">
                    <a:avLst/>
                  </a:prstGeom>
                  <a:solidFill>
                    <a:srgbClr val="D7DFE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46" name="Google Shape;3246;p53"/>
                  <p:cNvSpPr/>
                  <p:nvPr/>
                </p:nvSpPr>
                <p:spPr>
                  <a:xfrm rot="5400000">
                    <a:off x="946050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  <p:sp>
                <p:nvSpPr>
                  <p:cNvPr id="3247" name="Google Shape;3247;p53"/>
                  <p:cNvSpPr/>
                  <p:nvPr/>
                </p:nvSpPr>
                <p:spPr>
                  <a:xfrm rot="5400000">
                    <a:off x="620255" y="1964381"/>
                    <a:ext cx="163500" cy="1635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Jua"/>
                      <a:ea typeface="Jua"/>
                      <a:cs typeface="Jua"/>
                      <a:sym typeface="Jua"/>
                    </a:endParaRPr>
                  </a:p>
                </p:txBody>
              </p:sp>
            </p:grpSp>
            <p:sp>
              <p:nvSpPr>
                <p:cNvPr id="3248" name="Google Shape;3248;p53"/>
                <p:cNvSpPr txBox="1"/>
                <p:nvPr/>
              </p:nvSpPr>
              <p:spPr>
                <a:xfrm>
                  <a:off x="406600" y="2499750"/>
                  <a:ext cx="335700" cy="144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grpSp>
            <p:nvGrpSpPr>
              <p:cNvPr id="3249" name="Google Shape;3249;p53"/>
              <p:cNvGrpSpPr/>
              <p:nvPr/>
            </p:nvGrpSpPr>
            <p:grpSpPr>
              <a:xfrm>
                <a:off x="729185" y="3451352"/>
                <a:ext cx="180002" cy="180004"/>
                <a:chOff x="-19394200" y="4084200"/>
                <a:chExt cx="315075" cy="304575"/>
              </a:xfrm>
            </p:grpSpPr>
            <p:sp>
              <p:nvSpPr>
                <p:cNvPr id="3250" name="Google Shape;3250;p53"/>
                <p:cNvSpPr/>
                <p:nvPr/>
              </p:nvSpPr>
              <p:spPr>
                <a:xfrm>
                  <a:off x="-19185475" y="4234650"/>
                  <a:ext cx="40175" cy="28375"/>
                </a:xfrm>
                <a:custGeom>
                  <a:rect b="b" l="l" r="r" t="t"/>
                  <a:pathLst>
                    <a:path extrusionOk="0" h="1135" w="1607">
                      <a:moveTo>
                        <a:pt x="1134" y="0"/>
                      </a:moveTo>
                      <a:lnTo>
                        <a:pt x="0" y="1134"/>
                      </a:lnTo>
                      <a:lnTo>
                        <a:pt x="1607" y="1134"/>
                      </a:lnTo>
                      <a:cubicBezTo>
                        <a:pt x="1575" y="756"/>
                        <a:pt x="1418" y="347"/>
                        <a:pt x="1134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51" name="Google Shape;3251;p53"/>
                <p:cNvSpPr/>
                <p:nvPr/>
              </p:nvSpPr>
              <p:spPr>
                <a:xfrm>
                  <a:off x="-19244550" y="4293725"/>
                  <a:ext cx="28375" cy="39400"/>
                </a:xfrm>
                <a:custGeom>
                  <a:rect b="b" l="l" r="r" t="t"/>
                  <a:pathLst>
                    <a:path extrusionOk="0" h="1576" w="1135">
                      <a:moveTo>
                        <a:pt x="1134" y="0"/>
                      </a:moveTo>
                      <a:lnTo>
                        <a:pt x="0" y="1134"/>
                      </a:lnTo>
                      <a:cubicBezTo>
                        <a:pt x="315" y="1386"/>
                        <a:pt x="693" y="1512"/>
                        <a:pt x="1134" y="1575"/>
                      </a:cubicBezTo>
                      <a:lnTo>
                        <a:pt x="1134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52" name="Google Shape;3252;p53"/>
                <p:cNvSpPr/>
                <p:nvPr/>
              </p:nvSpPr>
              <p:spPr>
                <a:xfrm>
                  <a:off x="-19280000" y="4201050"/>
                  <a:ext cx="200875" cy="187725"/>
                </a:xfrm>
                <a:custGeom>
                  <a:rect b="b" l="l" r="r" t="t"/>
                  <a:pathLst>
                    <a:path extrusionOk="0" h="7509" w="8035">
                      <a:moveTo>
                        <a:pt x="6410" y="1"/>
                      </a:moveTo>
                      <a:cubicBezTo>
                        <a:pt x="6316" y="1"/>
                        <a:pt x="6219" y="40"/>
                        <a:pt x="6144" y="115"/>
                      </a:cubicBezTo>
                      <a:lnTo>
                        <a:pt x="5388" y="872"/>
                      </a:lnTo>
                      <a:cubicBezTo>
                        <a:pt x="6459" y="2195"/>
                        <a:pt x="6302" y="4022"/>
                        <a:pt x="5136" y="5125"/>
                      </a:cubicBezTo>
                      <a:cubicBezTo>
                        <a:pt x="4533" y="5728"/>
                        <a:pt x="3723" y="6057"/>
                        <a:pt x="2891" y="6057"/>
                      </a:cubicBezTo>
                      <a:cubicBezTo>
                        <a:pt x="2201" y="6057"/>
                        <a:pt x="1497" y="5831"/>
                        <a:pt x="883" y="5345"/>
                      </a:cubicBezTo>
                      <a:lnTo>
                        <a:pt x="158" y="6101"/>
                      </a:lnTo>
                      <a:cubicBezTo>
                        <a:pt x="1" y="6259"/>
                        <a:pt x="1" y="6479"/>
                        <a:pt x="190" y="6637"/>
                      </a:cubicBezTo>
                      <a:cubicBezTo>
                        <a:pt x="991" y="7209"/>
                        <a:pt x="1954" y="7509"/>
                        <a:pt x="2924" y="7509"/>
                      </a:cubicBezTo>
                      <a:cubicBezTo>
                        <a:pt x="4090" y="7509"/>
                        <a:pt x="5264" y="7076"/>
                        <a:pt x="6176" y="6164"/>
                      </a:cubicBezTo>
                      <a:cubicBezTo>
                        <a:pt x="7877" y="4463"/>
                        <a:pt x="8034" y="2006"/>
                        <a:pt x="6680" y="147"/>
                      </a:cubicBezTo>
                      <a:cubicBezTo>
                        <a:pt x="6614" y="48"/>
                        <a:pt x="6513" y="1"/>
                        <a:pt x="641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53" name="Google Shape;3253;p53"/>
                <p:cNvSpPr/>
                <p:nvPr/>
              </p:nvSpPr>
              <p:spPr>
                <a:xfrm>
                  <a:off x="-19197300" y="4293725"/>
                  <a:ext cx="28375" cy="39400"/>
                </a:xfrm>
                <a:custGeom>
                  <a:rect b="b" l="l" r="r" t="t"/>
                  <a:pathLst>
                    <a:path extrusionOk="0" h="1576" w="1135">
                      <a:moveTo>
                        <a:pt x="1" y="0"/>
                      </a:moveTo>
                      <a:lnTo>
                        <a:pt x="1" y="1575"/>
                      </a:lnTo>
                      <a:cubicBezTo>
                        <a:pt x="379" y="1512"/>
                        <a:pt x="788" y="1386"/>
                        <a:pt x="1135" y="113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54" name="Google Shape;3254;p53"/>
                <p:cNvSpPr/>
                <p:nvPr/>
              </p:nvSpPr>
              <p:spPr>
                <a:xfrm>
                  <a:off x="-19394200" y="4084200"/>
                  <a:ext cx="252850" cy="303275"/>
                </a:xfrm>
                <a:custGeom>
                  <a:rect b="b" l="l" r="r" t="t"/>
                  <a:pathLst>
                    <a:path extrusionOk="0" h="12131" w="10114">
                      <a:moveTo>
                        <a:pt x="3938" y="1"/>
                      </a:moveTo>
                      <a:cubicBezTo>
                        <a:pt x="3718" y="1"/>
                        <a:pt x="3560" y="158"/>
                        <a:pt x="3560" y="347"/>
                      </a:cubicBezTo>
                      <a:cubicBezTo>
                        <a:pt x="3560" y="536"/>
                        <a:pt x="3718" y="694"/>
                        <a:pt x="3938" y="694"/>
                      </a:cubicBezTo>
                      <a:cubicBezTo>
                        <a:pt x="4411" y="694"/>
                        <a:pt x="4789" y="1040"/>
                        <a:pt x="4947" y="1481"/>
                      </a:cubicBezTo>
                      <a:cubicBezTo>
                        <a:pt x="2206" y="1670"/>
                        <a:pt x="0" y="4002"/>
                        <a:pt x="0" y="6806"/>
                      </a:cubicBezTo>
                      <a:cubicBezTo>
                        <a:pt x="0" y="9389"/>
                        <a:pt x="1922" y="11815"/>
                        <a:pt x="4758" y="12130"/>
                      </a:cubicBezTo>
                      <a:cubicBezTo>
                        <a:pt x="4411" y="11910"/>
                        <a:pt x="4033" y="11658"/>
                        <a:pt x="3718" y="11342"/>
                      </a:cubicBezTo>
                      <a:cubicBezTo>
                        <a:pt x="3560" y="11185"/>
                        <a:pt x="3560" y="10964"/>
                        <a:pt x="3718" y="10807"/>
                      </a:cubicBezTo>
                      <a:lnTo>
                        <a:pt x="10113" y="4411"/>
                      </a:lnTo>
                      <a:cubicBezTo>
                        <a:pt x="9231" y="2710"/>
                        <a:pt x="7593" y="1607"/>
                        <a:pt x="5671" y="1481"/>
                      </a:cubicBezTo>
                      <a:cubicBezTo>
                        <a:pt x="5514" y="662"/>
                        <a:pt x="4789" y="1"/>
                        <a:pt x="3938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55" name="Google Shape;3255;p53"/>
                <p:cNvSpPr/>
                <p:nvPr/>
              </p:nvSpPr>
              <p:spPr>
                <a:xfrm>
                  <a:off x="-19185475" y="4281100"/>
                  <a:ext cx="40175" cy="28400"/>
                </a:xfrm>
                <a:custGeom>
                  <a:rect b="b" l="l" r="r" t="t"/>
                  <a:pathLst>
                    <a:path extrusionOk="0" h="1136" w="1607">
                      <a:moveTo>
                        <a:pt x="0" y="1"/>
                      </a:moveTo>
                      <a:lnTo>
                        <a:pt x="1134" y="1135"/>
                      </a:lnTo>
                      <a:cubicBezTo>
                        <a:pt x="1418" y="820"/>
                        <a:pt x="1575" y="411"/>
                        <a:pt x="1607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sp>
            <p:nvSpPr>
              <p:cNvPr id="3256" name="Google Shape;3256;p53"/>
              <p:cNvSpPr/>
              <p:nvPr/>
            </p:nvSpPr>
            <p:spPr>
              <a:xfrm>
                <a:off x="714701" y="3930578"/>
                <a:ext cx="180006" cy="180005"/>
              </a:xfrm>
              <a:custGeom>
                <a:rect b="b" l="l" r="r" t="t"/>
                <a:pathLst>
                  <a:path extrusionOk="0" h="11028" w="12728">
                    <a:moveTo>
                      <a:pt x="5261" y="3560"/>
                    </a:moveTo>
                    <a:cubicBezTo>
                      <a:pt x="5513" y="3560"/>
                      <a:pt x="5671" y="3781"/>
                      <a:pt x="5671" y="4002"/>
                    </a:cubicBezTo>
                    <a:lnTo>
                      <a:pt x="5671" y="5671"/>
                    </a:lnTo>
                    <a:cubicBezTo>
                      <a:pt x="5671" y="5892"/>
                      <a:pt x="5450" y="6112"/>
                      <a:pt x="5261" y="6112"/>
                    </a:cubicBezTo>
                    <a:cubicBezTo>
                      <a:pt x="5072" y="6112"/>
                      <a:pt x="4820" y="5892"/>
                      <a:pt x="4820" y="5671"/>
                    </a:cubicBezTo>
                    <a:lnTo>
                      <a:pt x="4820" y="4002"/>
                    </a:lnTo>
                    <a:cubicBezTo>
                      <a:pt x="4820" y="3781"/>
                      <a:pt x="5041" y="3560"/>
                      <a:pt x="5261" y="3560"/>
                    </a:cubicBezTo>
                    <a:close/>
                    <a:moveTo>
                      <a:pt x="7719" y="3560"/>
                    </a:moveTo>
                    <a:cubicBezTo>
                      <a:pt x="7908" y="3560"/>
                      <a:pt x="8128" y="3781"/>
                      <a:pt x="8128" y="4002"/>
                    </a:cubicBezTo>
                    <a:lnTo>
                      <a:pt x="8128" y="5671"/>
                    </a:lnTo>
                    <a:cubicBezTo>
                      <a:pt x="8128" y="5892"/>
                      <a:pt x="7939" y="6112"/>
                      <a:pt x="7719" y="6112"/>
                    </a:cubicBezTo>
                    <a:cubicBezTo>
                      <a:pt x="7467" y="6112"/>
                      <a:pt x="7309" y="5892"/>
                      <a:pt x="7309" y="5671"/>
                    </a:cubicBezTo>
                    <a:lnTo>
                      <a:pt x="7309" y="4002"/>
                    </a:lnTo>
                    <a:cubicBezTo>
                      <a:pt x="7309" y="3781"/>
                      <a:pt x="7498" y="3560"/>
                      <a:pt x="7719" y="3560"/>
                    </a:cubicBezTo>
                    <a:close/>
                    <a:moveTo>
                      <a:pt x="10239" y="3560"/>
                    </a:moveTo>
                    <a:cubicBezTo>
                      <a:pt x="10460" y="3560"/>
                      <a:pt x="10617" y="3781"/>
                      <a:pt x="10617" y="4002"/>
                    </a:cubicBezTo>
                    <a:lnTo>
                      <a:pt x="10617" y="5671"/>
                    </a:lnTo>
                    <a:cubicBezTo>
                      <a:pt x="10617" y="5892"/>
                      <a:pt x="10428" y="6112"/>
                      <a:pt x="10239" y="6112"/>
                    </a:cubicBezTo>
                    <a:cubicBezTo>
                      <a:pt x="9987" y="6112"/>
                      <a:pt x="9798" y="5892"/>
                      <a:pt x="9798" y="5671"/>
                    </a:cubicBezTo>
                    <a:lnTo>
                      <a:pt x="9798" y="4002"/>
                    </a:lnTo>
                    <a:cubicBezTo>
                      <a:pt x="9798" y="3781"/>
                      <a:pt x="9987" y="3560"/>
                      <a:pt x="10239" y="3560"/>
                    </a:cubicBezTo>
                    <a:close/>
                    <a:moveTo>
                      <a:pt x="5230" y="9357"/>
                    </a:moveTo>
                    <a:cubicBezTo>
                      <a:pt x="5450" y="9357"/>
                      <a:pt x="5608" y="9578"/>
                      <a:pt x="5608" y="9767"/>
                    </a:cubicBezTo>
                    <a:cubicBezTo>
                      <a:pt x="5608" y="9987"/>
                      <a:pt x="5419" y="10208"/>
                      <a:pt x="5230" y="10208"/>
                    </a:cubicBezTo>
                    <a:cubicBezTo>
                      <a:pt x="5041" y="10208"/>
                      <a:pt x="4789" y="9987"/>
                      <a:pt x="4789" y="9767"/>
                    </a:cubicBezTo>
                    <a:cubicBezTo>
                      <a:pt x="4820" y="9578"/>
                      <a:pt x="5041" y="9357"/>
                      <a:pt x="5230" y="9357"/>
                    </a:cubicBezTo>
                    <a:close/>
                    <a:moveTo>
                      <a:pt x="9924" y="9357"/>
                    </a:moveTo>
                    <a:cubicBezTo>
                      <a:pt x="10145" y="9357"/>
                      <a:pt x="10302" y="9578"/>
                      <a:pt x="10302" y="9767"/>
                    </a:cubicBezTo>
                    <a:cubicBezTo>
                      <a:pt x="10302" y="9987"/>
                      <a:pt x="10113" y="10208"/>
                      <a:pt x="9924" y="10208"/>
                    </a:cubicBezTo>
                    <a:cubicBezTo>
                      <a:pt x="9704" y="10208"/>
                      <a:pt x="9515" y="9987"/>
                      <a:pt x="9515" y="9767"/>
                    </a:cubicBezTo>
                    <a:cubicBezTo>
                      <a:pt x="9515" y="9578"/>
                      <a:pt x="9704" y="9357"/>
                      <a:pt x="9924" y="9357"/>
                    </a:cubicBezTo>
                    <a:close/>
                    <a:moveTo>
                      <a:pt x="441" y="0"/>
                    </a:moveTo>
                    <a:cubicBezTo>
                      <a:pt x="189" y="0"/>
                      <a:pt x="0" y="189"/>
                      <a:pt x="0" y="378"/>
                    </a:cubicBezTo>
                    <a:cubicBezTo>
                      <a:pt x="0" y="599"/>
                      <a:pt x="347" y="820"/>
                      <a:pt x="536" y="820"/>
                    </a:cubicBezTo>
                    <a:lnTo>
                      <a:pt x="2111" y="820"/>
                    </a:lnTo>
                    <a:cubicBezTo>
                      <a:pt x="2174" y="1103"/>
                      <a:pt x="3245" y="6711"/>
                      <a:pt x="3308" y="6994"/>
                    </a:cubicBezTo>
                    <a:cubicBezTo>
                      <a:pt x="2867" y="7184"/>
                      <a:pt x="2584" y="7625"/>
                      <a:pt x="2584" y="8097"/>
                    </a:cubicBezTo>
                    <a:cubicBezTo>
                      <a:pt x="2584" y="8759"/>
                      <a:pt x="3151" y="9326"/>
                      <a:pt x="3812" y="9326"/>
                    </a:cubicBezTo>
                    <a:lnTo>
                      <a:pt x="4001" y="9326"/>
                    </a:lnTo>
                    <a:cubicBezTo>
                      <a:pt x="3970" y="9452"/>
                      <a:pt x="3938" y="9609"/>
                      <a:pt x="3938" y="9767"/>
                    </a:cubicBezTo>
                    <a:cubicBezTo>
                      <a:pt x="3938" y="10429"/>
                      <a:pt x="4474" y="11027"/>
                      <a:pt x="5167" y="11027"/>
                    </a:cubicBezTo>
                    <a:cubicBezTo>
                      <a:pt x="5829" y="11027"/>
                      <a:pt x="6364" y="10460"/>
                      <a:pt x="6364" y="9767"/>
                    </a:cubicBezTo>
                    <a:cubicBezTo>
                      <a:pt x="6364" y="9609"/>
                      <a:pt x="6333" y="9483"/>
                      <a:pt x="6301" y="9326"/>
                    </a:cubicBezTo>
                    <a:lnTo>
                      <a:pt x="8664" y="9326"/>
                    </a:lnTo>
                    <a:cubicBezTo>
                      <a:pt x="8632" y="9452"/>
                      <a:pt x="8569" y="9609"/>
                      <a:pt x="8569" y="9767"/>
                    </a:cubicBezTo>
                    <a:cubicBezTo>
                      <a:pt x="8569" y="10429"/>
                      <a:pt x="9137" y="11027"/>
                      <a:pt x="9798" y="11027"/>
                    </a:cubicBezTo>
                    <a:cubicBezTo>
                      <a:pt x="10460" y="11027"/>
                      <a:pt x="11027" y="10460"/>
                      <a:pt x="11027" y="9767"/>
                    </a:cubicBezTo>
                    <a:cubicBezTo>
                      <a:pt x="11027" y="9609"/>
                      <a:pt x="10995" y="9483"/>
                      <a:pt x="10932" y="9357"/>
                    </a:cubicBezTo>
                    <a:lnTo>
                      <a:pt x="11562" y="9357"/>
                    </a:lnTo>
                    <a:cubicBezTo>
                      <a:pt x="11814" y="9357"/>
                      <a:pt x="12003" y="9168"/>
                      <a:pt x="12003" y="8979"/>
                    </a:cubicBezTo>
                    <a:cubicBezTo>
                      <a:pt x="12003" y="8727"/>
                      <a:pt x="11814" y="8538"/>
                      <a:pt x="11562" y="8538"/>
                    </a:cubicBezTo>
                    <a:lnTo>
                      <a:pt x="3749" y="8538"/>
                    </a:lnTo>
                    <a:cubicBezTo>
                      <a:pt x="3497" y="8538"/>
                      <a:pt x="3308" y="8349"/>
                      <a:pt x="3308" y="8160"/>
                    </a:cubicBezTo>
                    <a:cubicBezTo>
                      <a:pt x="3308" y="7940"/>
                      <a:pt x="3497" y="7719"/>
                      <a:pt x="3749" y="7719"/>
                    </a:cubicBezTo>
                    <a:lnTo>
                      <a:pt x="11468" y="7719"/>
                    </a:lnTo>
                    <a:cubicBezTo>
                      <a:pt x="11657" y="7719"/>
                      <a:pt x="11846" y="7562"/>
                      <a:pt x="11846" y="7373"/>
                    </a:cubicBezTo>
                    <a:lnTo>
                      <a:pt x="12665" y="2395"/>
                    </a:lnTo>
                    <a:cubicBezTo>
                      <a:pt x="12728" y="2143"/>
                      <a:pt x="12508" y="1922"/>
                      <a:pt x="12287" y="1922"/>
                    </a:cubicBezTo>
                    <a:lnTo>
                      <a:pt x="3056" y="1922"/>
                    </a:lnTo>
                    <a:lnTo>
                      <a:pt x="2741" y="347"/>
                    </a:lnTo>
                    <a:cubicBezTo>
                      <a:pt x="2710" y="158"/>
                      <a:pt x="2552" y="0"/>
                      <a:pt x="236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57" name="Google Shape;3257;p53"/>
              <p:cNvSpPr txBox="1"/>
              <p:nvPr/>
            </p:nvSpPr>
            <p:spPr>
              <a:xfrm>
                <a:off x="730181" y="2880309"/>
                <a:ext cx="8862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17</a:t>
                </a: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%</a:t>
                </a:r>
                <a:endParaRPr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58" name="Google Shape;3258;p53"/>
              <p:cNvSpPr txBox="1"/>
              <p:nvPr/>
            </p:nvSpPr>
            <p:spPr>
              <a:xfrm>
                <a:off x="730225" y="3409200"/>
                <a:ext cx="8862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49</a:t>
                </a: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%</a:t>
                </a:r>
                <a:endParaRPr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59" name="Google Shape;3259;p53"/>
              <p:cNvSpPr txBox="1"/>
              <p:nvPr/>
            </p:nvSpPr>
            <p:spPr>
              <a:xfrm>
                <a:off x="739675" y="3861825"/>
                <a:ext cx="8862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23</a:t>
                </a:r>
                <a:r>
                  <a:rPr lang="es" sz="1000">
                    <a:solidFill>
                      <a:schemeClr val="lt2"/>
                    </a:solidFill>
                    <a:latin typeface="Jua"/>
                    <a:ea typeface="Jua"/>
                    <a:cs typeface="Jua"/>
                    <a:sym typeface="Jua"/>
                  </a:rPr>
                  <a:t>%</a:t>
                </a:r>
                <a:endParaRPr sz="1000">
                  <a:solidFill>
                    <a:schemeClr val="lt2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grpSp>
            <p:nvGrpSpPr>
              <p:cNvPr id="3260" name="Google Shape;3260;p53"/>
              <p:cNvGrpSpPr/>
              <p:nvPr/>
            </p:nvGrpSpPr>
            <p:grpSpPr>
              <a:xfrm>
                <a:off x="715072" y="2944244"/>
                <a:ext cx="180012" cy="179994"/>
                <a:chOff x="-8191825" y="3174500"/>
                <a:chExt cx="313500" cy="352100"/>
              </a:xfrm>
            </p:grpSpPr>
            <p:sp>
              <p:nvSpPr>
                <p:cNvPr id="3261" name="Google Shape;3261;p53"/>
                <p:cNvSpPr/>
                <p:nvPr/>
              </p:nvSpPr>
              <p:spPr>
                <a:xfrm>
                  <a:off x="-8191825" y="3486400"/>
                  <a:ext cx="310350" cy="40200"/>
                </a:xfrm>
                <a:custGeom>
                  <a:rect b="b" l="l" r="r" t="t"/>
                  <a:pathLst>
                    <a:path extrusionOk="0" h="1608" w="12414">
                      <a:moveTo>
                        <a:pt x="0" y="1"/>
                      </a:moveTo>
                      <a:lnTo>
                        <a:pt x="0" y="1229"/>
                      </a:lnTo>
                      <a:lnTo>
                        <a:pt x="63" y="1229"/>
                      </a:lnTo>
                      <a:cubicBezTo>
                        <a:pt x="63" y="1450"/>
                        <a:pt x="252" y="1607"/>
                        <a:pt x="441" y="1607"/>
                      </a:cubicBezTo>
                      <a:lnTo>
                        <a:pt x="12035" y="1607"/>
                      </a:lnTo>
                      <a:cubicBezTo>
                        <a:pt x="12256" y="1607"/>
                        <a:pt x="12413" y="1418"/>
                        <a:pt x="12413" y="1229"/>
                      </a:cubicBezTo>
                      <a:lnTo>
                        <a:pt x="1241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62" name="Google Shape;3262;p53"/>
                <p:cNvSpPr/>
                <p:nvPr/>
              </p:nvSpPr>
              <p:spPr>
                <a:xfrm>
                  <a:off x="-8188675" y="3318650"/>
                  <a:ext cx="310350" cy="146500"/>
                </a:xfrm>
                <a:custGeom>
                  <a:rect b="b" l="l" r="r" t="t"/>
                  <a:pathLst>
                    <a:path extrusionOk="0" h="5860" w="12414">
                      <a:moveTo>
                        <a:pt x="5199" y="0"/>
                      </a:moveTo>
                      <a:lnTo>
                        <a:pt x="4096" y="2237"/>
                      </a:lnTo>
                      <a:cubicBezTo>
                        <a:pt x="4024" y="2404"/>
                        <a:pt x="3863" y="2481"/>
                        <a:pt x="3706" y="2481"/>
                      </a:cubicBezTo>
                      <a:cubicBezTo>
                        <a:pt x="3656" y="2481"/>
                        <a:pt x="3606" y="2473"/>
                        <a:pt x="3560" y="2457"/>
                      </a:cubicBezTo>
                      <a:cubicBezTo>
                        <a:pt x="3371" y="2331"/>
                        <a:pt x="3277" y="2111"/>
                        <a:pt x="3371" y="1890"/>
                      </a:cubicBezTo>
                      <a:lnTo>
                        <a:pt x="4222" y="126"/>
                      </a:lnTo>
                      <a:lnTo>
                        <a:pt x="4222" y="126"/>
                      </a:lnTo>
                      <a:cubicBezTo>
                        <a:pt x="1828" y="630"/>
                        <a:pt x="0" y="2836"/>
                        <a:pt x="0" y="5450"/>
                      </a:cubicBezTo>
                      <a:lnTo>
                        <a:pt x="0" y="5860"/>
                      </a:lnTo>
                      <a:lnTo>
                        <a:pt x="12413" y="5860"/>
                      </a:lnTo>
                      <a:lnTo>
                        <a:pt x="12413" y="5450"/>
                      </a:lnTo>
                      <a:cubicBezTo>
                        <a:pt x="12319" y="2836"/>
                        <a:pt x="10523" y="630"/>
                        <a:pt x="8129" y="126"/>
                      </a:cubicBezTo>
                      <a:lnTo>
                        <a:pt x="8129" y="126"/>
                      </a:lnTo>
                      <a:lnTo>
                        <a:pt x="8979" y="1890"/>
                      </a:lnTo>
                      <a:cubicBezTo>
                        <a:pt x="9105" y="2111"/>
                        <a:pt x="8979" y="2331"/>
                        <a:pt x="8790" y="2457"/>
                      </a:cubicBezTo>
                      <a:cubicBezTo>
                        <a:pt x="8741" y="2482"/>
                        <a:pt x="8685" y="2494"/>
                        <a:pt x="8628" y="2494"/>
                      </a:cubicBezTo>
                      <a:cubicBezTo>
                        <a:pt x="8468" y="2494"/>
                        <a:pt x="8301" y="2400"/>
                        <a:pt x="8255" y="2237"/>
                      </a:cubicBezTo>
                      <a:lnTo>
                        <a:pt x="7152" y="0"/>
                      </a:lnTo>
                      <a:lnTo>
                        <a:pt x="6585" y="0"/>
                      </a:lnTo>
                      <a:lnTo>
                        <a:pt x="6585" y="2899"/>
                      </a:lnTo>
                      <a:cubicBezTo>
                        <a:pt x="6585" y="3119"/>
                        <a:pt x="6396" y="3308"/>
                        <a:pt x="6207" y="3308"/>
                      </a:cubicBezTo>
                      <a:cubicBezTo>
                        <a:pt x="5955" y="3308"/>
                        <a:pt x="5797" y="3119"/>
                        <a:pt x="5797" y="2899"/>
                      </a:cubicBezTo>
                      <a:lnTo>
                        <a:pt x="5797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3263" name="Google Shape;3263;p53"/>
                <p:cNvSpPr/>
                <p:nvPr/>
              </p:nvSpPr>
              <p:spPr>
                <a:xfrm>
                  <a:off x="-8169775" y="3174500"/>
                  <a:ext cx="267825" cy="129975"/>
                </a:xfrm>
                <a:custGeom>
                  <a:rect b="b" l="l" r="r" t="t"/>
                  <a:pathLst>
                    <a:path extrusionOk="0" h="5199" w="10713">
                      <a:moveTo>
                        <a:pt x="1639" y="1"/>
                      </a:moveTo>
                      <a:cubicBezTo>
                        <a:pt x="757" y="1"/>
                        <a:pt x="1" y="725"/>
                        <a:pt x="1" y="1639"/>
                      </a:cubicBezTo>
                      <a:lnTo>
                        <a:pt x="1" y="2080"/>
                      </a:lnTo>
                      <a:cubicBezTo>
                        <a:pt x="1" y="2301"/>
                        <a:pt x="190" y="2521"/>
                        <a:pt x="379" y="2521"/>
                      </a:cubicBezTo>
                      <a:lnTo>
                        <a:pt x="2521" y="2521"/>
                      </a:lnTo>
                      <a:lnTo>
                        <a:pt x="3057" y="5199"/>
                      </a:lnTo>
                      <a:cubicBezTo>
                        <a:pt x="3529" y="5073"/>
                        <a:pt x="4002" y="4978"/>
                        <a:pt x="4537" y="4978"/>
                      </a:cubicBezTo>
                      <a:lnTo>
                        <a:pt x="6176" y="4978"/>
                      </a:lnTo>
                      <a:cubicBezTo>
                        <a:pt x="6680" y="4978"/>
                        <a:pt x="7152" y="5073"/>
                        <a:pt x="7625" y="5199"/>
                      </a:cubicBezTo>
                      <a:lnTo>
                        <a:pt x="8192" y="2521"/>
                      </a:lnTo>
                      <a:lnTo>
                        <a:pt x="10303" y="2521"/>
                      </a:lnTo>
                      <a:cubicBezTo>
                        <a:pt x="10555" y="2521"/>
                        <a:pt x="10712" y="2301"/>
                        <a:pt x="10712" y="2080"/>
                      </a:cubicBezTo>
                      <a:lnTo>
                        <a:pt x="10712" y="1639"/>
                      </a:lnTo>
                      <a:cubicBezTo>
                        <a:pt x="10712" y="725"/>
                        <a:pt x="9956" y="1"/>
                        <a:pt x="9042" y="1"/>
                      </a:cubicBezTo>
                      <a:cubicBezTo>
                        <a:pt x="8160" y="1"/>
                        <a:pt x="7404" y="725"/>
                        <a:pt x="7404" y="1639"/>
                      </a:cubicBezTo>
                      <a:lnTo>
                        <a:pt x="7310" y="1639"/>
                      </a:lnTo>
                      <a:cubicBezTo>
                        <a:pt x="6617" y="1639"/>
                        <a:pt x="5892" y="1891"/>
                        <a:pt x="5325" y="2364"/>
                      </a:cubicBezTo>
                      <a:cubicBezTo>
                        <a:pt x="4852" y="1891"/>
                        <a:pt x="4128" y="1639"/>
                        <a:pt x="3372" y="1639"/>
                      </a:cubicBezTo>
                      <a:lnTo>
                        <a:pt x="3309" y="1639"/>
                      </a:lnTo>
                      <a:cubicBezTo>
                        <a:pt x="3309" y="725"/>
                        <a:pt x="2552" y="1"/>
                        <a:pt x="163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</p:grpSp>
        <p:sp>
          <p:nvSpPr>
            <p:cNvPr id="3264" name="Google Shape;3264;p53"/>
            <p:cNvSpPr/>
            <p:nvPr/>
          </p:nvSpPr>
          <p:spPr>
            <a:xfrm rot="5400000">
              <a:off x="3388447" y="3130147"/>
              <a:ext cx="339600" cy="14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265" name="Google Shape;3265;p53"/>
            <p:cNvSpPr/>
            <p:nvPr/>
          </p:nvSpPr>
          <p:spPr>
            <a:xfrm rot="5400000">
              <a:off x="3083647" y="3569669"/>
              <a:ext cx="339600" cy="148800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266" name="Google Shape;3266;p53"/>
            <p:cNvSpPr/>
            <p:nvPr/>
          </p:nvSpPr>
          <p:spPr>
            <a:xfrm rot="5400000">
              <a:off x="3388447" y="2700969"/>
              <a:ext cx="339600" cy="148800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267" name="Google Shape;3267;p53"/>
            <p:cNvSpPr/>
            <p:nvPr/>
          </p:nvSpPr>
          <p:spPr>
            <a:xfrm rot="5400000">
              <a:off x="3083647" y="2700969"/>
              <a:ext cx="339600" cy="148800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268" name="Google Shape;3268;p53"/>
            <p:cNvSpPr/>
            <p:nvPr/>
          </p:nvSpPr>
          <p:spPr>
            <a:xfrm rot="5400000">
              <a:off x="3693247" y="3130147"/>
              <a:ext cx="339600" cy="14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269" name="Google Shape;3269;p53"/>
          <p:cNvGrpSpPr/>
          <p:nvPr/>
        </p:nvGrpSpPr>
        <p:grpSpPr>
          <a:xfrm>
            <a:off x="298425" y="2579800"/>
            <a:ext cx="1729325" cy="1379950"/>
            <a:chOff x="757300" y="2468700"/>
            <a:chExt cx="1729325" cy="1379950"/>
          </a:xfrm>
        </p:grpSpPr>
        <p:grpSp>
          <p:nvGrpSpPr>
            <p:cNvPr id="3270" name="Google Shape;3270;p53"/>
            <p:cNvGrpSpPr/>
            <p:nvPr/>
          </p:nvGrpSpPr>
          <p:grpSpPr>
            <a:xfrm>
              <a:off x="982701" y="2637043"/>
              <a:ext cx="1163493" cy="1155279"/>
              <a:chOff x="-426645" y="3004644"/>
              <a:chExt cx="2098275" cy="2098600"/>
            </a:xfrm>
          </p:grpSpPr>
          <p:sp>
            <p:nvSpPr>
              <p:cNvPr id="3271" name="Google Shape;3271;p53"/>
              <p:cNvSpPr/>
              <p:nvPr/>
            </p:nvSpPr>
            <p:spPr>
              <a:xfrm>
                <a:off x="-240755" y="3190697"/>
                <a:ext cx="1726500" cy="1726500"/>
              </a:xfrm>
              <a:prstGeom prst="donut">
                <a:avLst>
                  <a:gd fmla="val 10182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72" name="Google Shape;3272;p53"/>
              <p:cNvGrpSpPr/>
              <p:nvPr/>
            </p:nvGrpSpPr>
            <p:grpSpPr>
              <a:xfrm>
                <a:off x="-426645" y="3004644"/>
                <a:ext cx="2098275" cy="2098600"/>
                <a:chOff x="277730" y="1691269"/>
                <a:chExt cx="2098275" cy="2098600"/>
              </a:xfrm>
            </p:grpSpPr>
            <p:sp>
              <p:nvSpPr>
                <p:cNvPr id="3273" name="Google Shape;3273;p53"/>
                <p:cNvSpPr/>
                <p:nvPr/>
              </p:nvSpPr>
              <p:spPr>
                <a:xfrm rot="-4538083">
                  <a:off x="464543" y="1878093"/>
                  <a:ext cx="1723074" cy="1723074"/>
                </a:xfrm>
                <a:prstGeom prst="blockArc">
                  <a:avLst>
                    <a:gd fmla="val 6834719" name="adj1"/>
                    <a:gd fmla="val 20700625" name="adj2"/>
                    <a:gd fmla="val 10156" name="adj3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4" name="Google Shape;3274;p53"/>
                <p:cNvSpPr/>
                <p:nvPr/>
              </p:nvSpPr>
              <p:spPr>
                <a:xfrm flipH="1" rot="4538083">
                  <a:off x="466118" y="1879982"/>
                  <a:ext cx="1723074" cy="1723074"/>
                </a:xfrm>
                <a:prstGeom prst="blockArc">
                  <a:avLst>
                    <a:gd fmla="val 11506871" name="adj1"/>
                    <a:gd fmla="val 17821877" name="adj2"/>
                    <a:gd fmla="val 9664" name="adj3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5" name="Google Shape;3275;p53"/>
                <p:cNvSpPr/>
                <p:nvPr/>
              </p:nvSpPr>
              <p:spPr>
                <a:xfrm flipH="1" rot="4538083">
                  <a:off x="466118" y="1878082"/>
                  <a:ext cx="1723074" cy="1723074"/>
                </a:xfrm>
                <a:prstGeom prst="blockArc">
                  <a:avLst>
                    <a:gd fmla="val 16612154" name="adj1"/>
                    <a:gd fmla="val 21342819" name="adj2"/>
                    <a:gd fmla="val 9297" name="adj3"/>
                  </a:avLst>
                </a:prstGeom>
                <a:solidFill>
                  <a:srgbClr val="395B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276" name="Google Shape;3276;p53"/>
            <p:cNvSpPr txBox="1"/>
            <p:nvPr/>
          </p:nvSpPr>
          <p:spPr>
            <a:xfrm>
              <a:off x="757300" y="354085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고가 61%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3277" name="Google Shape;3277;p53"/>
            <p:cNvCxnSpPr/>
            <p:nvPr/>
          </p:nvCxnSpPr>
          <p:spPr>
            <a:xfrm flipH="1">
              <a:off x="1035931" y="3443732"/>
              <a:ext cx="132600" cy="16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278" name="Google Shape;3278;p53"/>
            <p:cNvCxnSpPr/>
            <p:nvPr/>
          </p:nvCxnSpPr>
          <p:spPr>
            <a:xfrm flipH="1" rot="10800000">
              <a:off x="1773927" y="2685398"/>
              <a:ext cx="169800" cy="166500"/>
            </a:xfrm>
            <a:prstGeom prst="straightConnector1">
              <a:avLst/>
            </a:prstGeom>
            <a:noFill/>
            <a:ln cap="flat" cmpd="sng" w="9525">
              <a:solidFill>
                <a:srgbClr val="395B8E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279" name="Google Shape;3279;p53"/>
            <p:cNvCxnSpPr/>
            <p:nvPr/>
          </p:nvCxnSpPr>
          <p:spPr>
            <a:xfrm>
              <a:off x="1943769" y="3396066"/>
              <a:ext cx="23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3280" name="Google Shape;3280;p53"/>
            <p:cNvSpPr txBox="1"/>
            <p:nvPr/>
          </p:nvSpPr>
          <p:spPr>
            <a:xfrm>
              <a:off x="1652324" y="2468700"/>
              <a:ext cx="72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저가 25%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281" name="Google Shape;3281;p53"/>
            <p:cNvSpPr txBox="1"/>
            <p:nvPr/>
          </p:nvSpPr>
          <p:spPr>
            <a:xfrm>
              <a:off x="1827825" y="3540850"/>
              <a:ext cx="65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latin typeface="Jua"/>
                  <a:ea typeface="Jua"/>
                  <a:cs typeface="Jua"/>
                  <a:sym typeface="Jua"/>
                </a:rPr>
                <a:t>중가 33%</a:t>
              </a:r>
              <a:endParaRPr sz="8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282" name="Google Shape;3282;p53"/>
          <p:cNvSpPr txBox="1"/>
          <p:nvPr/>
        </p:nvSpPr>
        <p:spPr>
          <a:xfrm>
            <a:off x="5689375" y="1195625"/>
            <a:ext cx="3106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인사이트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군집 중 C사 구매금액 가장 높음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주로 식품, 일상용품 구매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마지막 방문 일자가 가장 최근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방문횟수 가장 많음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필요한 상품을 그때그때 구매하는 고객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마케팅 방향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자주 방문하기 때문에 상품 프로모션에 초점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C사(슈퍼마켓) 매출이 가장 크기 때문에 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마켓 식품 프로모션 위주</a:t>
            </a:r>
            <a:endParaRPr sz="1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283" name="Google Shape;3283;p53"/>
          <p:cNvGrpSpPr/>
          <p:nvPr/>
        </p:nvGrpSpPr>
        <p:grpSpPr>
          <a:xfrm>
            <a:off x="1001202" y="1327750"/>
            <a:ext cx="4803513" cy="572613"/>
            <a:chOff x="1155277" y="1251550"/>
            <a:chExt cx="4803513" cy="572613"/>
          </a:xfrm>
        </p:grpSpPr>
        <p:sp>
          <p:nvSpPr>
            <p:cNvPr id="3284" name="Google Shape;3284;p53"/>
            <p:cNvSpPr txBox="1"/>
            <p:nvPr/>
          </p:nvSpPr>
          <p:spPr>
            <a:xfrm>
              <a:off x="1501003" y="125155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평균 구매액 16,593,448원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3285" name="Google Shape;3285;p53"/>
            <p:cNvGrpSpPr/>
            <p:nvPr/>
          </p:nvGrpSpPr>
          <p:grpSpPr>
            <a:xfrm>
              <a:off x="1155277" y="1393858"/>
              <a:ext cx="359995" cy="288007"/>
              <a:chOff x="-62511900" y="4129100"/>
              <a:chExt cx="304050" cy="282000"/>
            </a:xfrm>
          </p:grpSpPr>
          <p:sp>
            <p:nvSpPr>
              <p:cNvPr id="3286" name="Google Shape;3286;p53"/>
              <p:cNvSpPr/>
              <p:nvPr/>
            </p:nvSpPr>
            <p:spPr>
              <a:xfrm>
                <a:off x="-62414225" y="4203925"/>
                <a:ext cx="206375" cy="207175"/>
              </a:xfrm>
              <a:custGeom>
                <a:rect b="b" l="l" r="r" t="t"/>
                <a:pathLst>
                  <a:path extrusionOk="0" h="8287" w="8255">
                    <a:moveTo>
                      <a:pt x="4128" y="1229"/>
                    </a:moveTo>
                    <a:cubicBezTo>
                      <a:pt x="4348" y="1229"/>
                      <a:pt x="4506" y="1418"/>
                      <a:pt x="4506" y="1670"/>
                    </a:cubicBezTo>
                    <a:lnTo>
                      <a:pt x="4506" y="1922"/>
                    </a:lnTo>
                    <a:cubicBezTo>
                      <a:pt x="4978" y="2080"/>
                      <a:pt x="5356" y="2552"/>
                      <a:pt x="5356" y="3119"/>
                    </a:cubicBezTo>
                    <a:cubicBezTo>
                      <a:pt x="5356" y="3340"/>
                      <a:pt x="5136" y="3498"/>
                      <a:pt x="4947" y="3498"/>
                    </a:cubicBezTo>
                    <a:cubicBezTo>
                      <a:pt x="4726" y="3498"/>
                      <a:pt x="4506" y="3308"/>
                      <a:pt x="4506" y="3119"/>
                    </a:cubicBezTo>
                    <a:cubicBezTo>
                      <a:pt x="4506" y="2867"/>
                      <a:pt x="4317" y="2710"/>
                      <a:pt x="4128" y="2710"/>
                    </a:cubicBezTo>
                    <a:cubicBezTo>
                      <a:pt x="3939" y="2710"/>
                      <a:pt x="3687" y="2930"/>
                      <a:pt x="3687" y="3119"/>
                    </a:cubicBezTo>
                    <a:cubicBezTo>
                      <a:pt x="3718" y="3340"/>
                      <a:pt x="4033" y="3592"/>
                      <a:pt x="4411" y="3813"/>
                    </a:cubicBezTo>
                    <a:cubicBezTo>
                      <a:pt x="4821" y="4128"/>
                      <a:pt x="5388" y="4537"/>
                      <a:pt x="5388" y="5199"/>
                    </a:cubicBezTo>
                    <a:cubicBezTo>
                      <a:pt x="5388" y="5766"/>
                      <a:pt x="5041" y="6175"/>
                      <a:pt x="4569" y="6396"/>
                    </a:cubicBezTo>
                    <a:lnTo>
                      <a:pt x="4569" y="6648"/>
                    </a:lnTo>
                    <a:cubicBezTo>
                      <a:pt x="4569" y="6900"/>
                      <a:pt x="4348" y="7089"/>
                      <a:pt x="4159" y="7089"/>
                    </a:cubicBezTo>
                    <a:cubicBezTo>
                      <a:pt x="3970" y="7089"/>
                      <a:pt x="3718" y="6900"/>
                      <a:pt x="3718" y="6648"/>
                    </a:cubicBezTo>
                    <a:lnTo>
                      <a:pt x="3718" y="6396"/>
                    </a:lnTo>
                    <a:cubicBezTo>
                      <a:pt x="3245" y="6238"/>
                      <a:pt x="2899" y="5766"/>
                      <a:pt x="2899" y="5199"/>
                    </a:cubicBezTo>
                    <a:cubicBezTo>
                      <a:pt x="2899" y="4978"/>
                      <a:pt x="3088" y="4821"/>
                      <a:pt x="3308" y="4821"/>
                    </a:cubicBezTo>
                    <a:cubicBezTo>
                      <a:pt x="3498" y="4821"/>
                      <a:pt x="3687" y="5010"/>
                      <a:pt x="3687" y="5199"/>
                    </a:cubicBezTo>
                    <a:cubicBezTo>
                      <a:pt x="3687" y="5451"/>
                      <a:pt x="3876" y="5608"/>
                      <a:pt x="4128" y="5608"/>
                    </a:cubicBezTo>
                    <a:cubicBezTo>
                      <a:pt x="4348" y="5608"/>
                      <a:pt x="4506" y="5388"/>
                      <a:pt x="4506" y="5199"/>
                    </a:cubicBezTo>
                    <a:cubicBezTo>
                      <a:pt x="4506" y="4978"/>
                      <a:pt x="4191" y="4726"/>
                      <a:pt x="3844" y="4506"/>
                    </a:cubicBezTo>
                    <a:cubicBezTo>
                      <a:pt x="3403" y="4191"/>
                      <a:pt x="2867" y="3781"/>
                      <a:pt x="2867" y="3119"/>
                    </a:cubicBezTo>
                    <a:cubicBezTo>
                      <a:pt x="2867" y="2552"/>
                      <a:pt x="3214" y="2143"/>
                      <a:pt x="3687" y="1922"/>
                    </a:cubicBezTo>
                    <a:lnTo>
                      <a:pt x="3687" y="1670"/>
                    </a:lnTo>
                    <a:cubicBezTo>
                      <a:pt x="3687" y="1418"/>
                      <a:pt x="3876" y="1229"/>
                      <a:pt x="4128" y="1229"/>
                    </a:cubicBezTo>
                    <a:close/>
                    <a:moveTo>
                      <a:pt x="4128" y="0"/>
                    </a:moveTo>
                    <a:cubicBezTo>
                      <a:pt x="1828" y="0"/>
                      <a:pt x="0" y="1859"/>
                      <a:pt x="0" y="4128"/>
                    </a:cubicBezTo>
                    <a:cubicBezTo>
                      <a:pt x="0" y="6427"/>
                      <a:pt x="1828" y="8286"/>
                      <a:pt x="4128" y="8286"/>
                    </a:cubicBezTo>
                    <a:cubicBezTo>
                      <a:pt x="6396" y="8286"/>
                      <a:pt x="8255" y="6427"/>
                      <a:pt x="8255" y="4128"/>
                    </a:cubicBezTo>
                    <a:cubicBezTo>
                      <a:pt x="8255" y="1859"/>
                      <a:pt x="6396" y="0"/>
                      <a:pt x="41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87" name="Google Shape;3287;p53"/>
              <p:cNvSpPr/>
              <p:nvPr/>
            </p:nvSpPr>
            <p:spPr>
              <a:xfrm>
                <a:off x="-62511100" y="4129100"/>
                <a:ext cx="159900" cy="74850"/>
              </a:xfrm>
              <a:custGeom>
                <a:rect b="b" l="l" r="r" t="t"/>
                <a:pathLst>
                  <a:path extrusionOk="0" h="2994" w="6396">
                    <a:moveTo>
                      <a:pt x="3214" y="1"/>
                    </a:moveTo>
                    <a:cubicBezTo>
                      <a:pt x="1450" y="1"/>
                      <a:pt x="0" y="662"/>
                      <a:pt x="0" y="1513"/>
                    </a:cubicBezTo>
                    <a:cubicBezTo>
                      <a:pt x="0" y="2332"/>
                      <a:pt x="1450" y="2993"/>
                      <a:pt x="3214" y="2993"/>
                    </a:cubicBezTo>
                    <a:cubicBezTo>
                      <a:pt x="4947" y="2993"/>
                      <a:pt x="6396" y="2332"/>
                      <a:pt x="6396" y="1513"/>
                    </a:cubicBezTo>
                    <a:cubicBezTo>
                      <a:pt x="6396" y="662"/>
                      <a:pt x="4947" y="1"/>
                      <a:pt x="32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88" name="Google Shape;3288;p53"/>
              <p:cNvSpPr/>
              <p:nvPr/>
            </p:nvSpPr>
            <p:spPr>
              <a:xfrm>
                <a:off x="-62511100" y="4207075"/>
                <a:ext cx="110275" cy="59875"/>
              </a:xfrm>
              <a:custGeom>
                <a:rect b="b" l="l" r="r" t="t"/>
                <a:pathLst>
                  <a:path extrusionOk="0" h="2395" w="4411">
                    <a:moveTo>
                      <a:pt x="0" y="0"/>
                    </a:moveTo>
                    <a:lnTo>
                      <a:pt x="0" y="1135"/>
                    </a:lnTo>
                    <a:cubicBezTo>
                      <a:pt x="0" y="1450"/>
                      <a:pt x="347" y="1765"/>
                      <a:pt x="882" y="2017"/>
                    </a:cubicBezTo>
                    <a:cubicBezTo>
                      <a:pt x="1355" y="2237"/>
                      <a:pt x="2332" y="2395"/>
                      <a:pt x="3151" y="2395"/>
                    </a:cubicBezTo>
                    <a:lnTo>
                      <a:pt x="3308" y="2395"/>
                    </a:lnTo>
                    <a:cubicBezTo>
                      <a:pt x="3560" y="1733"/>
                      <a:pt x="3907" y="1135"/>
                      <a:pt x="4411" y="631"/>
                    </a:cubicBezTo>
                    <a:lnTo>
                      <a:pt x="4411" y="631"/>
                    </a:lnTo>
                    <a:cubicBezTo>
                      <a:pt x="4033" y="694"/>
                      <a:pt x="3623" y="757"/>
                      <a:pt x="3182" y="757"/>
                    </a:cubicBezTo>
                    <a:cubicBezTo>
                      <a:pt x="2363" y="757"/>
                      <a:pt x="1261" y="599"/>
                      <a:pt x="567" y="316"/>
                    </a:cubicBezTo>
                    <a:cubicBezTo>
                      <a:pt x="347" y="221"/>
                      <a:pt x="158" y="127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89" name="Google Shape;3289;p53"/>
              <p:cNvSpPr/>
              <p:nvPr/>
            </p:nvSpPr>
            <p:spPr>
              <a:xfrm>
                <a:off x="-62511100" y="4329950"/>
                <a:ext cx="106350" cy="59875"/>
              </a:xfrm>
              <a:custGeom>
                <a:rect b="b" l="l" r="r" t="t"/>
                <a:pathLst>
                  <a:path extrusionOk="0" h="2395" w="4254">
                    <a:moveTo>
                      <a:pt x="0" y="0"/>
                    </a:moveTo>
                    <a:lnTo>
                      <a:pt x="0" y="1197"/>
                    </a:lnTo>
                    <a:cubicBezTo>
                      <a:pt x="0" y="1701"/>
                      <a:pt x="1355" y="2395"/>
                      <a:pt x="3182" y="2395"/>
                    </a:cubicBezTo>
                    <a:cubicBezTo>
                      <a:pt x="3560" y="2395"/>
                      <a:pt x="3907" y="2363"/>
                      <a:pt x="4254" y="2332"/>
                    </a:cubicBezTo>
                    <a:cubicBezTo>
                      <a:pt x="3875" y="1859"/>
                      <a:pt x="3560" y="1355"/>
                      <a:pt x="3340" y="756"/>
                    </a:cubicBezTo>
                    <a:lnTo>
                      <a:pt x="3182" y="756"/>
                    </a:lnTo>
                    <a:cubicBezTo>
                      <a:pt x="2363" y="756"/>
                      <a:pt x="1261" y="599"/>
                      <a:pt x="567" y="315"/>
                    </a:cubicBezTo>
                    <a:cubicBezTo>
                      <a:pt x="347" y="252"/>
                      <a:pt x="158" y="126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90" name="Google Shape;3290;p53"/>
              <p:cNvSpPr/>
              <p:nvPr/>
            </p:nvSpPr>
            <p:spPr>
              <a:xfrm>
                <a:off x="-62511900" y="4268500"/>
                <a:ext cx="78000" cy="60675"/>
              </a:xfrm>
              <a:custGeom>
                <a:rect b="b" l="l" r="r" t="t"/>
                <a:pathLst>
                  <a:path extrusionOk="0" h="2427" w="3120">
                    <a:moveTo>
                      <a:pt x="1" y="1"/>
                    </a:moveTo>
                    <a:lnTo>
                      <a:pt x="1" y="1167"/>
                    </a:lnTo>
                    <a:lnTo>
                      <a:pt x="32" y="1167"/>
                    </a:lnTo>
                    <a:cubicBezTo>
                      <a:pt x="32" y="1482"/>
                      <a:pt x="379" y="1797"/>
                      <a:pt x="914" y="2017"/>
                    </a:cubicBezTo>
                    <a:cubicBezTo>
                      <a:pt x="1387" y="2238"/>
                      <a:pt x="2332" y="2395"/>
                      <a:pt x="3120" y="2427"/>
                    </a:cubicBezTo>
                    <a:cubicBezTo>
                      <a:pt x="3057" y="2143"/>
                      <a:pt x="3025" y="1860"/>
                      <a:pt x="3025" y="1608"/>
                    </a:cubicBezTo>
                    <a:cubicBezTo>
                      <a:pt x="3025" y="1324"/>
                      <a:pt x="3088" y="1041"/>
                      <a:pt x="3120" y="757"/>
                    </a:cubicBezTo>
                    <a:cubicBezTo>
                      <a:pt x="2332" y="757"/>
                      <a:pt x="1230" y="599"/>
                      <a:pt x="536" y="316"/>
                    </a:cubicBezTo>
                    <a:cubicBezTo>
                      <a:pt x="347" y="253"/>
                      <a:pt x="158" y="127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3291" name="Google Shape;3291;p53"/>
            <p:cNvSpPr txBox="1"/>
            <p:nvPr/>
          </p:nvSpPr>
          <p:spPr>
            <a:xfrm>
              <a:off x="1500991" y="1454863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방문당 소비금액 26,810원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3292" name="Google Shape;3292;p53"/>
            <p:cNvGrpSpPr/>
            <p:nvPr/>
          </p:nvGrpSpPr>
          <p:grpSpPr>
            <a:xfrm>
              <a:off x="3638924" y="1393874"/>
              <a:ext cx="360001" cy="287989"/>
              <a:chOff x="3860400" y="3254050"/>
              <a:chExt cx="296175" cy="241825"/>
            </a:xfrm>
          </p:grpSpPr>
          <p:sp>
            <p:nvSpPr>
              <p:cNvPr id="3293" name="Google Shape;3293;p53"/>
              <p:cNvSpPr/>
              <p:nvPr/>
            </p:nvSpPr>
            <p:spPr>
              <a:xfrm>
                <a:off x="4112425" y="3358025"/>
                <a:ext cx="44150" cy="18125"/>
              </a:xfrm>
              <a:custGeom>
                <a:rect b="b" l="l" r="r" t="t"/>
                <a:pathLst>
                  <a:path extrusionOk="0" h="725" w="1766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419" y="725"/>
                    </a:lnTo>
                    <a:cubicBezTo>
                      <a:pt x="1608" y="725"/>
                      <a:pt x="1765" y="567"/>
                      <a:pt x="1765" y="378"/>
                    </a:cubicBezTo>
                    <a:cubicBezTo>
                      <a:pt x="1734" y="158"/>
                      <a:pt x="1608" y="0"/>
                      <a:pt x="141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94" name="Google Shape;3294;p53"/>
              <p:cNvSpPr/>
              <p:nvPr/>
            </p:nvSpPr>
            <p:spPr>
              <a:xfrm>
                <a:off x="4102200" y="3393475"/>
                <a:ext cx="37050" cy="33875"/>
              </a:xfrm>
              <a:custGeom>
                <a:rect b="b" l="l" r="r" t="t"/>
                <a:pathLst>
                  <a:path extrusionOk="0" h="1355" w="1482">
                    <a:moveTo>
                      <a:pt x="394" y="0"/>
                    </a:moveTo>
                    <a:cubicBezTo>
                      <a:pt x="308" y="0"/>
                      <a:pt x="221" y="32"/>
                      <a:pt x="158" y="95"/>
                    </a:cubicBezTo>
                    <a:cubicBezTo>
                      <a:pt x="0" y="221"/>
                      <a:pt x="0" y="410"/>
                      <a:pt x="158" y="567"/>
                    </a:cubicBezTo>
                    <a:lnTo>
                      <a:pt x="882" y="1260"/>
                    </a:lnTo>
                    <a:cubicBezTo>
                      <a:pt x="945" y="1323"/>
                      <a:pt x="1032" y="1355"/>
                      <a:pt x="1119" y="1355"/>
                    </a:cubicBezTo>
                    <a:cubicBezTo>
                      <a:pt x="1205" y="1355"/>
                      <a:pt x="1292" y="1323"/>
                      <a:pt x="1355" y="1260"/>
                    </a:cubicBezTo>
                    <a:cubicBezTo>
                      <a:pt x="1481" y="1134"/>
                      <a:pt x="1481" y="914"/>
                      <a:pt x="1355" y="788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95" name="Google Shape;3295;p53"/>
              <p:cNvSpPr/>
              <p:nvPr/>
            </p:nvSpPr>
            <p:spPr>
              <a:xfrm>
                <a:off x="4103775" y="3306025"/>
                <a:ext cx="35475" cy="34500"/>
              </a:xfrm>
              <a:custGeom>
                <a:rect b="b" l="l" r="r" t="t"/>
                <a:pathLst>
                  <a:path extrusionOk="0" h="1380" w="1419">
                    <a:moveTo>
                      <a:pt x="1056" y="1"/>
                    </a:moveTo>
                    <a:cubicBezTo>
                      <a:pt x="969" y="1"/>
                      <a:pt x="882" y="32"/>
                      <a:pt x="819" y="96"/>
                    </a:cubicBezTo>
                    <a:lnTo>
                      <a:pt x="95" y="789"/>
                    </a:lnTo>
                    <a:cubicBezTo>
                      <a:pt x="0" y="915"/>
                      <a:pt x="0" y="1135"/>
                      <a:pt x="95" y="1261"/>
                    </a:cubicBezTo>
                    <a:cubicBezTo>
                      <a:pt x="158" y="1340"/>
                      <a:pt x="252" y="1379"/>
                      <a:pt x="343" y="1379"/>
                    </a:cubicBezTo>
                    <a:cubicBezTo>
                      <a:pt x="434" y="1379"/>
                      <a:pt x="520" y="1340"/>
                      <a:pt x="567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6"/>
                    </a:cubicBezTo>
                    <a:cubicBezTo>
                      <a:pt x="1229" y="32"/>
                      <a:pt x="1142" y="1"/>
                      <a:pt x="10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96" name="Google Shape;3296;p53"/>
              <p:cNvSpPr/>
              <p:nvPr/>
            </p:nvSpPr>
            <p:spPr>
              <a:xfrm>
                <a:off x="3860400" y="3306025"/>
                <a:ext cx="105550" cy="104800"/>
              </a:xfrm>
              <a:custGeom>
                <a:rect b="b" l="l" r="r" t="t"/>
                <a:pathLst>
                  <a:path extrusionOk="0" h="4192" w="4222">
                    <a:moveTo>
                      <a:pt x="2489" y="1"/>
                    </a:moveTo>
                    <a:cubicBezTo>
                      <a:pt x="2048" y="1"/>
                      <a:pt x="1639" y="285"/>
                      <a:pt x="1481" y="726"/>
                    </a:cubicBezTo>
                    <a:lnTo>
                      <a:pt x="1418" y="726"/>
                    </a:lnTo>
                    <a:cubicBezTo>
                      <a:pt x="662" y="726"/>
                      <a:pt x="0" y="1356"/>
                      <a:pt x="0" y="2080"/>
                    </a:cubicBezTo>
                    <a:cubicBezTo>
                      <a:pt x="0" y="2836"/>
                      <a:pt x="630" y="3467"/>
                      <a:pt x="1418" y="3467"/>
                    </a:cubicBezTo>
                    <a:lnTo>
                      <a:pt x="1481" y="3467"/>
                    </a:lnTo>
                    <a:cubicBezTo>
                      <a:pt x="1639" y="3845"/>
                      <a:pt x="2017" y="4191"/>
                      <a:pt x="2489" y="4191"/>
                    </a:cubicBezTo>
                    <a:lnTo>
                      <a:pt x="4222" y="4191"/>
                    </a:lnTo>
                    <a:lnTo>
                      <a:pt x="4222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97" name="Google Shape;3297;p53"/>
              <p:cNvSpPr/>
              <p:nvPr/>
            </p:nvSpPr>
            <p:spPr>
              <a:xfrm>
                <a:off x="4050225" y="3254050"/>
                <a:ext cx="35450" cy="208750"/>
              </a:xfrm>
              <a:custGeom>
                <a:rect b="b" l="l" r="r" t="t"/>
                <a:pathLst>
                  <a:path extrusionOk="0" h="8350" w="1418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lnTo>
                      <a:pt x="0" y="7625"/>
                    </a:lnTo>
                    <a:cubicBezTo>
                      <a:pt x="0" y="8034"/>
                      <a:pt x="315" y="8349"/>
                      <a:pt x="725" y="8349"/>
                    </a:cubicBezTo>
                    <a:cubicBezTo>
                      <a:pt x="1134" y="8286"/>
                      <a:pt x="1418" y="8003"/>
                      <a:pt x="1418" y="7625"/>
                    </a:cubicBezTo>
                    <a:lnTo>
                      <a:pt x="1418" y="694"/>
                    </a:ln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98" name="Google Shape;3298;p53"/>
              <p:cNvSpPr/>
              <p:nvPr/>
            </p:nvSpPr>
            <p:spPr>
              <a:xfrm>
                <a:off x="3912375" y="3426550"/>
                <a:ext cx="51225" cy="69325"/>
              </a:xfrm>
              <a:custGeom>
                <a:rect b="b" l="l" r="r" t="t"/>
                <a:pathLst>
                  <a:path extrusionOk="0" h="2773" w="2049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2363"/>
                      <a:pt x="473" y="2773"/>
                      <a:pt x="1040" y="2773"/>
                    </a:cubicBezTo>
                    <a:cubicBezTo>
                      <a:pt x="1607" y="2773"/>
                      <a:pt x="2048" y="2300"/>
                      <a:pt x="2048" y="1764"/>
                    </a:cubicBezTo>
                    <a:lnTo>
                      <a:pt x="2048" y="32"/>
                    </a:lnTo>
                    <a:lnTo>
                      <a:pt x="316" y="32"/>
                    </a:lnTo>
                    <a:cubicBezTo>
                      <a:pt x="253" y="32"/>
                      <a:pt x="127" y="32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3299" name="Google Shape;3299;p53"/>
              <p:cNvSpPr/>
              <p:nvPr/>
            </p:nvSpPr>
            <p:spPr>
              <a:xfrm>
                <a:off x="3982475" y="3275325"/>
                <a:ext cx="52000" cy="163850"/>
              </a:xfrm>
              <a:custGeom>
                <a:rect b="b" l="l" r="r" t="t"/>
                <a:pathLst>
                  <a:path extrusionOk="0" h="6554" w="2080">
                    <a:moveTo>
                      <a:pt x="2080" y="0"/>
                    </a:moveTo>
                    <a:lnTo>
                      <a:pt x="1765" y="315"/>
                    </a:lnTo>
                    <a:cubicBezTo>
                      <a:pt x="1292" y="788"/>
                      <a:pt x="662" y="1071"/>
                      <a:pt x="1" y="1166"/>
                    </a:cubicBezTo>
                    <a:lnTo>
                      <a:pt x="1" y="5419"/>
                    </a:lnTo>
                    <a:cubicBezTo>
                      <a:pt x="662" y="5482"/>
                      <a:pt x="1292" y="5766"/>
                      <a:pt x="1765" y="6238"/>
                    </a:cubicBezTo>
                    <a:lnTo>
                      <a:pt x="2080" y="6553"/>
                    </a:lnTo>
                    <a:lnTo>
                      <a:pt x="208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3300" name="Google Shape;3300;p53"/>
            <p:cNvSpPr txBox="1"/>
            <p:nvPr/>
          </p:nvSpPr>
          <p:spPr>
            <a:xfrm>
              <a:off x="4010291" y="1353200"/>
              <a:ext cx="19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Jua"/>
                  <a:ea typeface="Jua"/>
                  <a:cs typeface="Jua"/>
                  <a:sym typeface="Jua"/>
                </a:rPr>
                <a:t>주요 제휴사: A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301" name="Google Shape;3301;p53"/>
          <p:cNvGrpSpPr/>
          <p:nvPr/>
        </p:nvGrpSpPr>
        <p:grpSpPr>
          <a:xfrm>
            <a:off x="6425115" y="3211817"/>
            <a:ext cx="339253" cy="339253"/>
            <a:chOff x="1492675" y="4992125"/>
            <a:chExt cx="481825" cy="481825"/>
          </a:xfrm>
        </p:grpSpPr>
        <p:sp>
          <p:nvSpPr>
            <p:cNvPr id="3302" name="Google Shape;3302;p53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303" name="Google Shape;3303;p53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304" name="Google Shape;3304;p53"/>
          <p:cNvGrpSpPr/>
          <p:nvPr/>
        </p:nvGrpSpPr>
        <p:grpSpPr>
          <a:xfrm>
            <a:off x="6558340" y="1228442"/>
            <a:ext cx="339253" cy="339253"/>
            <a:chOff x="1492675" y="4992125"/>
            <a:chExt cx="481825" cy="481825"/>
          </a:xfrm>
        </p:grpSpPr>
        <p:sp>
          <p:nvSpPr>
            <p:cNvPr id="3305" name="Google Shape;3305;p53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306" name="Google Shape;3306;p53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307" name="Google Shape;3307;p53"/>
          <p:cNvSpPr/>
          <p:nvPr/>
        </p:nvSpPr>
        <p:spPr>
          <a:xfrm rot="5400000">
            <a:off x="2977913" y="2762697"/>
            <a:ext cx="339600" cy="1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4"/>
          <p:cNvSpPr/>
          <p:nvPr/>
        </p:nvSpPr>
        <p:spPr>
          <a:xfrm rot="6796431">
            <a:off x="-113033" y="296090"/>
            <a:ext cx="4513657" cy="4500753"/>
          </a:xfrm>
          <a:custGeom>
            <a:rect b="b" l="l" r="r" t="t"/>
            <a:pathLst>
              <a:path extrusionOk="0" h="15021" w="15064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3" name="Google Shape;3313;p54"/>
          <p:cNvGrpSpPr/>
          <p:nvPr/>
        </p:nvGrpSpPr>
        <p:grpSpPr>
          <a:xfrm>
            <a:off x="402790" y="991507"/>
            <a:ext cx="4077851" cy="3977802"/>
            <a:chOff x="3219650" y="4160050"/>
            <a:chExt cx="1169075" cy="1140425"/>
          </a:xfrm>
        </p:grpSpPr>
        <p:sp>
          <p:nvSpPr>
            <p:cNvPr id="3314" name="Google Shape;3314;p54"/>
            <p:cNvSpPr/>
            <p:nvPr/>
          </p:nvSpPr>
          <p:spPr>
            <a:xfrm>
              <a:off x="3219650" y="4331100"/>
              <a:ext cx="473075" cy="20575"/>
            </a:xfrm>
            <a:custGeom>
              <a:rect b="b" l="l" r="r" t="t"/>
              <a:pathLst>
                <a:path extrusionOk="0" h="823" w="18923">
                  <a:moveTo>
                    <a:pt x="1" y="0"/>
                  </a:moveTo>
                  <a:lnTo>
                    <a:pt x="1" y="822"/>
                  </a:lnTo>
                  <a:lnTo>
                    <a:pt x="18922" y="822"/>
                  </a:lnTo>
                  <a:lnTo>
                    <a:pt x="189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54"/>
            <p:cNvSpPr/>
            <p:nvPr/>
          </p:nvSpPr>
          <p:spPr>
            <a:xfrm>
              <a:off x="3262300" y="4351650"/>
              <a:ext cx="26000" cy="79900"/>
            </a:xfrm>
            <a:custGeom>
              <a:rect b="b" l="l" r="r" t="t"/>
              <a:pathLst>
                <a:path extrusionOk="0" h="3196" w="1040">
                  <a:moveTo>
                    <a:pt x="1" y="0"/>
                  </a:moveTo>
                  <a:lnTo>
                    <a:pt x="311" y="3195"/>
                  </a:lnTo>
                  <a:lnTo>
                    <a:pt x="1040" y="31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54"/>
            <p:cNvSpPr/>
            <p:nvPr/>
          </p:nvSpPr>
          <p:spPr>
            <a:xfrm>
              <a:off x="3623675" y="4351650"/>
              <a:ext cx="25625" cy="79900"/>
            </a:xfrm>
            <a:custGeom>
              <a:rect b="b" l="l" r="r" t="t"/>
              <a:pathLst>
                <a:path extrusionOk="0" h="3196" w="1025">
                  <a:moveTo>
                    <a:pt x="1" y="0"/>
                  </a:moveTo>
                  <a:lnTo>
                    <a:pt x="1" y="3195"/>
                  </a:lnTo>
                  <a:lnTo>
                    <a:pt x="745" y="3195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54"/>
            <p:cNvSpPr/>
            <p:nvPr/>
          </p:nvSpPr>
          <p:spPr>
            <a:xfrm>
              <a:off x="3262300" y="4351650"/>
              <a:ext cx="26000" cy="27550"/>
            </a:xfrm>
            <a:custGeom>
              <a:rect b="b" l="l" r="r" t="t"/>
              <a:pathLst>
                <a:path extrusionOk="0" h="1102" w="1040">
                  <a:moveTo>
                    <a:pt x="1" y="0"/>
                  </a:moveTo>
                  <a:lnTo>
                    <a:pt x="109" y="1101"/>
                  </a:lnTo>
                  <a:lnTo>
                    <a:pt x="1040" y="1101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54"/>
            <p:cNvSpPr/>
            <p:nvPr/>
          </p:nvSpPr>
          <p:spPr>
            <a:xfrm>
              <a:off x="3623675" y="4351650"/>
              <a:ext cx="25625" cy="27550"/>
            </a:xfrm>
            <a:custGeom>
              <a:rect b="b" l="l" r="r" t="t"/>
              <a:pathLst>
                <a:path extrusionOk="0" h="1102" w="1025">
                  <a:moveTo>
                    <a:pt x="1" y="0"/>
                  </a:moveTo>
                  <a:lnTo>
                    <a:pt x="1" y="1101"/>
                  </a:lnTo>
                  <a:lnTo>
                    <a:pt x="931" y="1101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4"/>
            <p:cNvSpPr/>
            <p:nvPr/>
          </p:nvSpPr>
          <p:spPr>
            <a:xfrm>
              <a:off x="3342175" y="4208575"/>
              <a:ext cx="51975" cy="97925"/>
            </a:xfrm>
            <a:custGeom>
              <a:rect b="b" l="l" r="r" t="t"/>
              <a:pathLst>
                <a:path extrusionOk="0" h="3917" w="2079">
                  <a:moveTo>
                    <a:pt x="1970" y="0"/>
                  </a:moveTo>
                  <a:cubicBezTo>
                    <a:pt x="1970" y="1"/>
                    <a:pt x="1971" y="2"/>
                    <a:pt x="1971" y="2"/>
                  </a:cubicBezTo>
                  <a:lnTo>
                    <a:pt x="1971" y="2"/>
                  </a:lnTo>
                  <a:cubicBezTo>
                    <a:pt x="1982" y="0"/>
                    <a:pt x="1987" y="0"/>
                    <a:pt x="1970" y="0"/>
                  </a:cubicBezTo>
                  <a:close/>
                  <a:moveTo>
                    <a:pt x="1971" y="2"/>
                  </a:moveTo>
                  <a:lnTo>
                    <a:pt x="1971" y="2"/>
                  </a:lnTo>
                  <a:cubicBezTo>
                    <a:pt x="1961" y="4"/>
                    <a:pt x="1947" y="8"/>
                    <a:pt x="1939" y="16"/>
                  </a:cubicBezTo>
                  <a:cubicBezTo>
                    <a:pt x="1102" y="1163"/>
                    <a:pt x="218" y="2482"/>
                    <a:pt x="1" y="3893"/>
                  </a:cubicBezTo>
                  <a:cubicBezTo>
                    <a:pt x="1" y="3909"/>
                    <a:pt x="8" y="3916"/>
                    <a:pt x="16" y="3916"/>
                  </a:cubicBezTo>
                  <a:cubicBezTo>
                    <a:pt x="24" y="3916"/>
                    <a:pt x="32" y="3909"/>
                    <a:pt x="32" y="3893"/>
                  </a:cubicBezTo>
                  <a:cubicBezTo>
                    <a:pt x="140" y="3505"/>
                    <a:pt x="249" y="3118"/>
                    <a:pt x="404" y="2761"/>
                  </a:cubicBezTo>
                  <a:cubicBezTo>
                    <a:pt x="947" y="2606"/>
                    <a:pt x="1490" y="2482"/>
                    <a:pt x="1784" y="1923"/>
                  </a:cubicBezTo>
                  <a:cubicBezTo>
                    <a:pt x="2079" y="1381"/>
                    <a:pt x="2033" y="622"/>
                    <a:pt x="197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4"/>
            <p:cNvSpPr/>
            <p:nvPr/>
          </p:nvSpPr>
          <p:spPr>
            <a:xfrm>
              <a:off x="3352650" y="4218250"/>
              <a:ext cx="36850" cy="60025"/>
            </a:xfrm>
            <a:custGeom>
              <a:rect b="b" l="l" r="r" t="t"/>
              <a:pathLst>
                <a:path extrusionOk="0" h="2401" w="1474">
                  <a:moveTo>
                    <a:pt x="233" y="2110"/>
                  </a:moveTo>
                  <a:lnTo>
                    <a:pt x="156" y="2157"/>
                  </a:lnTo>
                  <a:cubicBezTo>
                    <a:pt x="187" y="2141"/>
                    <a:pt x="218" y="2141"/>
                    <a:pt x="233" y="2110"/>
                  </a:cubicBezTo>
                  <a:close/>
                  <a:moveTo>
                    <a:pt x="1474" y="1"/>
                  </a:moveTo>
                  <a:lnTo>
                    <a:pt x="1474" y="1"/>
                  </a:lnTo>
                  <a:cubicBezTo>
                    <a:pt x="884" y="714"/>
                    <a:pt x="373" y="1521"/>
                    <a:pt x="0" y="2389"/>
                  </a:cubicBezTo>
                  <a:cubicBezTo>
                    <a:pt x="0" y="2397"/>
                    <a:pt x="8" y="2401"/>
                    <a:pt x="16" y="2401"/>
                  </a:cubicBezTo>
                  <a:cubicBezTo>
                    <a:pt x="24" y="2401"/>
                    <a:pt x="31" y="2397"/>
                    <a:pt x="31" y="2389"/>
                  </a:cubicBezTo>
                  <a:lnTo>
                    <a:pt x="156" y="2157"/>
                  </a:lnTo>
                  <a:cubicBezTo>
                    <a:pt x="264" y="1986"/>
                    <a:pt x="342" y="1831"/>
                    <a:pt x="435" y="1645"/>
                  </a:cubicBezTo>
                  <a:cubicBezTo>
                    <a:pt x="776" y="1412"/>
                    <a:pt x="1055" y="1071"/>
                    <a:pt x="1319" y="761"/>
                  </a:cubicBezTo>
                  <a:lnTo>
                    <a:pt x="1319" y="761"/>
                  </a:lnTo>
                  <a:cubicBezTo>
                    <a:pt x="1055" y="1056"/>
                    <a:pt x="745" y="1304"/>
                    <a:pt x="466" y="1598"/>
                  </a:cubicBezTo>
                  <a:cubicBezTo>
                    <a:pt x="760" y="1025"/>
                    <a:pt x="1086" y="513"/>
                    <a:pt x="1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4"/>
            <p:cNvSpPr/>
            <p:nvPr/>
          </p:nvSpPr>
          <p:spPr>
            <a:xfrm>
              <a:off x="3359800" y="4259350"/>
              <a:ext cx="16150" cy="11350"/>
            </a:xfrm>
            <a:custGeom>
              <a:rect b="b" l="l" r="r" t="t"/>
              <a:pathLst>
                <a:path extrusionOk="0" h="454" w="646">
                  <a:moveTo>
                    <a:pt x="645" y="1"/>
                  </a:moveTo>
                  <a:lnTo>
                    <a:pt x="645" y="1"/>
                  </a:lnTo>
                  <a:cubicBezTo>
                    <a:pt x="459" y="156"/>
                    <a:pt x="242" y="296"/>
                    <a:pt x="9" y="435"/>
                  </a:cubicBezTo>
                  <a:cubicBezTo>
                    <a:pt x="242" y="342"/>
                    <a:pt x="459" y="187"/>
                    <a:pt x="645" y="1"/>
                  </a:cubicBezTo>
                  <a:close/>
                  <a:moveTo>
                    <a:pt x="9" y="435"/>
                  </a:moveTo>
                  <a:cubicBezTo>
                    <a:pt x="0" y="444"/>
                    <a:pt x="2" y="453"/>
                    <a:pt x="4" y="453"/>
                  </a:cubicBezTo>
                  <a:cubicBezTo>
                    <a:pt x="6" y="453"/>
                    <a:pt x="9" y="448"/>
                    <a:pt x="9" y="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4"/>
            <p:cNvSpPr/>
            <p:nvPr/>
          </p:nvSpPr>
          <p:spPr>
            <a:xfrm>
              <a:off x="3337925" y="4160050"/>
              <a:ext cx="36825" cy="145875"/>
            </a:xfrm>
            <a:custGeom>
              <a:rect b="b" l="l" r="r" t="t"/>
              <a:pathLst>
                <a:path extrusionOk="0" h="5835" w="1473">
                  <a:moveTo>
                    <a:pt x="1067" y="1"/>
                  </a:moveTo>
                  <a:cubicBezTo>
                    <a:pt x="1063" y="1"/>
                    <a:pt x="1059" y="1"/>
                    <a:pt x="1055" y="2"/>
                  </a:cubicBezTo>
                  <a:cubicBezTo>
                    <a:pt x="946" y="49"/>
                    <a:pt x="589" y="855"/>
                    <a:pt x="496" y="1135"/>
                  </a:cubicBezTo>
                  <a:cubicBezTo>
                    <a:pt x="341" y="1569"/>
                    <a:pt x="233" y="2034"/>
                    <a:pt x="171" y="2500"/>
                  </a:cubicBezTo>
                  <a:cubicBezTo>
                    <a:pt x="0" y="3585"/>
                    <a:pt x="16" y="4733"/>
                    <a:pt x="93" y="5834"/>
                  </a:cubicBezTo>
                  <a:lnTo>
                    <a:pt x="124" y="5834"/>
                  </a:lnTo>
                  <a:lnTo>
                    <a:pt x="124" y="4423"/>
                  </a:lnTo>
                  <a:cubicBezTo>
                    <a:pt x="248" y="4175"/>
                    <a:pt x="496" y="4050"/>
                    <a:pt x="698" y="3864"/>
                  </a:cubicBezTo>
                  <a:cubicBezTo>
                    <a:pt x="822" y="3725"/>
                    <a:pt x="946" y="3570"/>
                    <a:pt x="1024" y="3399"/>
                  </a:cubicBezTo>
                  <a:cubicBezTo>
                    <a:pt x="1241" y="2996"/>
                    <a:pt x="1365" y="2562"/>
                    <a:pt x="1411" y="2096"/>
                  </a:cubicBezTo>
                  <a:cubicBezTo>
                    <a:pt x="1472" y="1609"/>
                    <a:pt x="1279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4"/>
            <p:cNvSpPr/>
            <p:nvPr/>
          </p:nvSpPr>
          <p:spPr>
            <a:xfrm>
              <a:off x="3339850" y="4166550"/>
              <a:ext cx="26400" cy="93425"/>
            </a:xfrm>
            <a:custGeom>
              <a:rect b="b" l="l" r="r" t="t"/>
              <a:pathLst>
                <a:path extrusionOk="0" h="3737" w="1056">
                  <a:moveTo>
                    <a:pt x="16" y="3542"/>
                  </a:moveTo>
                  <a:cubicBezTo>
                    <a:pt x="16" y="3545"/>
                    <a:pt x="16" y="3548"/>
                    <a:pt x="15" y="3550"/>
                  </a:cubicBezTo>
                  <a:lnTo>
                    <a:pt x="15" y="3550"/>
                  </a:lnTo>
                  <a:cubicBezTo>
                    <a:pt x="15" y="3547"/>
                    <a:pt x="16" y="3545"/>
                    <a:pt x="16" y="3542"/>
                  </a:cubicBezTo>
                  <a:close/>
                  <a:moveTo>
                    <a:pt x="934" y="0"/>
                  </a:moveTo>
                  <a:cubicBezTo>
                    <a:pt x="932" y="0"/>
                    <a:pt x="931" y="2"/>
                    <a:pt x="931" y="6"/>
                  </a:cubicBezTo>
                  <a:cubicBezTo>
                    <a:pt x="590" y="580"/>
                    <a:pt x="435" y="1154"/>
                    <a:pt x="311" y="1774"/>
                  </a:cubicBezTo>
                  <a:cubicBezTo>
                    <a:pt x="156" y="2364"/>
                    <a:pt x="47" y="2937"/>
                    <a:pt x="16" y="3542"/>
                  </a:cubicBez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8" y="3550"/>
                    <a:pt x="8" y="3554"/>
                    <a:pt x="10" y="3554"/>
                  </a:cubicBezTo>
                  <a:cubicBezTo>
                    <a:pt x="12" y="3554"/>
                    <a:pt x="13" y="3552"/>
                    <a:pt x="15" y="3550"/>
                  </a:cubicBezTo>
                  <a:lnTo>
                    <a:pt x="15" y="3550"/>
                  </a:lnTo>
                  <a:cubicBezTo>
                    <a:pt x="1" y="3624"/>
                    <a:pt x="2" y="3683"/>
                    <a:pt x="47" y="3713"/>
                  </a:cubicBezTo>
                  <a:cubicBezTo>
                    <a:pt x="47" y="3728"/>
                    <a:pt x="51" y="3736"/>
                    <a:pt x="55" y="3736"/>
                  </a:cubicBezTo>
                  <a:cubicBezTo>
                    <a:pt x="59" y="3736"/>
                    <a:pt x="63" y="3728"/>
                    <a:pt x="63" y="3713"/>
                  </a:cubicBezTo>
                  <a:cubicBezTo>
                    <a:pt x="63" y="3666"/>
                    <a:pt x="94" y="3604"/>
                    <a:pt x="94" y="3542"/>
                  </a:cubicBezTo>
                  <a:cubicBezTo>
                    <a:pt x="543" y="3217"/>
                    <a:pt x="885" y="2751"/>
                    <a:pt x="1055" y="2224"/>
                  </a:cubicBezTo>
                  <a:lnTo>
                    <a:pt x="1055" y="2224"/>
                  </a:lnTo>
                  <a:cubicBezTo>
                    <a:pt x="869" y="2736"/>
                    <a:pt x="543" y="3170"/>
                    <a:pt x="109" y="3511"/>
                  </a:cubicBezTo>
                  <a:cubicBezTo>
                    <a:pt x="156" y="3294"/>
                    <a:pt x="171" y="3062"/>
                    <a:pt x="202" y="2829"/>
                  </a:cubicBezTo>
                  <a:lnTo>
                    <a:pt x="233" y="2782"/>
                  </a:lnTo>
                  <a:lnTo>
                    <a:pt x="202" y="2813"/>
                  </a:lnTo>
                  <a:cubicBezTo>
                    <a:pt x="264" y="2348"/>
                    <a:pt x="342" y="1898"/>
                    <a:pt x="466" y="1449"/>
                  </a:cubicBezTo>
                  <a:cubicBezTo>
                    <a:pt x="497" y="1417"/>
                    <a:pt x="543" y="1371"/>
                    <a:pt x="559" y="1309"/>
                  </a:cubicBezTo>
                  <a:cubicBezTo>
                    <a:pt x="570" y="1298"/>
                    <a:pt x="558" y="1287"/>
                    <a:pt x="550" y="1287"/>
                  </a:cubicBezTo>
                  <a:cubicBezTo>
                    <a:pt x="546" y="1287"/>
                    <a:pt x="543" y="1289"/>
                    <a:pt x="543" y="1293"/>
                  </a:cubicBezTo>
                  <a:cubicBezTo>
                    <a:pt x="497" y="1340"/>
                    <a:pt x="481" y="1355"/>
                    <a:pt x="466" y="1386"/>
                  </a:cubicBezTo>
                  <a:cubicBezTo>
                    <a:pt x="559" y="921"/>
                    <a:pt x="730" y="456"/>
                    <a:pt x="947" y="37"/>
                  </a:cubicBezTo>
                  <a:cubicBezTo>
                    <a:pt x="947" y="14"/>
                    <a:pt x="938" y="0"/>
                    <a:pt x="9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4"/>
            <p:cNvSpPr/>
            <p:nvPr/>
          </p:nvSpPr>
          <p:spPr>
            <a:xfrm>
              <a:off x="3344700" y="4198100"/>
              <a:ext cx="21550" cy="35975"/>
            </a:xfrm>
            <a:custGeom>
              <a:rect b="b" l="l" r="r" t="t"/>
              <a:pathLst>
                <a:path extrusionOk="0" h="1439" w="862">
                  <a:moveTo>
                    <a:pt x="846" y="0"/>
                  </a:moveTo>
                  <a:cubicBezTo>
                    <a:pt x="613" y="497"/>
                    <a:pt x="318" y="978"/>
                    <a:pt x="8" y="1427"/>
                  </a:cubicBezTo>
                  <a:cubicBezTo>
                    <a:pt x="380" y="1024"/>
                    <a:pt x="675" y="512"/>
                    <a:pt x="861" y="0"/>
                  </a:cubicBezTo>
                  <a:close/>
                  <a:moveTo>
                    <a:pt x="8" y="1427"/>
                  </a:moveTo>
                  <a:cubicBezTo>
                    <a:pt x="1" y="1435"/>
                    <a:pt x="1" y="1439"/>
                    <a:pt x="2" y="1439"/>
                  </a:cubicBezTo>
                  <a:cubicBezTo>
                    <a:pt x="4" y="1439"/>
                    <a:pt x="8" y="1435"/>
                    <a:pt x="8" y="1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4"/>
            <p:cNvSpPr/>
            <p:nvPr/>
          </p:nvSpPr>
          <p:spPr>
            <a:xfrm>
              <a:off x="3355375" y="4177925"/>
              <a:ext cx="10100" cy="17475"/>
            </a:xfrm>
            <a:custGeom>
              <a:rect b="b" l="l" r="r" t="t"/>
              <a:pathLst>
                <a:path extrusionOk="0" h="699" w="404">
                  <a:moveTo>
                    <a:pt x="388" y="1"/>
                  </a:moveTo>
                  <a:cubicBezTo>
                    <a:pt x="264" y="234"/>
                    <a:pt x="124" y="451"/>
                    <a:pt x="0" y="683"/>
                  </a:cubicBezTo>
                  <a:cubicBezTo>
                    <a:pt x="0" y="699"/>
                    <a:pt x="16" y="699"/>
                    <a:pt x="31" y="699"/>
                  </a:cubicBezTo>
                  <a:cubicBezTo>
                    <a:pt x="171" y="497"/>
                    <a:pt x="310" y="265"/>
                    <a:pt x="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4"/>
            <p:cNvSpPr/>
            <p:nvPr/>
          </p:nvSpPr>
          <p:spPr>
            <a:xfrm>
              <a:off x="3354200" y="4197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4"/>
            <p:cNvSpPr/>
            <p:nvPr/>
          </p:nvSpPr>
          <p:spPr>
            <a:xfrm>
              <a:off x="3299525" y="4181125"/>
              <a:ext cx="37250" cy="120525"/>
            </a:xfrm>
            <a:custGeom>
              <a:rect b="b" l="l" r="r" t="t"/>
              <a:pathLst>
                <a:path extrusionOk="0" h="4821" w="1490">
                  <a:moveTo>
                    <a:pt x="280" y="1"/>
                  </a:moveTo>
                  <a:cubicBezTo>
                    <a:pt x="268" y="1"/>
                    <a:pt x="257" y="5"/>
                    <a:pt x="249" y="12"/>
                  </a:cubicBezTo>
                  <a:cubicBezTo>
                    <a:pt x="1" y="633"/>
                    <a:pt x="94" y="1362"/>
                    <a:pt x="295" y="1998"/>
                  </a:cubicBezTo>
                  <a:cubicBezTo>
                    <a:pt x="404" y="2323"/>
                    <a:pt x="559" y="2634"/>
                    <a:pt x="776" y="2913"/>
                  </a:cubicBezTo>
                  <a:cubicBezTo>
                    <a:pt x="962" y="3238"/>
                    <a:pt x="1226" y="3487"/>
                    <a:pt x="1397" y="3797"/>
                  </a:cubicBezTo>
                  <a:cubicBezTo>
                    <a:pt x="1397" y="4107"/>
                    <a:pt x="1350" y="4417"/>
                    <a:pt x="1272" y="4727"/>
                  </a:cubicBezTo>
                  <a:cubicBezTo>
                    <a:pt x="1272" y="4758"/>
                    <a:pt x="1272" y="4789"/>
                    <a:pt x="1303" y="4820"/>
                  </a:cubicBezTo>
                  <a:cubicBezTo>
                    <a:pt x="1397" y="4495"/>
                    <a:pt x="1459" y="4138"/>
                    <a:pt x="1474" y="3797"/>
                  </a:cubicBezTo>
                  <a:lnTo>
                    <a:pt x="1474" y="3750"/>
                  </a:lnTo>
                  <a:cubicBezTo>
                    <a:pt x="1490" y="3285"/>
                    <a:pt x="1459" y="2820"/>
                    <a:pt x="1381" y="2354"/>
                  </a:cubicBezTo>
                  <a:cubicBezTo>
                    <a:pt x="1241" y="1486"/>
                    <a:pt x="916" y="664"/>
                    <a:pt x="311" y="12"/>
                  </a:cubicBezTo>
                  <a:cubicBezTo>
                    <a:pt x="303" y="5"/>
                    <a:pt x="29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54"/>
            <p:cNvSpPr/>
            <p:nvPr/>
          </p:nvSpPr>
          <p:spPr>
            <a:xfrm>
              <a:off x="3308050" y="4188800"/>
              <a:ext cx="26000" cy="78250"/>
            </a:xfrm>
            <a:custGeom>
              <a:rect b="b" l="l" r="r" t="t"/>
              <a:pathLst>
                <a:path extrusionOk="0" h="3130" w="1040">
                  <a:moveTo>
                    <a:pt x="1" y="16"/>
                  </a:moveTo>
                  <a:lnTo>
                    <a:pt x="1" y="31"/>
                  </a:lnTo>
                  <a:cubicBezTo>
                    <a:pt x="14" y="53"/>
                    <a:pt x="27" y="74"/>
                    <a:pt x="39" y="96"/>
                  </a:cubicBezTo>
                  <a:lnTo>
                    <a:pt x="39" y="96"/>
                  </a:lnTo>
                  <a:lnTo>
                    <a:pt x="32" y="16"/>
                  </a:lnTo>
                  <a:close/>
                  <a:moveTo>
                    <a:pt x="39" y="96"/>
                  </a:moveTo>
                  <a:lnTo>
                    <a:pt x="78" y="527"/>
                  </a:lnTo>
                  <a:cubicBezTo>
                    <a:pt x="140" y="613"/>
                    <a:pt x="220" y="709"/>
                    <a:pt x="297" y="798"/>
                  </a:cubicBezTo>
                  <a:lnTo>
                    <a:pt x="297" y="798"/>
                  </a:lnTo>
                  <a:cubicBezTo>
                    <a:pt x="220" y="701"/>
                    <a:pt x="147" y="599"/>
                    <a:pt x="78" y="496"/>
                  </a:cubicBezTo>
                  <a:lnTo>
                    <a:pt x="41" y="99"/>
                  </a:lnTo>
                  <a:lnTo>
                    <a:pt x="41" y="99"/>
                  </a:lnTo>
                  <a:cubicBezTo>
                    <a:pt x="41" y="98"/>
                    <a:pt x="40" y="97"/>
                    <a:pt x="39" y="96"/>
                  </a:cubicBezTo>
                  <a:close/>
                  <a:moveTo>
                    <a:pt x="297" y="798"/>
                  </a:moveTo>
                  <a:lnTo>
                    <a:pt x="297" y="798"/>
                  </a:lnTo>
                  <a:cubicBezTo>
                    <a:pt x="340" y="853"/>
                    <a:pt x="385" y="905"/>
                    <a:pt x="432" y="955"/>
                  </a:cubicBezTo>
                  <a:lnTo>
                    <a:pt x="432" y="955"/>
                  </a:lnTo>
                  <a:cubicBezTo>
                    <a:pt x="406" y="924"/>
                    <a:pt x="378" y="900"/>
                    <a:pt x="358" y="869"/>
                  </a:cubicBezTo>
                  <a:cubicBezTo>
                    <a:pt x="338" y="846"/>
                    <a:pt x="318" y="822"/>
                    <a:pt x="297" y="798"/>
                  </a:cubicBezTo>
                  <a:close/>
                  <a:moveTo>
                    <a:pt x="32" y="0"/>
                  </a:moveTo>
                  <a:lnTo>
                    <a:pt x="41" y="99"/>
                  </a:lnTo>
                  <a:lnTo>
                    <a:pt x="41" y="99"/>
                  </a:lnTo>
                  <a:cubicBezTo>
                    <a:pt x="205" y="381"/>
                    <a:pt x="343" y="675"/>
                    <a:pt x="457" y="982"/>
                  </a:cubicBezTo>
                  <a:lnTo>
                    <a:pt x="457" y="982"/>
                  </a:lnTo>
                  <a:cubicBezTo>
                    <a:pt x="448" y="973"/>
                    <a:pt x="440" y="964"/>
                    <a:pt x="432" y="955"/>
                  </a:cubicBezTo>
                  <a:lnTo>
                    <a:pt x="432" y="955"/>
                  </a:lnTo>
                  <a:cubicBezTo>
                    <a:pt x="444" y="971"/>
                    <a:pt x="456" y="988"/>
                    <a:pt x="466" y="1008"/>
                  </a:cubicBezTo>
                  <a:cubicBezTo>
                    <a:pt x="463" y="1000"/>
                    <a:pt x="460" y="991"/>
                    <a:pt x="457" y="982"/>
                  </a:cubicBezTo>
                  <a:lnTo>
                    <a:pt x="457" y="982"/>
                  </a:lnTo>
                  <a:cubicBezTo>
                    <a:pt x="470" y="996"/>
                    <a:pt x="484" y="1010"/>
                    <a:pt x="497" y="1024"/>
                  </a:cubicBezTo>
                  <a:cubicBezTo>
                    <a:pt x="606" y="1334"/>
                    <a:pt x="699" y="1644"/>
                    <a:pt x="776" y="1970"/>
                  </a:cubicBezTo>
                  <a:lnTo>
                    <a:pt x="761" y="1954"/>
                  </a:lnTo>
                  <a:cubicBezTo>
                    <a:pt x="745" y="1954"/>
                    <a:pt x="730" y="1954"/>
                    <a:pt x="745" y="1970"/>
                  </a:cubicBezTo>
                  <a:cubicBezTo>
                    <a:pt x="745" y="2001"/>
                    <a:pt x="761" y="2016"/>
                    <a:pt x="776" y="2032"/>
                  </a:cubicBezTo>
                  <a:cubicBezTo>
                    <a:pt x="838" y="2265"/>
                    <a:pt x="900" y="2513"/>
                    <a:pt x="931" y="2745"/>
                  </a:cubicBezTo>
                  <a:cubicBezTo>
                    <a:pt x="730" y="2544"/>
                    <a:pt x="513" y="2311"/>
                    <a:pt x="311" y="2078"/>
                  </a:cubicBezTo>
                  <a:lnTo>
                    <a:pt x="311" y="2078"/>
                  </a:lnTo>
                  <a:cubicBezTo>
                    <a:pt x="497" y="2358"/>
                    <a:pt x="699" y="2621"/>
                    <a:pt x="962" y="2823"/>
                  </a:cubicBezTo>
                  <a:cubicBezTo>
                    <a:pt x="978" y="2931"/>
                    <a:pt x="978" y="3025"/>
                    <a:pt x="993" y="3118"/>
                  </a:cubicBezTo>
                  <a:cubicBezTo>
                    <a:pt x="993" y="3125"/>
                    <a:pt x="1005" y="3129"/>
                    <a:pt x="1017" y="3129"/>
                  </a:cubicBezTo>
                  <a:cubicBezTo>
                    <a:pt x="1028" y="3129"/>
                    <a:pt x="1040" y="3125"/>
                    <a:pt x="1040" y="3118"/>
                  </a:cubicBezTo>
                  <a:cubicBezTo>
                    <a:pt x="993" y="2016"/>
                    <a:pt x="590" y="931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4"/>
            <p:cNvSpPr/>
            <p:nvPr/>
          </p:nvSpPr>
          <p:spPr>
            <a:xfrm>
              <a:off x="3311550" y="4217475"/>
              <a:ext cx="13975" cy="18425"/>
            </a:xfrm>
            <a:custGeom>
              <a:rect b="b" l="l" r="r" t="t"/>
              <a:pathLst>
                <a:path extrusionOk="0" h="737" w="559">
                  <a:moveTo>
                    <a:pt x="0" y="1"/>
                  </a:moveTo>
                  <a:lnTo>
                    <a:pt x="0" y="1"/>
                  </a:lnTo>
                  <a:cubicBezTo>
                    <a:pt x="156" y="265"/>
                    <a:pt x="326" y="513"/>
                    <a:pt x="543" y="730"/>
                  </a:cubicBezTo>
                  <a:cubicBezTo>
                    <a:pt x="548" y="735"/>
                    <a:pt x="552" y="737"/>
                    <a:pt x="554" y="737"/>
                  </a:cubicBezTo>
                  <a:cubicBezTo>
                    <a:pt x="559" y="737"/>
                    <a:pt x="559" y="730"/>
                    <a:pt x="559" y="730"/>
                  </a:cubicBezTo>
                  <a:cubicBezTo>
                    <a:pt x="388" y="482"/>
                    <a:pt x="202" y="24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4"/>
            <p:cNvSpPr/>
            <p:nvPr/>
          </p:nvSpPr>
          <p:spPr>
            <a:xfrm>
              <a:off x="3326325" y="4237250"/>
              <a:ext cx="375" cy="200"/>
            </a:xfrm>
            <a:custGeom>
              <a:rect b="b" l="l" r="r" t="t"/>
              <a:pathLst>
                <a:path extrusionOk="0" h="8" w="15">
                  <a:moveTo>
                    <a:pt x="14" y="1"/>
                  </a:moveTo>
                  <a:cubicBezTo>
                    <a:pt x="4" y="1"/>
                    <a:pt x="1" y="8"/>
                    <a:pt x="4" y="8"/>
                  </a:cubicBezTo>
                  <a:cubicBezTo>
                    <a:pt x="6" y="8"/>
                    <a:pt x="9" y="6"/>
                    <a:pt x="14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54"/>
            <p:cNvSpPr/>
            <p:nvPr/>
          </p:nvSpPr>
          <p:spPr>
            <a:xfrm>
              <a:off x="3284025" y="4226250"/>
              <a:ext cx="50025" cy="74625"/>
            </a:xfrm>
            <a:custGeom>
              <a:rect b="b" l="l" r="r" t="t"/>
              <a:pathLst>
                <a:path extrusionOk="0" h="2985" w="2001">
                  <a:moveTo>
                    <a:pt x="60" y="1"/>
                  </a:moveTo>
                  <a:cubicBezTo>
                    <a:pt x="41" y="1"/>
                    <a:pt x="16" y="15"/>
                    <a:pt x="16" y="38"/>
                  </a:cubicBezTo>
                  <a:cubicBezTo>
                    <a:pt x="16" y="38"/>
                    <a:pt x="0" y="38"/>
                    <a:pt x="0" y="53"/>
                  </a:cubicBezTo>
                  <a:cubicBezTo>
                    <a:pt x="62" y="580"/>
                    <a:pt x="264" y="1061"/>
                    <a:pt x="605" y="1464"/>
                  </a:cubicBezTo>
                  <a:cubicBezTo>
                    <a:pt x="729" y="1620"/>
                    <a:pt x="915" y="1759"/>
                    <a:pt x="1086" y="1852"/>
                  </a:cubicBezTo>
                  <a:cubicBezTo>
                    <a:pt x="1303" y="1945"/>
                    <a:pt x="1505" y="2085"/>
                    <a:pt x="1737" y="2162"/>
                  </a:cubicBezTo>
                  <a:cubicBezTo>
                    <a:pt x="1846" y="2442"/>
                    <a:pt x="1908" y="2705"/>
                    <a:pt x="1970" y="2984"/>
                  </a:cubicBezTo>
                  <a:cubicBezTo>
                    <a:pt x="1970" y="2953"/>
                    <a:pt x="2001" y="2938"/>
                    <a:pt x="2001" y="2907"/>
                  </a:cubicBezTo>
                  <a:cubicBezTo>
                    <a:pt x="1861" y="1697"/>
                    <a:pt x="1086" y="674"/>
                    <a:pt x="78" y="7"/>
                  </a:cubicBezTo>
                  <a:cubicBezTo>
                    <a:pt x="74" y="2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54"/>
            <p:cNvSpPr/>
            <p:nvPr/>
          </p:nvSpPr>
          <p:spPr>
            <a:xfrm>
              <a:off x="3292550" y="4236100"/>
              <a:ext cx="32200" cy="39725"/>
            </a:xfrm>
            <a:custGeom>
              <a:rect b="b" l="l" r="r" t="t"/>
              <a:pathLst>
                <a:path extrusionOk="0" h="1589" w="1288">
                  <a:moveTo>
                    <a:pt x="512" y="993"/>
                  </a:moveTo>
                  <a:lnTo>
                    <a:pt x="512" y="993"/>
                  </a:lnTo>
                  <a:cubicBezTo>
                    <a:pt x="568" y="1048"/>
                    <a:pt x="631" y="1103"/>
                    <a:pt x="707" y="1147"/>
                  </a:cubicBezTo>
                  <a:lnTo>
                    <a:pt x="707" y="1147"/>
                  </a:lnTo>
                  <a:cubicBezTo>
                    <a:pt x="637" y="1100"/>
                    <a:pt x="572" y="1047"/>
                    <a:pt x="512" y="993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9" y="109"/>
                    <a:pt x="202" y="186"/>
                    <a:pt x="280" y="295"/>
                  </a:cubicBezTo>
                  <a:cubicBezTo>
                    <a:pt x="218" y="264"/>
                    <a:pt x="156" y="217"/>
                    <a:pt x="109" y="202"/>
                  </a:cubicBezTo>
                  <a:lnTo>
                    <a:pt x="109" y="217"/>
                  </a:lnTo>
                  <a:lnTo>
                    <a:pt x="342" y="342"/>
                  </a:lnTo>
                  <a:cubicBezTo>
                    <a:pt x="497" y="512"/>
                    <a:pt x="652" y="683"/>
                    <a:pt x="776" y="853"/>
                  </a:cubicBezTo>
                  <a:cubicBezTo>
                    <a:pt x="574" y="760"/>
                    <a:pt x="357" y="652"/>
                    <a:pt x="140" y="528"/>
                  </a:cubicBezTo>
                  <a:lnTo>
                    <a:pt x="140" y="528"/>
                  </a:lnTo>
                  <a:cubicBezTo>
                    <a:pt x="342" y="683"/>
                    <a:pt x="574" y="822"/>
                    <a:pt x="822" y="915"/>
                  </a:cubicBezTo>
                  <a:cubicBezTo>
                    <a:pt x="916" y="1039"/>
                    <a:pt x="1009" y="1164"/>
                    <a:pt x="1086" y="1303"/>
                  </a:cubicBezTo>
                  <a:lnTo>
                    <a:pt x="807" y="1195"/>
                  </a:lnTo>
                  <a:cubicBezTo>
                    <a:pt x="771" y="1181"/>
                    <a:pt x="738" y="1165"/>
                    <a:pt x="707" y="1147"/>
                  </a:cubicBezTo>
                  <a:lnTo>
                    <a:pt x="707" y="1147"/>
                  </a:lnTo>
                  <a:cubicBezTo>
                    <a:pt x="837" y="1236"/>
                    <a:pt x="981" y="1309"/>
                    <a:pt x="1133" y="1350"/>
                  </a:cubicBezTo>
                  <a:cubicBezTo>
                    <a:pt x="1164" y="1427"/>
                    <a:pt x="1226" y="1505"/>
                    <a:pt x="1272" y="1582"/>
                  </a:cubicBezTo>
                  <a:cubicBezTo>
                    <a:pt x="1272" y="1586"/>
                    <a:pt x="1273" y="1588"/>
                    <a:pt x="1275" y="1588"/>
                  </a:cubicBezTo>
                  <a:cubicBezTo>
                    <a:pt x="1279" y="1588"/>
                    <a:pt x="1288" y="1574"/>
                    <a:pt x="1288" y="1551"/>
                  </a:cubicBezTo>
                  <a:cubicBezTo>
                    <a:pt x="993" y="931"/>
                    <a:pt x="574" y="38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54"/>
            <p:cNvSpPr/>
            <p:nvPr/>
          </p:nvSpPr>
          <p:spPr>
            <a:xfrm>
              <a:off x="3293325" y="4246950"/>
              <a:ext cx="800" cy="425"/>
            </a:xfrm>
            <a:custGeom>
              <a:rect b="b" l="l" r="r" t="t"/>
              <a:pathLst>
                <a:path extrusionOk="0" h="17" w="32">
                  <a:moveTo>
                    <a:pt x="0" y="1"/>
                  </a:moveTo>
                  <a:cubicBezTo>
                    <a:pt x="16" y="16"/>
                    <a:pt x="16" y="16"/>
                    <a:pt x="32" y="16"/>
                  </a:cubicBezTo>
                  <a:cubicBezTo>
                    <a:pt x="16" y="16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54"/>
            <p:cNvSpPr/>
            <p:nvPr/>
          </p:nvSpPr>
          <p:spPr>
            <a:xfrm>
              <a:off x="3313475" y="4286500"/>
              <a:ext cx="51600" cy="44625"/>
            </a:xfrm>
            <a:custGeom>
              <a:rect b="b" l="l" r="r" t="t"/>
              <a:pathLst>
                <a:path extrusionOk="0" h="1785" w="2064">
                  <a:moveTo>
                    <a:pt x="141" y="1"/>
                  </a:moveTo>
                  <a:lnTo>
                    <a:pt x="94" y="435"/>
                  </a:lnTo>
                  <a:lnTo>
                    <a:pt x="1" y="1784"/>
                  </a:lnTo>
                  <a:lnTo>
                    <a:pt x="2064" y="1784"/>
                  </a:lnTo>
                  <a:lnTo>
                    <a:pt x="1940" y="435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4"/>
            <p:cNvSpPr/>
            <p:nvPr/>
          </p:nvSpPr>
          <p:spPr>
            <a:xfrm>
              <a:off x="3315825" y="4286500"/>
              <a:ext cx="46150" cy="10875"/>
            </a:xfrm>
            <a:custGeom>
              <a:rect b="b" l="l" r="r" t="t"/>
              <a:pathLst>
                <a:path extrusionOk="0" h="435" w="1846">
                  <a:moveTo>
                    <a:pt x="47" y="1"/>
                  </a:moveTo>
                  <a:lnTo>
                    <a:pt x="0" y="435"/>
                  </a:lnTo>
                  <a:lnTo>
                    <a:pt x="1846" y="43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54"/>
            <p:cNvSpPr/>
            <p:nvPr/>
          </p:nvSpPr>
          <p:spPr>
            <a:xfrm>
              <a:off x="3313475" y="4277575"/>
              <a:ext cx="50825" cy="10900"/>
            </a:xfrm>
            <a:custGeom>
              <a:rect b="b" l="l" r="r" t="t"/>
              <a:pathLst>
                <a:path extrusionOk="0" h="436" w="2033">
                  <a:moveTo>
                    <a:pt x="1" y="1"/>
                  </a:moveTo>
                  <a:lnTo>
                    <a:pt x="1" y="435"/>
                  </a:lnTo>
                  <a:lnTo>
                    <a:pt x="2033" y="435"/>
                  </a:lnTo>
                  <a:lnTo>
                    <a:pt x="20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54"/>
            <p:cNvSpPr/>
            <p:nvPr/>
          </p:nvSpPr>
          <p:spPr>
            <a:xfrm>
              <a:off x="3458900" y="4208575"/>
              <a:ext cx="31025" cy="122150"/>
            </a:xfrm>
            <a:custGeom>
              <a:rect b="b" l="l" r="r" t="t"/>
              <a:pathLst>
                <a:path extrusionOk="0" h="4886" w="1241">
                  <a:moveTo>
                    <a:pt x="0" y="0"/>
                  </a:moveTo>
                  <a:lnTo>
                    <a:pt x="0" y="4886"/>
                  </a:lnTo>
                  <a:lnTo>
                    <a:pt x="1241" y="48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54"/>
            <p:cNvSpPr/>
            <p:nvPr/>
          </p:nvSpPr>
          <p:spPr>
            <a:xfrm>
              <a:off x="3458900" y="4202375"/>
              <a:ext cx="31025" cy="13575"/>
            </a:xfrm>
            <a:custGeom>
              <a:rect b="b" l="l" r="r" t="t"/>
              <a:pathLst>
                <a:path extrusionOk="0" h="543" w="1241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54"/>
            <p:cNvSpPr/>
            <p:nvPr/>
          </p:nvSpPr>
          <p:spPr>
            <a:xfrm>
              <a:off x="3458900" y="4233000"/>
              <a:ext cx="31025" cy="4675"/>
            </a:xfrm>
            <a:custGeom>
              <a:rect b="b" l="l" r="r" t="t"/>
              <a:pathLst>
                <a:path extrusionOk="0" h="187" w="1241">
                  <a:moveTo>
                    <a:pt x="0" y="0"/>
                  </a:moveTo>
                  <a:lnTo>
                    <a:pt x="0" y="186"/>
                  </a:lnTo>
                  <a:lnTo>
                    <a:pt x="1241" y="1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54"/>
            <p:cNvSpPr/>
            <p:nvPr/>
          </p:nvSpPr>
          <p:spPr>
            <a:xfrm>
              <a:off x="3458900" y="4301625"/>
              <a:ext cx="31025" cy="13600"/>
            </a:xfrm>
            <a:custGeom>
              <a:rect b="b" l="l" r="r" t="t"/>
              <a:pathLst>
                <a:path extrusionOk="0" h="544" w="1241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4"/>
            <p:cNvSpPr/>
            <p:nvPr/>
          </p:nvSpPr>
          <p:spPr>
            <a:xfrm>
              <a:off x="3489525" y="4188400"/>
              <a:ext cx="21350" cy="142325"/>
            </a:xfrm>
            <a:custGeom>
              <a:rect b="b" l="l" r="r" t="t"/>
              <a:pathLst>
                <a:path extrusionOk="0" h="5693" w="854">
                  <a:moveTo>
                    <a:pt x="0" y="1"/>
                  </a:moveTo>
                  <a:lnTo>
                    <a:pt x="0" y="5693"/>
                  </a:lnTo>
                  <a:lnTo>
                    <a:pt x="853" y="569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54"/>
            <p:cNvSpPr/>
            <p:nvPr/>
          </p:nvSpPr>
          <p:spPr>
            <a:xfrm>
              <a:off x="3493775" y="4201575"/>
              <a:ext cx="13225" cy="55100"/>
            </a:xfrm>
            <a:custGeom>
              <a:rect b="b" l="l" r="r" t="t"/>
              <a:pathLst>
                <a:path extrusionOk="0" h="2204" w="529">
                  <a:moveTo>
                    <a:pt x="1" y="1"/>
                  </a:moveTo>
                  <a:lnTo>
                    <a:pt x="1" y="2203"/>
                  </a:lnTo>
                  <a:lnTo>
                    <a:pt x="528" y="2203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54"/>
            <p:cNvSpPr/>
            <p:nvPr/>
          </p:nvSpPr>
          <p:spPr>
            <a:xfrm>
              <a:off x="3548075" y="4215150"/>
              <a:ext cx="116350" cy="115200"/>
            </a:xfrm>
            <a:custGeom>
              <a:rect b="b" l="l" r="r" t="t"/>
              <a:pathLst>
                <a:path extrusionOk="0" h="4608" w="4654">
                  <a:moveTo>
                    <a:pt x="605" y="1"/>
                  </a:moveTo>
                  <a:lnTo>
                    <a:pt x="0" y="606"/>
                  </a:lnTo>
                  <a:lnTo>
                    <a:pt x="4048" y="4607"/>
                  </a:lnTo>
                  <a:lnTo>
                    <a:pt x="4653" y="400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54"/>
            <p:cNvSpPr/>
            <p:nvPr/>
          </p:nvSpPr>
          <p:spPr>
            <a:xfrm>
              <a:off x="3589950" y="4256250"/>
              <a:ext cx="48100" cy="48125"/>
            </a:xfrm>
            <a:custGeom>
              <a:rect b="b" l="l" r="r" t="t"/>
              <a:pathLst>
                <a:path extrusionOk="0" h="1925" w="1924">
                  <a:moveTo>
                    <a:pt x="357" y="1"/>
                  </a:moveTo>
                  <a:lnTo>
                    <a:pt x="0" y="373"/>
                  </a:lnTo>
                  <a:lnTo>
                    <a:pt x="1551" y="1924"/>
                  </a:lnTo>
                  <a:lnTo>
                    <a:pt x="1924" y="155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54"/>
            <p:cNvSpPr/>
            <p:nvPr/>
          </p:nvSpPr>
          <p:spPr>
            <a:xfrm>
              <a:off x="3511225" y="4222525"/>
              <a:ext cx="36475" cy="108600"/>
            </a:xfrm>
            <a:custGeom>
              <a:rect b="b" l="l" r="r" t="t"/>
              <a:pathLst>
                <a:path extrusionOk="0" h="4344" w="1459">
                  <a:moveTo>
                    <a:pt x="1" y="1"/>
                  </a:moveTo>
                  <a:lnTo>
                    <a:pt x="1" y="4343"/>
                  </a:lnTo>
                  <a:lnTo>
                    <a:pt x="1459" y="43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54"/>
            <p:cNvSpPr/>
            <p:nvPr/>
          </p:nvSpPr>
          <p:spPr>
            <a:xfrm>
              <a:off x="3511225" y="4309375"/>
              <a:ext cx="36475" cy="10100"/>
            </a:xfrm>
            <a:custGeom>
              <a:rect b="b" l="l" r="r" t="t"/>
              <a:pathLst>
                <a:path extrusionOk="0" h="404" w="1459">
                  <a:moveTo>
                    <a:pt x="1" y="1"/>
                  </a:moveTo>
                  <a:lnTo>
                    <a:pt x="1" y="404"/>
                  </a:lnTo>
                  <a:lnTo>
                    <a:pt x="1459" y="404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54"/>
            <p:cNvSpPr/>
            <p:nvPr/>
          </p:nvSpPr>
          <p:spPr>
            <a:xfrm>
              <a:off x="3511225" y="4298525"/>
              <a:ext cx="36475" cy="3900"/>
            </a:xfrm>
            <a:custGeom>
              <a:rect b="b" l="l" r="r" t="t"/>
              <a:pathLst>
                <a:path extrusionOk="0" h="156" w="1459">
                  <a:moveTo>
                    <a:pt x="1" y="0"/>
                  </a:moveTo>
                  <a:lnTo>
                    <a:pt x="1" y="155"/>
                  </a:lnTo>
                  <a:lnTo>
                    <a:pt x="1459" y="155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54"/>
            <p:cNvSpPr/>
            <p:nvPr/>
          </p:nvSpPr>
          <p:spPr>
            <a:xfrm>
              <a:off x="3395700" y="4227575"/>
              <a:ext cx="63225" cy="103550"/>
            </a:xfrm>
            <a:custGeom>
              <a:rect b="b" l="l" r="r" t="t"/>
              <a:pathLst>
                <a:path extrusionOk="0" h="4142" w="2529">
                  <a:moveTo>
                    <a:pt x="1598" y="0"/>
                  </a:moveTo>
                  <a:lnTo>
                    <a:pt x="0" y="3738"/>
                  </a:lnTo>
                  <a:lnTo>
                    <a:pt x="915" y="4141"/>
                  </a:lnTo>
                  <a:lnTo>
                    <a:pt x="2528" y="388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54"/>
            <p:cNvSpPr/>
            <p:nvPr/>
          </p:nvSpPr>
          <p:spPr>
            <a:xfrm>
              <a:off x="3399575" y="4302400"/>
              <a:ext cx="27150" cy="19025"/>
            </a:xfrm>
            <a:custGeom>
              <a:rect b="b" l="l" r="r" t="t"/>
              <a:pathLst>
                <a:path extrusionOk="0" h="761" w="1086">
                  <a:moveTo>
                    <a:pt x="155" y="0"/>
                  </a:moveTo>
                  <a:lnTo>
                    <a:pt x="0" y="357"/>
                  </a:lnTo>
                  <a:lnTo>
                    <a:pt x="931" y="760"/>
                  </a:lnTo>
                  <a:lnTo>
                    <a:pt x="1086" y="404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4"/>
            <p:cNvSpPr/>
            <p:nvPr/>
          </p:nvSpPr>
          <p:spPr>
            <a:xfrm>
              <a:off x="3423600" y="4246575"/>
              <a:ext cx="27175" cy="18625"/>
            </a:xfrm>
            <a:custGeom>
              <a:rect b="b" l="l" r="r" t="t"/>
              <a:pathLst>
                <a:path extrusionOk="0" h="745" w="1087">
                  <a:moveTo>
                    <a:pt x="156" y="0"/>
                  </a:moveTo>
                  <a:lnTo>
                    <a:pt x="1" y="357"/>
                  </a:lnTo>
                  <a:lnTo>
                    <a:pt x="931" y="745"/>
                  </a:lnTo>
                  <a:lnTo>
                    <a:pt x="1086" y="38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4"/>
            <p:cNvSpPr/>
            <p:nvPr/>
          </p:nvSpPr>
          <p:spPr>
            <a:xfrm>
              <a:off x="3419725" y="4261300"/>
              <a:ext cx="24450" cy="13600"/>
            </a:xfrm>
            <a:custGeom>
              <a:rect b="b" l="l" r="r" t="t"/>
              <a:pathLst>
                <a:path extrusionOk="0" h="544" w="978">
                  <a:moveTo>
                    <a:pt x="63" y="0"/>
                  </a:moveTo>
                  <a:lnTo>
                    <a:pt x="1" y="140"/>
                  </a:lnTo>
                  <a:lnTo>
                    <a:pt x="916" y="543"/>
                  </a:lnTo>
                  <a:lnTo>
                    <a:pt x="978" y="40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54"/>
            <p:cNvSpPr/>
            <p:nvPr/>
          </p:nvSpPr>
          <p:spPr>
            <a:xfrm>
              <a:off x="4154100" y="4678125"/>
              <a:ext cx="144275" cy="185750"/>
            </a:xfrm>
            <a:custGeom>
              <a:rect b="b" l="l" r="r" t="t"/>
              <a:pathLst>
                <a:path extrusionOk="0" h="7430" w="5771">
                  <a:moveTo>
                    <a:pt x="1490" y="0"/>
                  </a:moveTo>
                  <a:lnTo>
                    <a:pt x="1" y="1427"/>
                  </a:lnTo>
                  <a:lnTo>
                    <a:pt x="1" y="7414"/>
                  </a:lnTo>
                  <a:lnTo>
                    <a:pt x="5770" y="7429"/>
                  </a:lnTo>
                  <a:lnTo>
                    <a:pt x="5770" y="0"/>
                  </a:lnTo>
                  <a:close/>
                </a:path>
              </a:pathLst>
            </a:custGeom>
            <a:solidFill>
              <a:srgbClr val="395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54"/>
            <p:cNvSpPr/>
            <p:nvPr/>
          </p:nvSpPr>
          <p:spPr>
            <a:xfrm>
              <a:off x="4154100" y="4678125"/>
              <a:ext cx="37250" cy="35700"/>
            </a:xfrm>
            <a:custGeom>
              <a:rect b="b" l="l" r="r" t="t"/>
              <a:pathLst>
                <a:path extrusionOk="0" h="1428" w="1490">
                  <a:moveTo>
                    <a:pt x="1490" y="0"/>
                  </a:moveTo>
                  <a:lnTo>
                    <a:pt x="1" y="1427"/>
                  </a:lnTo>
                  <a:lnTo>
                    <a:pt x="1490" y="142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54"/>
            <p:cNvSpPr/>
            <p:nvPr/>
          </p:nvSpPr>
          <p:spPr>
            <a:xfrm>
              <a:off x="4203725" y="4709150"/>
              <a:ext cx="80675" cy="5050"/>
            </a:xfrm>
            <a:custGeom>
              <a:rect b="b" l="l" r="r" t="t"/>
              <a:pathLst>
                <a:path extrusionOk="0" h="202" w="3227">
                  <a:moveTo>
                    <a:pt x="1" y="0"/>
                  </a:moveTo>
                  <a:lnTo>
                    <a:pt x="1" y="202"/>
                  </a:lnTo>
                  <a:lnTo>
                    <a:pt x="3227" y="202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54"/>
            <p:cNvSpPr/>
            <p:nvPr/>
          </p:nvSpPr>
          <p:spPr>
            <a:xfrm>
              <a:off x="4203725" y="4721550"/>
              <a:ext cx="80675" cy="4675"/>
            </a:xfrm>
            <a:custGeom>
              <a:rect b="b" l="l" r="r" t="t"/>
              <a:pathLst>
                <a:path extrusionOk="0" h="187" w="3227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54"/>
            <p:cNvSpPr/>
            <p:nvPr/>
          </p:nvSpPr>
          <p:spPr>
            <a:xfrm>
              <a:off x="4203725" y="4733575"/>
              <a:ext cx="80675" cy="4675"/>
            </a:xfrm>
            <a:custGeom>
              <a:rect b="b" l="l" r="r" t="t"/>
              <a:pathLst>
                <a:path extrusionOk="0" h="187" w="3227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54"/>
            <p:cNvSpPr/>
            <p:nvPr/>
          </p:nvSpPr>
          <p:spPr>
            <a:xfrm>
              <a:off x="4166525" y="4745200"/>
              <a:ext cx="117875" cy="4675"/>
            </a:xfrm>
            <a:custGeom>
              <a:rect b="b" l="l" r="r" t="t"/>
              <a:pathLst>
                <a:path extrusionOk="0" h="187" w="4715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54"/>
            <p:cNvSpPr/>
            <p:nvPr/>
          </p:nvSpPr>
          <p:spPr>
            <a:xfrm>
              <a:off x="4166525" y="4757225"/>
              <a:ext cx="117875" cy="5050"/>
            </a:xfrm>
            <a:custGeom>
              <a:rect b="b" l="l" r="r" t="t"/>
              <a:pathLst>
                <a:path extrusionOk="0" h="202" w="4715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54"/>
            <p:cNvSpPr/>
            <p:nvPr/>
          </p:nvSpPr>
          <p:spPr>
            <a:xfrm>
              <a:off x="4166525" y="4769250"/>
              <a:ext cx="117875" cy="5050"/>
            </a:xfrm>
            <a:custGeom>
              <a:rect b="b" l="l" r="r" t="t"/>
              <a:pathLst>
                <a:path extrusionOk="0" h="202" w="4715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54"/>
            <p:cNvSpPr/>
            <p:nvPr/>
          </p:nvSpPr>
          <p:spPr>
            <a:xfrm>
              <a:off x="4166525" y="4781650"/>
              <a:ext cx="117875" cy="4675"/>
            </a:xfrm>
            <a:custGeom>
              <a:rect b="b" l="l" r="r" t="t"/>
              <a:pathLst>
                <a:path extrusionOk="0" h="187" w="4715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54"/>
            <p:cNvSpPr/>
            <p:nvPr/>
          </p:nvSpPr>
          <p:spPr>
            <a:xfrm>
              <a:off x="4166525" y="4793675"/>
              <a:ext cx="117875" cy="4675"/>
            </a:xfrm>
            <a:custGeom>
              <a:rect b="b" l="l" r="r" t="t"/>
              <a:pathLst>
                <a:path extrusionOk="0" h="187" w="4715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54"/>
            <p:cNvSpPr/>
            <p:nvPr/>
          </p:nvSpPr>
          <p:spPr>
            <a:xfrm>
              <a:off x="4166525" y="4805300"/>
              <a:ext cx="117875" cy="4675"/>
            </a:xfrm>
            <a:custGeom>
              <a:rect b="b" l="l" r="r" t="t"/>
              <a:pathLst>
                <a:path extrusionOk="0" h="187" w="4715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4"/>
            <p:cNvSpPr/>
            <p:nvPr/>
          </p:nvSpPr>
          <p:spPr>
            <a:xfrm>
              <a:off x="4166525" y="4817325"/>
              <a:ext cx="117875" cy="4675"/>
            </a:xfrm>
            <a:custGeom>
              <a:rect b="b" l="l" r="r" t="t"/>
              <a:pathLst>
                <a:path extrusionOk="0" h="187" w="4715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54"/>
            <p:cNvSpPr/>
            <p:nvPr/>
          </p:nvSpPr>
          <p:spPr>
            <a:xfrm>
              <a:off x="4166525" y="4829350"/>
              <a:ext cx="117875" cy="5050"/>
            </a:xfrm>
            <a:custGeom>
              <a:rect b="b" l="l" r="r" t="t"/>
              <a:pathLst>
                <a:path extrusionOk="0" h="202" w="4715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54"/>
            <p:cNvSpPr/>
            <p:nvPr/>
          </p:nvSpPr>
          <p:spPr>
            <a:xfrm>
              <a:off x="4166525" y="4841350"/>
              <a:ext cx="117875" cy="5075"/>
            </a:xfrm>
            <a:custGeom>
              <a:rect b="b" l="l" r="r" t="t"/>
              <a:pathLst>
                <a:path extrusionOk="0" h="203" w="4715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54"/>
            <p:cNvSpPr/>
            <p:nvPr/>
          </p:nvSpPr>
          <p:spPr>
            <a:xfrm>
              <a:off x="4199075" y="4720375"/>
              <a:ext cx="144275" cy="185750"/>
            </a:xfrm>
            <a:custGeom>
              <a:rect b="b" l="l" r="r" t="t"/>
              <a:pathLst>
                <a:path extrusionOk="0" h="7430" w="5771">
                  <a:moveTo>
                    <a:pt x="1490" y="1"/>
                  </a:moveTo>
                  <a:lnTo>
                    <a:pt x="1" y="1412"/>
                  </a:lnTo>
                  <a:lnTo>
                    <a:pt x="1" y="7430"/>
                  </a:lnTo>
                  <a:lnTo>
                    <a:pt x="5770" y="7430"/>
                  </a:lnTo>
                  <a:lnTo>
                    <a:pt x="577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54"/>
            <p:cNvSpPr/>
            <p:nvPr/>
          </p:nvSpPr>
          <p:spPr>
            <a:xfrm>
              <a:off x="4199075" y="4720375"/>
              <a:ext cx="37250" cy="35325"/>
            </a:xfrm>
            <a:custGeom>
              <a:rect b="b" l="l" r="r" t="t"/>
              <a:pathLst>
                <a:path extrusionOk="0" h="1413" w="1490">
                  <a:moveTo>
                    <a:pt x="1490" y="1"/>
                  </a:moveTo>
                  <a:lnTo>
                    <a:pt x="1" y="1412"/>
                  </a:lnTo>
                  <a:lnTo>
                    <a:pt x="1490" y="1412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54"/>
            <p:cNvSpPr/>
            <p:nvPr/>
          </p:nvSpPr>
          <p:spPr>
            <a:xfrm>
              <a:off x="4249100" y="4751400"/>
              <a:ext cx="80300" cy="5075"/>
            </a:xfrm>
            <a:custGeom>
              <a:rect b="b" l="l" r="r" t="t"/>
              <a:pathLst>
                <a:path extrusionOk="0" h="203" w="3212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54"/>
            <p:cNvSpPr/>
            <p:nvPr/>
          </p:nvSpPr>
          <p:spPr>
            <a:xfrm>
              <a:off x="4249100" y="4763425"/>
              <a:ext cx="80300" cy="5050"/>
            </a:xfrm>
            <a:custGeom>
              <a:rect b="b" l="l" r="r" t="t"/>
              <a:pathLst>
                <a:path extrusionOk="0" h="202" w="3212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54"/>
            <p:cNvSpPr/>
            <p:nvPr/>
          </p:nvSpPr>
          <p:spPr>
            <a:xfrm>
              <a:off x="4249100" y="4775825"/>
              <a:ext cx="80300" cy="4675"/>
            </a:xfrm>
            <a:custGeom>
              <a:rect b="b" l="l" r="r" t="t"/>
              <a:pathLst>
                <a:path extrusionOk="0" h="187" w="3212">
                  <a:moveTo>
                    <a:pt x="1" y="1"/>
                  </a:moveTo>
                  <a:lnTo>
                    <a:pt x="1" y="187"/>
                  </a:lnTo>
                  <a:lnTo>
                    <a:pt x="3211" y="187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4"/>
            <p:cNvSpPr/>
            <p:nvPr/>
          </p:nvSpPr>
          <p:spPr>
            <a:xfrm>
              <a:off x="4211500" y="4787850"/>
              <a:ext cx="117900" cy="4675"/>
            </a:xfrm>
            <a:custGeom>
              <a:rect b="b" l="l" r="r" t="t"/>
              <a:pathLst>
                <a:path extrusionOk="0" h="187" w="4716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4"/>
            <p:cNvSpPr/>
            <p:nvPr/>
          </p:nvSpPr>
          <p:spPr>
            <a:xfrm>
              <a:off x="4211500" y="4799875"/>
              <a:ext cx="117900" cy="5050"/>
            </a:xfrm>
            <a:custGeom>
              <a:rect b="b" l="l" r="r" t="t"/>
              <a:pathLst>
                <a:path extrusionOk="0" h="202" w="4716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4"/>
            <p:cNvSpPr/>
            <p:nvPr/>
          </p:nvSpPr>
          <p:spPr>
            <a:xfrm>
              <a:off x="4211500" y="4811500"/>
              <a:ext cx="117900" cy="4675"/>
            </a:xfrm>
            <a:custGeom>
              <a:rect b="b" l="l" r="r" t="t"/>
              <a:pathLst>
                <a:path extrusionOk="0" h="187" w="4716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54"/>
            <p:cNvSpPr/>
            <p:nvPr/>
          </p:nvSpPr>
          <p:spPr>
            <a:xfrm>
              <a:off x="4211500" y="4823525"/>
              <a:ext cx="117900" cy="5050"/>
            </a:xfrm>
            <a:custGeom>
              <a:rect b="b" l="l" r="r" t="t"/>
              <a:pathLst>
                <a:path extrusionOk="0" h="202" w="4716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54"/>
            <p:cNvSpPr/>
            <p:nvPr/>
          </p:nvSpPr>
          <p:spPr>
            <a:xfrm>
              <a:off x="4211500" y="4835550"/>
              <a:ext cx="117900" cy="5050"/>
            </a:xfrm>
            <a:custGeom>
              <a:rect b="b" l="l" r="r" t="t"/>
              <a:pathLst>
                <a:path extrusionOk="0" h="202" w="4716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54"/>
            <p:cNvSpPr/>
            <p:nvPr/>
          </p:nvSpPr>
          <p:spPr>
            <a:xfrm>
              <a:off x="4211500" y="4847950"/>
              <a:ext cx="117900" cy="4675"/>
            </a:xfrm>
            <a:custGeom>
              <a:rect b="b" l="l" r="r" t="t"/>
              <a:pathLst>
                <a:path extrusionOk="0" h="187" w="4716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4"/>
            <p:cNvSpPr/>
            <p:nvPr/>
          </p:nvSpPr>
          <p:spPr>
            <a:xfrm>
              <a:off x="4211500" y="4859975"/>
              <a:ext cx="117900" cy="4675"/>
            </a:xfrm>
            <a:custGeom>
              <a:rect b="b" l="l" r="r" t="t"/>
              <a:pathLst>
                <a:path extrusionOk="0" h="187" w="4716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4"/>
            <p:cNvSpPr/>
            <p:nvPr/>
          </p:nvSpPr>
          <p:spPr>
            <a:xfrm>
              <a:off x="4211500" y="4871600"/>
              <a:ext cx="117900" cy="5075"/>
            </a:xfrm>
            <a:custGeom>
              <a:rect b="b" l="l" r="r" t="t"/>
              <a:pathLst>
                <a:path extrusionOk="0" h="203" w="4716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54"/>
            <p:cNvSpPr/>
            <p:nvPr/>
          </p:nvSpPr>
          <p:spPr>
            <a:xfrm>
              <a:off x="4211500" y="4883625"/>
              <a:ext cx="117900" cy="5050"/>
            </a:xfrm>
            <a:custGeom>
              <a:rect b="b" l="l" r="r" t="t"/>
              <a:pathLst>
                <a:path extrusionOk="0" h="202" w="4716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54"/>
            <p:cNvSpPr/>
            <p:nvPr/>
          </p:nvSpPr>
          <p:spPr>
            <a:xfrm>
              <a:off x="4244050" y="4763025"/>
              <a:ext cx="144675" cy="185375"/>
            </a:xfrm>
            <a:custGeom>
              <a:rect b="b" l="l" r="r" t="t"/>
              <a:pathLst>
                <a:path extrusionOk="0" h="7415" w="5787">
                  <a:moveTo>
                    <a:pt x="1490" y="1"/>
                  </a:moveTo>
                  <a:lnTo>
                    <a:pt x="1" y="1397"/>
                  </a:lnTo>
                  <a:lnTo>
                    <a:pt x="1" y="7414"/>
                  </a:lnTo>
                  <a:lnTo>
                    <a:pt x="5786" y="7414"/>
                  </a:lnTo>
                  <a:lnTo>
                    <a:pt x="5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54"/>
            <p:cNvSpPr/>
            <p:nvPr/>
          </p:nvSpPr>
          <p:spPr>
            <a:xfrm>
              <a:off x="4244050" y="4763025"/>
              <a:ext cx="37250" cy="34925"/>
            </a:xfrm>
            <a:custGeom>
              <a:rect b="b" l="l" r="r" t="t"/>
              <a:pathLst>
                <a:path extrusionOk="0" h="1397" w="1490">
                  <a:moveTo>
                    <a:pt x="1490" y="1"/>
                  </a:moveTo>
                  <a:lnTo>
                    <a:pt x="1" y="1397"/>
                  </a:lnTo>
                  <a:lnTo>
                    <a:pt x="1490" y="1397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54"/>
            <p:cNvSpPr/>
            <p:nvPr/>
          </p:nvSpPr>
          <p:spPr>
            <a:xfrm>
              <a:off x="4294075" y="4794050"/>
              <a:ext cx="80300" cy="5075"/>
            </a:xfrm>
            <a:custGeom>
              <a:rect b="b" l="l" r="r" t="t"/>
              <a:pathLst>
                <a:path extrusionOk="0" h="203" w="3212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54"/>
            <p:cNvSpPr/>
            <p:nvPr/>
          </p:nvSpPr>
          <p:spPr>
            <a:xfrm>
              <a:off x="4294075" y="4806075"/>
              <a:ext cx="80300" cy="5075"/>
            </a:xfrm>
            <a:custGeom>
              <a:rect b="b" l="l" r="r" t="t"/>
              <a:pathLst>
                <a:path extrusionOk="0" h="203" w="3212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4"/>
            <p:cNvSpPr/>
            <p:nvPr/>
          </p:nvSpPr>
          <p:spPr>
            <a:xfrm>
              <a:off x="4294075" y="4817700"/>
              <a:ext cx="80300" cy="5075"/>
            </a:xfrm>
            <a:custGeom>
              <a:rect b="b" l="l" r="r" t="t"/>
              <a:pathLst>
                <a:path extrusionOk="0" h="203" w="3212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54"/>
            <p:cNvSpPr/>
            <p:nvPr/>
          </p:nvSpPr>
          <p:spPr>
            <a:xfrm>
              <a:off x="4256475" y="4830125"/>
              <a:ext cx="117900" cy="4675"/>
            </a:xfrm>
            <a:custGeom>
              <a:rect b="b" l="l" r="r" t="t"/>
              <a:pathLst>
                <a:path extrusionOk="0" h="187" w="4716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54"/>
            <p:cNvSpPr/>
            <p:nvPr/>
          </p:nvSpPr>
          <p:spPr>
            <a:xfrm>
              <a:off x="4256475" y="4842125"/>
              <a:ext cx="117900" cy="4675"/>
            </a:xfrm>
            <a:custGeom>
              <a:rect b="b" l="l" r="r" t="t"/>
              <a:pathLst>
                <a:path extrusionOk="0" h="187" w="4716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54"/>
            <p:cNvSpPr/>
            <p:nvPr/>
          </p:nvSpPr>
          <p:spPr>
            <a:xfrm>
              <a:off x="4256475" y="4854150"/>
              <a:ext cx="117900" cy="5075"/>
            </a:xfrm>
            <a:custGeom>
              <a:rect b="b" l="l" r="r" t="t"/>
              <a:pathLst>
                <a:path extrusionOk="0" h="203" w="4716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54"/>
            <p:cNvSpPr/>
            <p:nvPr/>
          </p:nvSpPr>
          <p:spPr>
            <a:xfrm>
              <a:off x="4256475" y="4865775"/>
              <a:ext cx="117900" cy="4700"/>
            </a:xfrm>
            <a:custGeom>
              <a:rect b="b" l="l" r="r" t="t"/>
              <a:pathLst>
                <a:path extrusionOk="0" h="188" w="4716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54"/>
            <p:cNvSpPr/>
            <p:nvPr/>
          </p:nvSpPr>
          <p:spPr>
            <a:xfrm>
              <a:off x="4256475" y="4877800"/>
              <a:ext cx="117900" cy="5075"/>
            </a:xfrm>
            <a:custGeom>
              <a:rect b="b" l="l" r="r" t="t"/>
              <a:pathLst>
                <a:path extrusionOk="0" h="203" w="4716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54"/>
            <p:cNvSpPr/>
            <p:nvPr/>
          </p:nvSpPr>
          <p:spPr>
            <a:xfrm>
              <a:off x="4256475" y="4889825"/>
              <a:ext cx="117900" cy="5075"/>
            </a:xfrm>
            <a:custGeom>
              <a:rect b="b" l="l" r="r" t="t"/>
              <a:pathLst>
                <a:path extrusionOk="0" h="203" w="4716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54"/>
            <p:cNvSpPr/>
            <p:nvPr/>
          </p:nvSpPr>
          <p:spPr>
            <a:xfrm>
              <a:off x="4256475" y="4902225"/>
              <a:ext cx="117900" cy="4675"/>
            </a:xfrm>
            <a:custGeom>
              <a:rect b="b" l="l" r="r" t="t"/>
              <a:pathLst>
                <a:path extrusionOk="0" h="187" w="4716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4"/>
            <p:cNvSpPr/>
            <p:nvPr/>
          </p:nvSpPr>
          <p:spPr>
            <a:xfrm>
              <a:off x="4256475" y="4914250"/>
              <a:ext cx="117900" cy="4675"/>
            </a:xfrm>
            <a:custGeom>
              <a:rect b="b" l="l" r="r" t="t"/>
              <a:pathLst>
                <a:path extrusionOk="0" h="187" w="4716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4"/>
            <p:cNvSpPr/>
            <p:nvPr/>
          </p:nvSpPr>
          <p:spPr>
            <a:xfrm>
              <a:off x="4256475" y="4925875"/>
              <a:ext cx="117900" cy="5075"/>
            </a:xfrm>
            <a:custGeom>
              <a:rect b="b" l="l" r="r" t="t"/>
              <a:pathLst>
                <a:path extrusionOk="0" h="203" w="4716">
                  <a:moveTo>
                    <a:pt x="0" y="1"/>
                  </a:moveTo>
                  <a:lnTo>
                    <a:pt x="0" y="203"/>
                  </a:lnTo>
                  <a:lnTo>
                    <a:pt x="4715" y="203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4"/>
            <p:cNvSpPr/>
            <p:nvPr/>
          </p:nvSpPr>
          <p:spPr>
            <a:xfrm>
              <a:off x="4136275" y="4182600"/>
              <a:ext cx="123700" cy="124475"/>
            </a:xfrm>
            <a:custGeom>
              <a:rect b="b" l="l" r="r" t="t"/>
              <a:pathLst>
                <a:path extrusionOk="0" h="4979" w="4948">
                  <a:moveTo>
                    <a:pt x="2483" y="1341"/>
                  </a:moveTo>
                  <a:cubicBezTo>
                    <a:pt x="2899" y="1341"/>
                    <a:pt x="3296" y="1561"/>
                    <a:pt x="3490" y="1939"/>
                  </a:cubicBezTo>
                  <a:cubicBezTo>
                    <a:pt x="3785" y="2497"/>
                    <a:pt x="3599" y="3179"/>
                    <a:pt x="3040" y="3490"/>
                  </a:cubicBezTo>
                  <a:cubicBezTo>
                    <a:pt x="2863" y="3576"/>
                    <a:pt x="2676" y="3618"/>
                    <a:pt x="2494" y="3618"/>
                  </a:cubicBezTo>
                  <a:cubicBezTo>
                    <a:pt x="2088" y="3618"/>
                    <a:pt x="1703" y="3410"/>
                    <a:pt x="1489" y="3024"/>
                  </a:cubicBezTo>
                  <a:cubicBezTo>
                    <a:pt x="1164" y="2451"/>
                    <a:pt x="1381" y="1784"/>
                    <a:pt x="1939" y="1473"/>
                  </a:cubicBezTo>
                  <a:cubicBezTo>
                    <a:pt x="2114" y="1384"/>
                    <a:pt x="2300" y="1341"/>
                    <a:pt x="2483" y="1341"/>
                  </a:cubicBezTo>
                  <a:close/>
                  <a:moveTo>
                    <a:pt x="1924" y="0"/>
                  </a:moveTo>
                  <a:lnTo>
                    <a:pt x="698" y="651"/>
                  </a:lnTo>
                  <a:lnTo>
                    <a:pt x="900" y="1024"/>
                  </a:lnTo>
                  <a:cubicBezTo>
                    <a:pt x="962" y="1132"/>
                    <a:pt x="931" y="1272"/>
                    <a:pt x="884" y="1365"/>
                  </a:cubicBezTo>
                  <a:lnTo>
                    <a:pt x="760" y="1551"/>
                  </a:lnTo>
                  <a:cubicBezTo>
                    <a:pt x="698" y="1660"/>
                    <a:pt x="590" y="1722"/>
                    <a:pt x="466" y="1722"/>
                  </a:cubicBezTo>
                  <a:lnTo>
                    <a:pt x="47" y="1691"/>
                  </a:lnTo>
                  <a:lnTo>
                    <a:pt x="0" y="3102"/>
                  </a:lnTo>
                  <a:lnTo>
                    <a:pt x="435" y="3117"/>
                  </a:lnTo>
                  <a:cubicBezTo>
                    <a:pt x="543" y="3117"/>
                    <a:pt x="667" y="3195"/>
                    <a:pt x="729" y="3304"/>
                  </a:cubicBezTo>
                  <a:cubicBezTo>
                    <a:pt x="745" y="3350"/>
                    <a:pt x="760" y="3366"/>
                    <a:pt x="760" y="3412"/>
                  </a:cubicBezTo>
                  <a:cubicBezTo>
                    <a:pt x="760" y="3443"/>
                    <a:pt x="807" y="3459"/>
                    <a:pt x="822" y="3505"/>
                  </a:cubicBezTo>
                  <a:cubicBezTo>
                    <a:pt x="884" y="3614"/>
                    <a:pt x="884" y="3738"/>
                    <a:pt x="822" y="3846"/>
                  </a:cubicBezTo>
                  <a:lnTo>
                    <a:pt x="590" y="4219"/>
                  </a:lnTo>
                  <a:lnTo>
                    <a:pt x="1768" y="4948"/>
                  </a:lnTo>
                  <a:lnTo>
                    <a:pt x="2001" y="4591"/>
                  </a:lnTo>
                  <a:cubicBezTo>
                    <a:pt x="2063" y="4482"/>
                    <a:pt x="2203" y="4436"/>
                    <a:pt x="2311" y="4436"/>
                  </a:cubicBezTo>
                  <a:lnTo>
                    <a:pt x="2528" y="4436"/>
                  </a:lnTo>
                  <a:cubicBezTo>
                    <a:pt x="2637" y="4436"/>
                    <a:pt x="2761" y="4482"/>
                    <a:pt x="2823" y="4606"/>
                  </a:cubicBezTo>
                  <a:lnTo>
                    <a:pt x="3009" y="4979"/>
                  </a:lnTo>
                  <a:lnTo>
                    <a:pt x="4234" y="4312"/>
                  </a:lnTo>
                  <a:lnTo>
                    <a:pt x="4033" y="3955"/>
                  </a:lnTo>
                  <a:cubicBezTo>
                    <a:pt x="3986" y="3831"/>
                    <a:pt x="3986" y="3691"/>
                    <a:pt x="4064" y="3598"/>
                  </a:cubicBezTo>
                  <a:lnTo>
                    <a:pt x="4172" y="3428"/>
                  </a:lnTo>
                  <a:cubicBezTo>
                    <a:pt x="4234" y="3304"/>
                    <a:pt x="4343" y="3257"/>
                    <a:pt x="4483" y="3257"/>
                  </a:cubicBezTo>
                  <a:lnTo>
                    <a:pt x="4917" y="3273"/>
                  </a:lnTo>
                  <a:lnTo>
                    <a:pt x="4948" y="1877"/>
                  </a:lnTo>
                  <a:lnTo>
                    <a:pt x="4529" y="1861"/>
                  </a:lnTo>
                  <a:cubicBezTo>
                    <a:pt x="4405" y="1861"/>
                    <a:pt x="4296" y="1784"/>
                    <a:pt x="4234" y="1660"/>
                  </a:cubicBezTo>
                  <a:cubicBezTo>
                    <a:pt x="4219" y="1629"/>
                    <a:pt x="4188" y="1598"/>
                    <a:pt x="4188" y="1566"/>
                  </a:cubicBezTo>
                  <a:cubicBezTo>
                    <a:pt x="4172" y="1520"/>
                    <a:pt x="4157" y="1504"/>
                    <a:pt x="4141" y="1473"/>
                  </a:cubicBezTo>
                  <a:cubicBezTo>
                    <a:pt x="4079" y="1365"/>
                    <a:pt x="4079" y="1241"/>
                    <a:pt x="4141" y="1117"/>
                  </a:cubicBezTo>
                  <a:lnTo>
                    <a:pt x="4374" y="744"/>
                  </a:lnTo>
                  <a:lnTo>
                    <a:pt x="3180" y="16"/>
                  </a:lnTo>
                  <a:lnTo>
                    <a:pt x="2947" y="388"/>
                  </a:lnTo>
                  <a:cubicBezTo>
                    <a:pt x="2901" y="481"/>
                    <a:pt x="2761" y="543"/>
                    <a:pt x="2637" y="543"/>
                  </a:cubicBezTo>
                  <a:lnTo>
                    <a:pt x="2435" y="543"/>
                  </a:lnTo>
                  <a:cubicBezTo>
                    <a:pt x="2311" y="543"/>
                    <a:pt x="2203" y="481"/>
                    <a:pt x="2125" y="357"/>
                  </a:cubicBezTo>
                  <a:lnTo>
                    <a:pt x="1924" y="0"/>
                  </a:lnTo>
                  <a:close/>
                </a:path>
              </a:pathLst>
            </a:custGeom>
            <a:solidFill>
              <a:srgbClr val="395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54"/>
            <p:cNvSpPr/>
            <p:nvPr/>
          </p:nvSpPr>
          <p:spPr>
            <a:xfrm>
              <a:off x="3235550" y="4621900"/>
              <a:ext cx="87275" cy="86475"/>
            </a:xfrm>
            <a:custGeom>
              <a:rect b="b" l="l" r="r" t="t"/>
              <a:pathLst>
                <a:path extrusionOk="0" h="3459" w="3491">
                  <a:moveTo>
                    <a:pt x="1795" y="930"/>
                  </a:moveTo>
                  <a:cubicBezTo>
                    <a:pt x="2217" y="930"/>
                    <a:pt x="2560" y="1297"/>
                    <a:pt x="2560" y="1737"/>
                  </a:cubicBezTo>
                  <a:cubicBezTo>
                    <a:pt x="2560" y="2172"/>
                    <a:pt x="2187" y="2528"/>
                    <a:pt x="1769" y="2528"/>
                  </a:cubicBezTo>
                  <a:cubicBezTo>
                    <a:pt x="1319" y="2528"/>
                    <a:pt x="962" y="2156"/>
                    <a:pt x="962" y="1737"/>
                  </a:cubicBezTo>
                  <a:cubicBezTo>
                    <a:pt x="962" y="1288"/>
                    <a:pt x="1319" y="931"/>
                    <a:pt x="1769" y="931"/>
                  </a:cubicBezTo>
                  <a:cubicBezTo>
                    <a:pt x="1777" y="931"/>
                    <a:pt x="1786" y="930"/>
                    <a:pt x="1795" y="930"/>
                  </a:cubicBezTo>
                  <a:close/>
                  <a:moveTo>
                    <a:pt x="1257" y="0"/>
                  </a:moveTo>
                  <a:lnTo>
                    <a:pt x="1257" y="295"/>
                  </a:lnTo>
                  <a:cubicBezTo>
                    <a:pt x="1257" y="388"/>
                    <a:pt x="1195" y="466"/>
                    <a:pt x="1117" y="512"/>
                  </a:cubicBezTo>
                  <a:cubicBezTo>
                    <a:pt x="1086" y="528"/>
                    <a:pt x="1040" y="543"/>
                    <a:pt x="993" y="590"/>
                  </a:cubicBezTo>
                  <a:cubicBezTo>
                    <a:pt x="954" y="621"/>
                    <a:pt x="908" y="636"/>
                    <a:pt x="861" y="636"/>
                  </a:cubicBezTo>
                  <a:cubicBezTo>
                    <a:pt x="815" y="636"/>
                    <a:pt x="768" y="621"/>
                    <a:pt x="730" y="590"/>
                  </a:cubicBezTo>
                  <a:lnTo>
                    <a:pt x="481" y="435"/>
                  </a:lnTo>
                  <a:lnTo>
                    <a:pt x="1" y="1288"/>
                  </a:lnTo>
                  <a:lnTo>
                    <a:pt x="249" y="1443"/>
                  </a:lnTo>
                  <a:cubicBezTo>
                    <a:pt x="326" y="1474"/>
                    <a:pt x="373" y="1582"/>
                    <a:pt x="373" y="1660"/>
                  </a:cubicBezTo>
                  <a:lnTo>
                    <a:pt x="373" y="1737"/>
                  </a:lnTo>
                  <a:lnTo>
                    <a:pt x="373" y="1815"/>
                  </a:lnTo>
                  <a:cubicBezTo>
                    <a:pt x="373" y="1893"/>
                    <a:pt x="326" y="1986"/>
                    <a:pt x="249" y="2017"/>
                  </a:cubicBezTo>
                  <a:lnTo>
                    <a:pt x="1" y="2172"/>
                  </a:lnTo>
                  <a:lnTo>
                    <a:pt x="481" y="3025"/>
                  </a:lnTo>
                  <a:lnTo>
                    <a:pt x="730" y="2870"/>
                  </a:lnTo>
                  <a:cubicBezTo>
                    <a:pt x="768" y="2854"/>
                    <a:pt x="815" y="2846"/>
                    <a:pt x="861" y="2846"/>
                  </a:cubicBezTo>
                  <a:cubicBezTo>
                    <a:pt x="908" y="2846"/>
                    <a:pt x="954" y="2854"/>
                    <a:pt x="993" y="2870"/>
                  </a:cubicBezTo>
                  <a:cubicBezTo>
                    <a:pt x="1024" y="2901"/>
                    <a:pt x="1071" y="2932"/>
                    <a:pt x="1102" y="2947"/>
                  </a:cubicBezTo>
                  <a:cubicBezTo>
                    <a:pt x="1179" y="2994"/>
                    <a:pt x="1241" y="3071"/>
                    <a:pt x="1241" y="3164"/>
                  </a:cubicBezTo>
                  <a:lnTo>
                    <a:pt x="1241" y="3459"/>
                  </a:lnTo>
                  <a:lnTo>
                    <a:pt x="2203" y="3459"/>
                  </a:lnTo>
                  <a:lnTo>
                    <a:pt x="2203" y="3164"/>
                  </a:lnTo>
                  <a:cubicBezTo>
                    <a:pt x="2203" y="3071"/>
                    <a:pt x="2265" y="2994"/>
                    <a:pt x="2343" y="2947"/>
                  </a:cubicBezTo>
                  <a:cubicBezTo>
                    <a:pt x="2389" y="2932"/>
                    <a:pt x="2420" y="2916"/>
                    <a:pt x="2467" y="2870"/>
                  </a:cubicBezTo>
                  <a:cubicBezTo>
                    <a:pt x="2505" y="2846"/>
                    <a:pt x="2548" y="2835"/>
                    <a:pt x="2591" y="2835"/>
                  </a:cubicBezTo>
                  <a:cubicBezTo>
                    <a:pt x="2633" y="2835"/>
                    <a:pt x="2676" y="2846"/>
                    <a:pt x="2715" y="2870"/>
                  </a:cubicBezTo>
                  <a:lnTo>
                    <a:pt x="2963" y="3025"/>
                  </a:lnTo>
                  <a:lnTo>
                    <a:pt x="3444" y="2172"/>
                  </a:lnTo>
                  <a:lnTo>
                    <a:pt x="3196" y="2017"/>
                  </a:lnTo>
                  <a:cubicBezTo>
                    <a:pt x="3118" y="1986"/>
                    <a:pt x="3087" y="1893"/>
                    <a:pt x="3087" y="1815"/>
                  </a:cubicBezTo>
                  <a:lnTo>
                    <a:pt x="3087" y="1737"/>
                  </a:lnTo>
                  <a:lnTo>
                    <a:pt x="3087" y="1660"/>
                  </a:lnTo>
                  <a:cubicBezTo>
                    <a:pt x="3087" y="1551"/>
                    <a:pt x="3118" y="1474"/>
                    <a:pt x="3196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46" y="590"/>
                  </a:lnTo>
                  <a:cubicBezTo>
                    <a:pt x="2707" y="605"/>
                    <a:pt x="2664" y="613"/>
                    <a:pt x="2622" y="613"/>
                  </a:cubicBezTo>
                  <a:cubicBezTo>
                    <a:pt x="2579" y="613"/>
                    <a:pt x="2536" y="605"/>
                    <a:pt x="2498" y="590"/>
                  </a:cubicBezTo>
                  <a:cubicBezTo>
                    <a:pt x="2467" y="574"/>
                    <a:pt x="2420" y="528"/>
                    <a:pt x="2358" y="512"/>
                  </a:cubicBezTo>
                  <a:cubicBezTo>
                    <a:pt x="2280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54"/>
            <p:cNvSpPr/>
            <p:nvPr/>
          </p:nvSpPr>
          <p:spPr>
            <a:xfrm>
              <a:off x="4254150" y="4293875"/>
              <a:ext cx="87250" cy="86100"/>
            </a:xfrm>
            <a:custGeom>
              <a:rect b="b" l="l" r="r" t="t"/>
              <a:pathLst>
                <a:path extrusionOk="0" h="3444" w="3490">
                  <a:moveTo>
                    <a:pt x="1768" y="915"/>
                  </a:moveTo>
                  <a:cubicBezTo>
                    <a:pt x="2218" y="915"/>
                    <a:pt x="2559" y="1257"/>
                    <a:pt x="2559" y="1706"/>
                  </a:cubicBezTo>
                  <a:cubicBezTo>
                    <a:pt x="2559" y="2156"/>
                    <a:pt x="2203" y="2497"/>
                    <a:pt x="1768" y="2497"/>
                  </a:cubicBezTo>
                  <a:cubicBezTo>
                    <a:pt x="1319" y="2497"/>
                    <a:pt x="977" y="2141"/>
                    <a:pt x="977" y="1706"/>
                  </a:cubicBezTo>
                  <a:cubicBezTo>
                    <a:pt x="977" y="1257"/>
                    <a:pt x="1319" y="915"/>
                    <a:pt x="1768" y="915"/>
                  </a:cubicBezTo>
                  <a:close/>
                  <a:moveTo>
                    <a:pt x="1272" y="0"/>
                  </a:moveTo>
                  <a:lnTo>
                    <a:pt x="1272" y="295"/>
                  </a:lnTo>
                  <a:cubicBezTo>
                    <a:pt x="1272" y="388"/>
                    <a:pt x="1210" y="466"/>
                    <a:pt x="1132" y="512"/>
                  </a:cubicBezTo>
                  <a:cubicBezTo>
                    <a:pt x="1086" y="528"/>
                    <a:pt x="1055" y="543"/>
                    <a:pt x="993" y="590"/>
                  </a:cubicBezTo>
                  <a:cubicBezTo>
                    <a:pt x="950" y="607"/>
                    <a:pt x="903" y="619"/>
                    <a:pt x="856" y="619"/>
                  </a:cubicBezTo>
                  <a:cubicBezTo>
                    <a:pt x="818" y="619"/>
                    <a:pt x="780" y="611"/>
                    <a:pt x="745" y="590"/>
                  </a:cubicBezTo>
                  <a:lnTo>
                    <a:pt x="497" y="435"/>
                  </a:lnTo>
                  <a:lnTo>
                    <a:pt x="0" y="1288"/>
                  </a:lnTo>
                  <a:lnTo>
                    <a:pt x="264" y="1443"/>
                  </a:lnTo>
                  <a:cubicBezTo>
                    <a:pt x="326" y="1474"/>
                    <a:pt x="372" y="1567"/>
                    <a:pt x="372" y="1644"/>
                  </a:cubicBezTo>
                  <a:lnTo>
                    <a:pt x="372" y="1722"/>
                  </a:lnTo>
                  <a:lnTo>
                    <a:pt x="372" y="1799"/>
                  </a:lnTo>
                  <a:cubicBezTo>
                    <a:pt x="372" y="1877"/>
                    <a:pt x="326" y="1970"/>
                    <a:pt x="264" y="2017"/>
                  </a:cubicBezTo>
                  <a:lnTo>
                    <a:pt x="0" y="2172"/>
                  </a:lnTo>
                  <a:lnTo>
                    <a:pt x="497" y="3025"/>
                  </a:lnTo>
                  <a:lnTo>
                    <a:pt x="745" y="2870"/>
                  </a:lnTo>
                  <a:cubicBezTo>
                    <a:pt x="783" y="2846"/>
                    <a:pt x="826" y="2835"/>
                    <a:pt x="869" y="2835"/>
                  </a:cubicBezTo>
                  <a:cubicBezTo>
                    <a:pt x="911" y="2835"/>
                    <a:pt x="954" y="2846"/>
                    <a:pt x="993" y="2870"/>
                  </a:cubicBezTo>
                  <a:cubicBezTo>
                    <a:pt x="1039" y="2885"/>
                    <a:pt x="1070" y="2932"/>
                    <a:pt x="1101" y="2947"/>
                  </a:cubicBezTo>
                  <a:cubicBezTo>
                    <a:pt x="1179" y="2994"/>
                    <a:pt x="1241" y="3056"/>
                    <a:pt x="1241" y="3164"/>
                  </a:cubicBezTo>
                  <a:lnTo>
                    <a:pt x="1241" y="3443"/>
                  </a:lnTo>
                  <a:lnTo>
                    <a:pt x="2218" y="3443"/>
                  </a:lnTo>
                  <a:lnTo>
                    <a:pt x="2218" y="3164"/>
                  </a:lnTo>
                  <a:cubicBezTo>
                    <a:pt x="2218" y="3056"/>
                    <a:pt x="2265" y="2994"/>
                    <a:pt x="2358" y="2947"/>
                  </a:cubicBezTo>
                  <a:cubicBezTo>
                    <a:pt x="2389" y="2932"/>
                    <a:pt x="2435" y="2901"/>
                    <a:pt x="2466" y="2870"/>
                  </a:cubicBezTo>
                  <a:cubicBezTo>
                    <a:pt x="2505" y="2839"/>
                    <a:pt x="2548" y="2823"/>
                    <a:pt x="2590" y="2823"/>
                  </a:cubicBezTo>
                  <a:cubicBezTo>
                    <a:pt x="2633" y="2823"/>
                    <a:pt x="2676" y="2839"/>
                    <a:pt x="2714" y="2870"/>
                  </a:cubicBezTo>
                  <a:lnTo>
                    <a:pt x="2978" y="3025"/>
                  </a:lnTo>
                  <a:lnTo>
                    <a:pt x="3459" y="2172"/>
                  </a:lnTo>
                  <a:lnTo>
                    <a:pt x="3211" y="2017"/>
                  </a:lnTo>
                  <a:cubicBezTo>
                    <a:pt x="3133" y="1970"/>
                    <a:pt x="3087" y="1877"/>
                    <a:pt x="3087" y="1799"/>
                  </a:cubicBezTo>
                  <a:lnTo>
                    <a:pt x="3087" y="1722"/>
                  </a:lnTo>
                  <a:lnTo>
                    <a:pt x="3087" y="1644"/>
                  </a:lnTo>
                  <a:cubicBezTo>
                    <a:pt x="3087" y="1551"/>
                    <a:pt x="3133" y="1474"/>
                    <a:pt x="3211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61" y="590"/>
                  </a:lnTo>
                  <a:cubicBezTo>
                    <a:pt x="2722" y="605"/>
                    <a:pt x="2680" y="613"/>
                    <a:pt x="2637" y="613"/>
                  </a:cubicBezTo>
                  <a:cubicBezTo>
                    <a:pt x="2594" y="613"/>
                    <a:pt x="2552" y="605"/>
                    <a:pt x="2513" y="590"/>
                  </a:cubicBezTo>
                  <a:cubicBezTo>
                    <a:pt x="2466" y="559"/>
                    <a:pt x="2435" y="528"/>
                    <a:pt x="2373" y="512"/>
                  </a:cubicBezTo>
                  <a:cubicBezTo>
                    <a:pt x="2296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rgbClr val="395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54"/>
            <p:cNvSpPr/>
            <p:nvPr/>
          </p:nvSpPr>
          <p:spPr>
            <a:xfrm>
              <a:off x="3237500" y="5245375"/>
              <a:ext cx="288875" cy="55100"/>
            </a:xfrm>
            <a:custGeom>
              <a:rect b="b" l="l" r="r" t="t"/>
              <a:pathLst>
                <a:path extrusionOk="0" h="2204" w="11555">
                  <a:moveTo>
                    <a:pt x="5770" y="1"/>
                  </a:moveTo>
                  <a:cubicBezTo>
                    <a:pt x="2590" y="1"/>
                    <a:pt x="0" y="497"/>
                    <a:pt x="0" y="1102"/>
                  </a:cubicBezTo>
                  <a:cubicBezTo>
                    <a:pt x="0" y="1707"/>
                    <a:pt x="2590" y="2203"/>
                    <a:pt x="5770" y="2203"/>
                  </a:cubicBezTo>
                  <a:cubicBezTo>
                    <a:pt x="8965" y="2203"/>
                    <a:pt x="11555" y="1707"/>
                    <a:pt x="11555" y="1102"/>
                  </a:cubicBezTo>
                  <a:cubicBezTo>
                    <a:pt x="11555" y="497"/>
                    <a:pt x="8965" y="1"/>
                    <a:pt x="5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4"/>
            <p:cNvSpPr/>
            <p:nvPr/>
          </p:nvSpPr>
          <p:spPr>
            <a:xfrm>
              <a:off x="3421275" y="4650600"/>
              <a:ext cx="180725" cy="106250"/>
            </a:xfrm>
            <a:custGeom>
              <a:rect b="b" l="l" r="r" t="t"/>
              <a:pathLst>
                <a:path extrusionOk="0" h="4250" w="7229">
                  <a:moveTo>
                    <a:pt x="1" y="0"/>
                  </a:moveTo>
                  <a:lnTo>
                    <a:pt x="1" y="4250"/>
                  </a:lnTo>
                  <a:lnTo>
                    <a:pt x="7228" y="4250"/>
                  </a:lnTo>
                  <a:lnTo>
                    <a:pt x="7228" y="4126"/>
                  </a:lnTo>
                  <a:lnTo>
                    <a:pt x="109" y="412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4"/>
            <p:cNvSpPr/>
            <p:nvPr/>
          </p:nvSpPr>
          <p:spPr>
            <a:xfrm>
              <a:off x="3311925" y="4495875"/>
              <a:ext cx="531250" cy="102775"/>
            </a:xfrm>
            <a:custGeom>
              <a:rect b="b" l="l" r="r" t="t"/>
              <a:pathLst>
                <a:path extrusionOk="0" h="4111" w="21250">
                  <a:moveTo>
                    <a:pt x="1" y="1"/>
                  </a:moveTo>
                  <a:lnTo>
                    <a:pt x="1" y="125"/>
                  </a:lnTo>
                  <a:lnTo>
                    <a:pt x="21141" y="125"/>
                  </a:lnTo>
                  <a:lnTo>
                    <a:pt x="21141" y="4111"/>
                  </a:lnTo>
                  <a:lnTo>
                    <a:pt x="21249" y="4111"/>
                  </a:lnTo>
                  <a:lnTo>
                    <a:pt x="21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54"/>
            <p:cNvSpPr/>
            <p:nvPr/>
          </p:nvSpPr>
          <p:spPr>
            <a:xfrm>
              <a:off x="3361575" y="4497425"/>
              <a:ext cx="830175" cy="154750"/>
            </a:xfrm>
            <a:custGeom>
              <a:rect b="b" l="l" r="r" t="t"/>
              <a:pathLst>
                <a:path extrusionOk="0" h="6190" w="33207">
                  <a:moveTo>
                    <a:pt x="0" y="1"/>
                  </a:moveTo>
                  <a:lnTo>
                    <a:pt x="0" y="5491"/>
                  </a:lnTo>
                  <a:cubicBezTo>
                    <a:pt x="0" y="5879"/>
                    <a:pt x="295" y="6189"/>
                    <a:pt x="683" y="6189"/>
                  </a:cubicBezTo>
                  <a:lnTo>
                    <a:pt x="33206" y="6189"/>
                  </a:lnTo>
                  <a:lnTo>
                    <a:pt x="33206" y="6065"/>
                  </a:lnTo>
                  <a:lnTo>
                    <a:pt x="698" y="6065"/>
                  </a:lnTo>
                  <a:cubicBezTo>
                    <a:pt x="372" y="6065"/>
                    <a:pt x="109" y="5801"/>
                    <a:pt x="109" y="5491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54"/>
            <p:cNvSpPr/>
            <p:nvPr/>
          </p:nvSpPr>
          <p:spPr>
            <a:xfrm>
              <a:off x="3332475" y="4495500"/>
              <a:ext cx="171425" cy="52375"/>
            </a:xfrm>
            <a:custGeom>
              <a:rect b="b" l="l" r="r" t="t"/>
              <a:pathLst>
                <a:path extrusionOk="0" h="2095" w="6857">
                  <a:moveTo>
                    <a:pt x="63" y="0"/>
                  </a:moveTo>
                  <a:lnTo>
                    <a:pt x="1" y="93"/>
                  </a:lnTo>
                  <a:lnTo>
                    <a:pt x="1164" y="900"/>
                  </a:lnTo>
                  <a:lnTo>
                    <a:pt x="1164" y="1396"/>
                  </a:lnTo>
                  <a:cubicBezTo>
                    <a:pt x="1164" y="1784"/>
                    <a:pt x="1459" y="2094"/>
                    <a:pt x="1847" y="2094"/>
                  </a:cubicBezTo>
                  <a:lnTo>
                    <a:pt x="5197" y="2094"/>
                  </a:lnTo>
                  <a:cubicBezTo>
                    <a:pt x="5584" y="2094"/>
                    <a:pt x="5895" y="1784"/>
                    <a:pt x="5895" y="1412"/>
                  </a:cubicBezTo>
                  <a:lnTo>
                    <a:pt x="5895" y="838"/>
                  </a:lnTo>
                  <a:lnTo>
                    <a:pt x="6856" y="124"/>
                  </a:lnTo>
                  <a:lnTo>
                    <a:pt x="6810" y="16"/>
                  </a:lnTo>
                  <a:lnTo>
                    <a:pt x="5802" y="760"/>
                  </a:lnTo>
                  <a:lnTo>
                    <a:pt x="5802" y="1381"/>
                  </a:lnTo>
                  <a:cubicBezTo>
                    <a:pt x="5802" y="1706"/>
                    <a:pt x="5538" y="1954"/>
                    <a:pt x="5212" y="1954"/>
                  </a:cubicBezTo>
                  <a:lnTo>
                    <a:pt x="1862" y="1954"/>
                  </a:lnTo>
                  <a:cubicBezTo>
                    <a:pt x="1536" y="1954"/>
                    <a:pt x="1273" y="1706"/>
                    <a:pt x="1273" y="1381"/>
                  </a:cubicBezTo>
                  <a:lnTo>
                    <a:pt x="1273" y="82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54"/>
            <p:cNvSpPr/>
            <p:nvPr/>
          </p:nvSpPr>
          <p:spPr>
            <a:xfrm>
              <a:off x="3447250" y="4545125"/>
              <a:ext cx="76025" cy="106650"/>
            </a:xfrm>
            <a:custGeom>
              <a:rect b="b" l="l" r="r" t="t"/>
              <a:pathLst>
                <a:path extrusionOk="0" h="4266" w="3041">
                  <a:moveTo>
                    <a:pt x="1" y="0"/>
                  </a:moveTo>
                  <a:lnTo>
                    <a:pt x="1" y="109"/>
                  </a:lnTo>
                  <a:lnTo>
                    <a:pt x="1583" y="109"/>
                  </a:lnTo>
                  <a:cubicBezTo>
                    <a:pt x="1924" y="109"/>
                    <a:pt x="2172" y="388"/>
                    <a:pt x="2172" y="698"/>
                  </a:cubicBezTo>
                  <a:lnTo>
                    <a:pt x="2172" y="3459"/>
                  </a:lnTo>
                  <a:lnTo>
                    <a:pt x="2963" y="4266"/>
                  </a:lnTo>
                  <a:lnTo>
                    <a:pt x="3041" y="4188"/>
                  </a:lnTo>
                  <a:lnTo>
                    <a:pt x="2296" y="3428"/>
                  </a:lnTo>
                  <a:lnTo>
                    <a:pt x="2296" y="698"/>
                  </a:lnTo>
                  <a:cubicBezTo>
                    <a:pt x="2296" y="311"/>
                    <a:pt x="1971" y="0"/>
                    <a:pt x="1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54"/>
            <p:cNvSpPr/>
            <p:nvPr/>
          </p:nvSpPr>
          <p:spPr>
            <a:xfrm>
              <a:off x="3719850" y="4597075"/>
              <a:ext cx="193100" cy="55475"/>
            </a:xfrm>
            <a:custGeom>
              <a:rect b="b" l="l" r="r" t="t"/>
              <a:pathLst>
                <a:path extrusionOk="0" h="2219" w="7724">
                  <a:moveTo>
                    <a:pt x="1287" y="1"/>
                  </a:moveTo>
                  <a:cubicBezTo>
                    <a:pt x="900" y="1"/>
                    <a:pt x="589" y="311"/>
                    <a:pt x="589" y="699"/>
                  </a:cubicBezTo>
                  <a:lnTo>
                    <a:pt x="589" y="1505"/>
                  </a:lnTo>
                  <a:lnTo>
                    <a:pt x="0" y="2110"/>
                  </a:lnTo>
                  <a:lnTo>
                    <a:pt x="78" y="2172"/>
                  </a:lnTo>
                  <a:lnTo>
                    <a:pt x="713" y="1536"/>
                  </a:lnTo>
                  <a:lnTo>
                    <a:pt x="713" y="683"/>
                  </a:lnTo>
                  <a:cubicBezTo>
                    <a:pt x="713" y="357"/>
                    <a:pt x="977" y="109"/>
                    <a:pt x="1287" y="109"/>
                  </a:cubicBezTo>
                  <a:lnTo>
                    <a:pt x="6390" y="109"/>
                  </a:lnTo>
                  <a:cubicBezTo>
                    <a:pt x="6716" y="109"/>
                    <a:pt x="6964" y="373"/>
                    <a:pt x="6964" y="683"/>
                  </a:cubicBezTo>
                  <a:lnTo>
                    <a:pt x="6964" y="1536"/>
                  </a:lnTo>
                  <a:lnTo>
                    <a:pt x="7646" y="2219"/>
                  </a:lnTo>
                  <a:lnTo>
                    <a:pt x="7724" y="2141"/>
                  </a:lnTo>
                  <a:lnTo>
                    <a:pt x="7088" y="1505"/>
                  </a:lnTo>
                  <a:lnTo>
                    <a:pt x="7088" y="699"/>
                  </a:lnTo>
                  <a:cubicBezTo>
                    <a:pt x="7088" y="311"/>
                    <a:pt x="6778" y="1"/>
                    <a:pt x="6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54"/>
            <p:cNvSpPr/>
            <p:nvPr/>
          </p:nvSpPr>
          <p:spPr>
            <a:xfrm>
              <a:off x="3490300" y="4649825"/>
              <a:ext cx="179150" cy="56625"/>
            </a:xfrm>
            <a:custGeom>
              <a:rect b="b" l="l" r="r" t="t"/>
              <a:pathLst>
                <a:path extrusionOk="0" h="2265" w="7166">
                  <a:moveTo>
                    <a:pt x="78" y="0"/>
                  </a:moveTo>
                  <a:lnTo>
                    <a:pt x="0" y="78"/>
                  </a:lnTo>
                  <a:lnTo>
                    <a:pt x="760" y="822"/>
                  </a:lnTo>
                  <a:lnTo>
                    <a:pt x="760" y="1567"/>
                  </a:lnTo>
                  <a:cubicBezTo>
                    <a:pt x="760" y="1954"/>
                    <a:pt x="1071" y="2264"/>
                    <a:pt x="1458" y="2264"/>
                  </a:cubicBezTo>
                  <a:lnTo>
                    <a:pt x="5708" y="2264"/>
                  </a:lnTo>
                  <a:cubicBezTo>
                    <a:pt x="6080" y="2264"/>
                    <a:pt x="6390" y="1954"/>
                    <a:pt x="6406" y="1567"/>
                  </a:cubicBezTo>
                  <a:lnTo>
                    <a:pt x="6406" y="869"/>
                  </a:lnTo>
                  <a:lnTo>
                    <a:pt x="7166" y="109"/>
                  </a:lnTo>
                  <a:lnTo>
                    <a:pt x="7088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18" y="2171"/>
                    <a:pt x="5708" y="2171"/>
                  </a:cubicBezTo>
                  <a:lnTo>
                    <a:pt x="1458" y="2171"/>
                  </a:lnTo>
                  <a:cubicBezTo>
                    <a:pt x="1133" y="2171"/>
                    <a:pt x="884" y="1892"/>
                    <a:pt x="884" y="1582"/>
                  </a:cubicBezTo>
                  <a:lnTo>
                    <a:pt x="884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54"/>
            <p:cNvSpPr/>
            <p:nvPr/>
          </p:nvSpPr>
          <p:spPr>
            <a:xfrm>
              <a:off x="3987375" y="4649825"/>
              <a:ext cx="178775" cy="56625"/>
            </a:xfrm>
            <a:custGeom>
              <a:rect b="b" l="l" r="r" t="t"/>
              <a:pathLst>
                <a:path extrusionOk="0" h="2265" w="7151">
                  <a:moveTo>
                    <a:pt x="78" y="0"/>
                  </a:moveTo>
                  <a:lnTo>
                    <a:pt x="1" y="78"/>
                  </a:lnTo>
                  <a:lnTo>
                    <a:pt x="745" y="822"/>
                  </a:lnTo>
                  <a:lnTo>
                    <a:pt x="745" y="1567"/>
                  </a:lnTo>
                  <a:cubicBezTo>
                    <a:pt x="745" y="1954"/>
                    <a:pt x="1055" y="2264"/>
                    <a:pt x="1443" y="2264"/>
                  </a:cubicBezTo>
                  <a:lnTo>
                    <a:pt x="5693" y="2264"/>
                  </a:lnTo>
                  <a:cubicBezTo>
                    <a:pt x="6080" y="2264"/>
                    <a:pt x="6391" y="1954"/>
                    <a:pt x="6391" y="1567"/>
                  </a:cubicBezTo>
                  <a:lnTo>
                    <a:pt x="6391" y="869"/>
                  </a:lnTo>
                  <a:lnTo>
                    <a:pt x="7151" y="109"/>
                  </a:lnTo>
                  <a:lnTo>
                    <a:pt x="7073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03" y="2171"/>
                    <a:pt x="5693" y="2171"/>
                  </a:cubicBezTo>
                  <a:lnTo>
                    <a:pt x="1443" y="2171"/>
                  </a:lnTo>
                  <a:cubicBezTo>
                    <a:pt x="1117" y="2171"/>
                    <a:pt x="869" y="1892"/>
                    <a:pt x="869" y="1582"/>
                  </a:cubicBezTo>
                  <a:lnTo>
                    <a:pt x="869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54"/>
            <p:cNvSpPr/>
            <p:nvPr/>
          </p:nvSpPr>
          <p:spPr>
            <a:xfrm>
              <a:off x="3295650" y="4481525"/>
              <a:ext cx="31825" cy="31825"/>
            </a:xfrm>
            <a:custGeom>
              <a:rect b="b" l="l" r="r" t="t"/>
              <a:pathLst>
                <a:path extrusionOk="0" h="1273" w="1273">
                  <a:moveTo>
                    <a:pt x="636" y="1"/>
                  </a:moveTo>
                  <a:cubicBezTo>
                    <a:pt x="280" y="1"/>
                    <a:pt x="1" y="296"/>
                    <a:pt x="1" y="637"/>
                  </a:cubicBezTo>
                  <a:cubicBezTo>
                    <a:pt x="1" y="978"/>
                    <a:pt x="280" y="1273"/>
                    <a:pt x="636" y="1273"/>
                  </a:cubicBezTo>
                  <a:cubicBezTo>
                    <a:pt x="993" y="1273"/>
                    <a:pt x="1272" y="978"/>
                    <a:pt x="1272" y="637"/>
                  </a:cubicBezTo>
                  <a:cubicBezTo>
                    <a:pt x="1272" y="296"/>
                    <a:pt x="1009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54"/>
            <p:cNvSpPr/>
            <p:nvPr/>
          </p:nvSpPr>
          <p:spPr>
            <a:xfrm>
              <a:off x="3545350" y="4481525"/>
              <a:ext cx="31825" cy="31825"/>
            </a:xfrm>
            <a:custGeom>
              <a:rect b="b" l="l" r="r" t="t"/>
              <a:pathLst>
                <a:path extrusionOk="0" h="1273" w="1273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4"/>
                    <a:pt x="280" y="1273"/>
                    <a:pt x="637" y="1273"/>
                  </a:cubicBezTo>
                  <a:cubicBezTo>
                    <a:pt x="993" y="1273"/>
                    <a:pt x="1273" y="994"/>
                    <a:pt x="1273" y="637"/>
                  </a:cubicBezTo>
                  <a:cubicBezTo>
                    <a:pt x="1273" y="280"/>
                    <a:pt x="993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54"/>
            <p:cNvSpPr/>
            <p:nvPr/>
          </p:nvSpPr>
          <p:spPr>
            <a:xfrm>
              <a:off x="3545350" y="4635475"/>
              <a:ext cx="31825" cy="32200"/>
            </a:xfrm>
            <a:custGeom>
              <a:rect b="b" l="l" r="r" t="t"/>
              <a:pathLst>
                <a:path extrusionOk="0" h="1288" w="1273">
                  <a:moveTo>
                    <a:pt x="637" y="0"/>
                  </a:moveTo>
                  <a:cubicBezTo>
                    <a:pt x="280" y="0"/>
                    <a:pt x="1" y="295"/>
                    <a:pt x="1" y="636"/>
                  </a:cubicBezTo>
                  <a:cubicBezTo>
                    <a:pt x="1" y="993"/>
                    <a:pt x="280" y="1288"/>
                    <a:pt x="637" y="1288"/>
                  </a:cubicBezTo>
                  <a:cubicBezTo>
                    <a:pt x="993" y="1288"/>
                    <a:pt x="1273" y="993"/>
                    <a:pt x="1273" y="636"/>
                  </a:cubicBezTo>
                  <a:cubicBezTo>
                    <a:pt x="1273" y="295"/>
                    <a:pt x="993" y="0"/>
                    <a:pt x="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54"/>
            <p:cNvSpPr/>
            <p:nvPr/>
          </p:nvSpPr>
          <p:spPr>
            <a:xfrm>
              <a:off x="3543800" y="4634300"/>
              <a:ext cx="34925" cy="34925"/>
            </a:xfrm>
            <a:custGeom>
              <a:rect b="b" l="l" r="r" t="t"/>
              <a:pathLst>
                <a:path extrusionOk="0" h="1397" w="1397">
                  <a:moveTo>
                    <a:pt x="699" y="125"/>
                  </a:moveTo>
                  <a:cubicBezTo>
                    <a:pt x="1009" y="125"/>
                    <a:pt x="1272" y="388"/>
                    <a:pt x="1272" y="714"/>
                  </a:cubicBezTo>
                  <a:cubicBezTo>
                    <a:pt x="1272" y="1040"/>
                    <a:pt x="1024" y="1288"/>
                    <a:pt x="699" y="1288"/>
                  </a:cubicBezTo>
                  <a:cubicBezTo>
                    <a:pt x="373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9" y="125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54"/>
            <p:cNvSpPr/>
            <p:nvPr/>
          </p:nvSpPr>
          <p:spPr>
            <a:xfrm>
              <a:off x="3680300" y="4635475"/>
              <a:ext cx="32200" cy="32200"/>
            </a:xfrm>
            <a:custGeom>
              <a:rect b="b" l="l" r="r" t="t"/>
              <a:pathLst>
                <a:path extrusionOk="0" h="1288" w="1288">
                  <a:moveTo>
                    <a:pt x="651" y="0"/>
                  </a:moveTo>
                  <a:cubicBezTo>
                    <a:pt x="295" y="0"/>
                    <a:pt x="0" y="295"/>
                    <a:pt x="0" y="652"/>
                  </a:cubicBezTo>
                  <a:cubicBezTo>
                    <a:pt x="0" y="993"/>
                    <a:pt x="295" y="1288"/>
                    <a:pt x="651" y="1288"/>
                  </a:cubicBezTo>
                  <a:cubicBezTo>
                    <a:pt x="993" y="1288"/>
                    <a:pt x="1287" y="993"/>
                    <a:pt x="1287" y="652"/>
                  </a:cubicBezTo>
                  <a:cubicBezTo>
                    <a:pt x="1287" y="295"/>
                    <a:pt x="993" y="31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54"/>
            <p:cNvSpPr/>
            <p:nvPr/>
          </p:nvSpPr>
          <p:spPr>
            <a:xfrm>
              <a:off x="3679125" y="4634300"/>
              <a:ext cx="34925" cy="34925"/>
            </a:xfrm>
            <a:custGeom>
              <a:rect b="b" l="l" r="r" t="t"/>
              <a:pathLst>
                <a:path extrusionOk="0" h="1397" w="1397">
                  <a:moveTo>
                    <a:pt x="698" y="125"/>
                  </a:moveTo>
                  <a:cubicBezTo>
                    <a:pt x="1024" y="125"/>
                    <a:pt x="1272" y="388"/>
                    <a:pt x="1272" y="714"/>
                  </a:cubicBezTo>
                  <a:cubicBezTo>
                    <a:pt x="1272" y="1040"/>
                    <a:pt x="1009" y="1288"/>
                    <a:pt x="698" y="1288"/>
                  </a:cubicBezTo>
                  <a:cubicBezTo>
                    <a:pt x="357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8" y="125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54"/>
            <p:cNvSpPr/>
            <p:nvPr/>
          </p:nvSpPr>
          <p:spPr>
            <a:xfrm>
              <a:off x="3544575" y="4688975"/>
              <a:ext cx="32200" cy="31825"/>
            </a:xfrm>
            <a:custGeom>
              <a:rect b="b" l="l" r="r" t="t"/>
              <a:pathLst>
                <a:path extrusionOk="0" h="1273" w="1288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54"/>
            <p:cNvSpPr/>
            <p:nvPr/>
          </p:nvSpPr>
          <p:spPr>
            <a:xfrm>
              <a:off x="3544575" y="4688975"/>
              <a:ext cx="32200" cy="31825"/>
            </a:xfrm>
            <a:custGeom>
              <a:rect b="b" l="l" r="r" t="t"/>
              <a:pathLst>
                <a:path extrusionOk="0" h="1273" w="1288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54"/>
            <p:cNvSpPr/>
            <p:nvPr/>
          </p:nvSpPr>
          <p:spPr>
            <a:xfrm>
              <a:off x="3583350" y="4688975"/>
              <a:ext cx="32200" cy="31825"/>
            </a:xfrm>
            <a:custGeom>
              <a:rect b="b" l="l" r="r" t="t"/>
              <a:pathLst>
                <a:path extrusionOk="0" h="1273" w="1288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4"/>
            <p:cNvSpPr/>
            <p:nvPr/>
          </p:nvSpPr>
          <p:spPr>
            <a:xfrm>
              <a:off x="3583350" y="4688975"/>
              <a:ext cx="32200" cy="31825"/>
            </a:xfrm>
            <a:custGeom>
              <a:rect b="b" l="l" r="r" t="t"/>
              <a:pathLst>
                <a:path extrusionOk="0" h="1273" w="1288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54"/>
            <p:cNvSpPr/>
            <p:nvPr/>
          </p:nvSpPr>
          <p:spPr>
            <a:xfrm>
              <a:off x="4042050" y="4688975"/>
              <a:ext cx="31825" cy="31825"/>
            </a:xfrm>
            <a:custGeom>
              <a:rect b="b" l="l" r="r" t="t"/>
              <a:pathLst>
                <a:path extrusionOk="0" h="1273" w="1273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1009" y="16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54"/>
            <p:cNvSpPr/>
            <p:nvPr/>
          </p:nvSpPr>
          <p:spPr>
            <a:xfrm>
              <a:off x="4080825" y="4688975"/>
              <a:ext cx="31825" cy="31825"/>
            </a:xfrm>
            <a:custGeom>
              <a:rect b="b" l="l" r="r" t="t"/>
              <a:pathLst>
                <a:path extrusionOk="0" h="1273" w="1273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54"/>
            <p:cNvSpPr/>
            <p:nvPr/>
          </p:nvSpPr>
          <p:spPr>
            <a:xfrm>
              <a:off x="3825700" y="4481525"/>
              <a:ext cx="32200" cy="31825"/>
            </a:xfrm>
            <a:custGeom>
              <a:rect b="b" l="l" r="r" t="t"/>
              <a:pathLst>
                <a:path extrusionOk="0" h="1273" w="1288">
                  <a:moveTo>
                    <a:pt x="652" y="1"/>
                  </a:moveTo>
                  <a:cubicBezTo>
                    <a:pt x="295" y="1"/>
                    <a:pt x="0" y="280"/>
                    <a:pt x="0" y="637"/>
                  </a:cubicBezTo>
                  <a:cubicBezTo>
                    <a:pt x="0" y="994"/>
                    <a:pt x="295" y="1273"/>
                    <a:pt x="652" y="1273"/>
                  </a:cubicBezTo>
                  <a:cubicBezTo>
                    <a:pt x="993" y="1273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54"/>
            <p:cNvSpPr/>
            <p:nvPr/>
          </p:nvSpPr>
          <p:spPr>
            <a:xfrm>
              <a:off x="3406550" y="4531950"/>
              <a:ext cx="31825" cy="31800"/>
            </a:xfrm>
            <a:custGeom>
              <a:rect b="b" l="l" r="r" t="t"/>
              <a:pathLst>
                <a:path extrusionOk="0" h="1272" w="1273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54"/>
            <p:cNvSpPr/>
            <p:nvPr/>
          </p:nvSpPr>
          <p:spPr>
            <a:xfrm>
              <a:off x="3406550" y="4634700"/>
              <a:ext cx="31825" cy="31800"/>
            </a:xfrm>
            <a:custGeom>
              <a:rect b="b" l="l" r="r" t="t"/>
              <a:pathLst>
                <a:path extrusionOk="0" h="1272" w="1273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54"/>
            <p:cNvSpPr/>
            <p:nvPr/>
          </p:nvSpPr>
          <p:spPr>
            <a:xfrm>
              <a:off x="3405000" y="4632750"/>
              <a:ext cx="34925" cy="34925"/>
            </a:xfrm>
            <a:custGeom>
              <a:rect b="b" l="l" r="r" t="t"/>
              <a:pathLst>
                <a:path extrusionOk="0" h="1397" w="1397">
                  <a:moveTo>
                    <a:pt x="698" y="140"/>
                  </a:moveTo>
                  <a:cubicBezTo>
                    <a:pt x="1008" y="140"/>
                    <a:pt x="1272" y="388"/>
                    <a:pt x="1288" y="714"/>
                  </a:cubicBezTo>
                  <a:cubicBezTo>
                    <a:pt x="1288" y="1040"/>
                    <a:pt x="1008" y="1303"/>
                    <a:pt x="698" y="1303"/>
                  </a:cubicBezTo>
                  <a:cubicBezTo>
                    <a:pt x="372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0" y="1"/>
                    <a:pt x="0" y="311"/>
                    <a:pt x="0" y="699"/>
                  </a:cubicBezTo>
                  <a:cubicBezTo>
                    <a:pt x="0" y="1086"/>
                    <a:pt x="310" y="1397"/>
                    <a:pt x="698" y="1397"/>
                  </a:cubicBezTo>
                  <a:cubicBezTo>
                    <a:pt x="1070" y="1397"/>
                    <a:pt x="1381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54"/>
            <p:cNvSpPr/>
            <p:nvPr/>
          </p:nvSpPr>
          <p:spPr>
            <a:xfrm>
              <a:off x="3406550" y="4739375"/>
              <a:ext cx="31825" cy="31825"/>
            </a:xfrm>
            <a:custGeom>
              <a:rect b="b" l="l" r="r" t="t"/>
              <a:pathLst>
                <a:path extrusionOk="0" h="1273" w="1273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54"/>
            <p:cNvSpPr/>
            <p:nvPr/>
          </p:nvSpPr>
          <p:spPr>
            <a:xfrm>
              <a:off x="3406550" y="4739375"/>
              <a:ext cx="31825" cy="31825"/>
            </a:xfrm>
            <a:custGeom>
              <a:rect b="b" l="l" r="r" t="t"/>
              <a:pathLst>
                <a:path extrusionOk="0" h="1273" w="1273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54"/>
            <p:cNvSpPr/>
            <p:nvPr/>
          </p:nvSpPr>
          <p:spPr>
            <a:xfrm>
              <a:off x="3474000" y="4739375"/>
              <a:ext cx="31825" cy="31825"/>
            </a:xfrm>
            <a:custGeom>
              <a:rect b="b" l="l" r="r" t="t"/>
              <a:pathLst>
                <a:path extrusionOk="0" h="1273" w="1273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4"/>
            <p:cNvSpPr/>
            <p:nvPr/>
          </p:nvSpPr>
          <p:spPr>
            <a:xfrm>
              <a:off x="3474000" y="4739375"/>
              <a:ext cx="31825" cy="31825"/>
            </a:xfrm>
            <a:custGeom>
              <a:rect b="b" l="l" r="r" t="t"/>
              <a:pathLst>
                <a:path extrusionOk="0" h="1273" w="1273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54"/>
            <p:cNvSpPr/>
            <p:nvPr/>
          </p:nvSpPr>
          <p:spPr>
            <a:xfrm>
              <a:off x="3583350" y="4739375"/>
              <a:ext cx="32200" cy="31825"/>
            </a:xfrm>
            <a:custGeom>
              <a:rect b="b" l="l" r="r" t="t"/>
              <a:pathLst>
                <a:path extrusionOk="0" h="1273" w="1288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54"/>
            <p:cNvSpPr/>
            <p:nvPr/>
          </p:nvSpPr>
          <p:spPr>
            <a:xfrm>
              <a:off x="3583350" y="4739375"/>
              <a:ext cx="32200" cy="31825"/>
            </a:xfrm>
            <a:custGeom>
              <a:rect b="b" l="l" r="r" t="t"/>
              <a:pathLst>
                <a:path extrusionOk="0" h="1273" w="1288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54"/>
            <p:cNvSpPr/>
            <p:nvPr/>
          </p:nvSpPr>
          <p:spPr>
            <a:xfrm>
              <a:off x="3441825" y="4634700"/>
              <a:ext cx="32200" cy="31800"/>
            </a:xfrm>
            <a:custGeom>
              <a:rect b="b" l="l" r="r" t="t"/>
              <a:pathLst>
                <a:path extrusionOk="0" h="1272" w="1288">
                  <a:moveTo>
                    <a:pt x="652" y="0"/>
                  </a:moveTo>
                  <a:cubicBezTo>
                    <a:pt x="295" y="0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54"/>
            <p:cNvSpPr/>
            <p:nvPr/>
          </p:nvSpPr>
          <p:spPr>
            <a:xfrm>
              <a:off x="3441050" y="4632750"/>
              <a:ext cx="34925" cy="34925"/>
            </a:xfrm>
            <a:custGeom>
              <a:rect b="b" l="l" r="r" t="t"/>
              <a:pathLst>
                <a:path extrusionOk="0" h="1397" w="1397">
                  <a:moveTo>
                    <a:pt x="699" y="140"/>
                  </a:moveTo>
                  <a:cubicBezTo>
                    <a:pt x="1009" y="140"/>
                    <a:pt x="1272" y="388"/>
                    <a:pt x="1272" y="714"/>
                  </a:cubicBezTo>
                  <a:cubicBezTo>
                    <a:pt x="1272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54"/>
            <p:cNvSpPr/>
            <p:nvPr/>
          </p:nvSpPr>
          <p:spPr>
            <a:xfrm>
              <a:off x="3784600" y="4582725"/>
              <a:ext cx="31800" cy="32225"/>
            </a:xfrm>
            <a:custGeom>
              <a:rect b="b" l="l" r="r" t="t"/>
              <a:pathLst>
                <a:path extrusionOk="0" h="1289" w="1272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54"/>
            <p:cNvSpPr/>
            <p:nvPr/>
          </p:nvSpPr>
          <p:spPr>
            <a:xfrm>
              <a:off x="3784600" y="4582725"/>
              <a:ext cx="31800" cy="32225"/>
            </a:xfrm>
            <a:custGeom>
              <a:rect b="b" l="l" r="r" t="t"/>
              <a:pathLst>
                <a:path extrusionOk="0" h="1289" w="1272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54"/>
            <p:cNvSpPr/>
            <p:nvPr/>
          </p:nvSpPr>
          <p:spPr>
            <a:xfrm>
              <a:off x="3943175" y="4634700"/>
              <a:ext cx="31825" cy="31800"/>
            </a:xfrm>
            <a:custGeom>
              <a:rect b="b" l="l" r="r" t="t"/>
              <a:pathLst>
                <a:path extrusionOk="0" h="1272" w="1273">
                  <a:moveTo>
                    <a:pt x="636" y="0"/>
                  </a:moveTo>
                  <a:cubicBezTo>
                    <a:pt x="280" y="0"/>
                    <a:pt x="1" y="279"/>
                    <a:pt x="1" y="636"/>
                  </a:cubicBezTo>
                  <a:cubicBezTo>
                    <a:pt x="1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54"/>
            <p:cNvSpPr/>
            <p:nvPr/>
          </p:nvSpPr>
          <p:spPr>
            <a:xfrm>
              <a:off x="3941625" y="4632750"/>
              <a:ext cx="34925" cy="34925"/>
            </a:xfrm>
            <a:custGeom>
              <a:rect b="b" l="l" r="r" t="t"/>
              <a:pathLst>
                <a:path extrusionOk="0" h="1397" w="1397">
                  <a:moveTo>
                    <a:pt x="698" y="140"/>
                  </a:moveTo>
                  <a:cubicBezTo>
                    <a:pt x="1024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54"/>
            <p:cNvSpPr/>
            <p:nvPr/>
          </p:nvSpPr>
          <p:spPr>
            <a:xfrm>
              <a:off x="4042450" y="4634700"/>
              <a:ext cx="32200" cy="31800"/>
            </a:xfrm>
            <a:custGeom>
              <a:rect b="b" l="l" r="r" t="t"/>
              <a:pathLst>
                <a:path extrusionOk="0" h="1272" w="1288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87" y="993"/>
                    <a:pt x="1287" y="636"/>
                  </a:cubicBezTo>
                  <a:cubicBezTo>
                    <a:pt x="1287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54"/>
            <p:cNvSpPr/>
            <p:nvPr/>
          </p:nvSpPr>
          <p:spPr>
            <a:xfrm>
              <a:off x="4040875" y="4632750"/>
              <a:ext cx="34925" cy="34925"/>
            </a:xfrm>
            <a:custGeom>
              <a:rect b="b" l="l" r="r" t="t"/>
              <a:pathLst>
                <a:path extrusionOk="0" h="1397" w="1397">
                  <a:moveTo>
                    <a:pt x="699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9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9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7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54"/>
            <p:cNvSpPr/>
            <p:nvPr/>
          </p:nvSpPr>
          <p:spPr>
            <a:xfrm>
              <a:off x="4080825" y="4634700"/>
              <a:ext cx="31825" cy="31800"/>
            </a:xfrm>
            <a:custGeom>
              <a:rect b="b" l="l" r="r" t="t"/>
              <a:pathLst>
                <a:path extrusionOk="0" h="1272" w="1273">
                  <a:moveTo>
                    <a:pt x="636" y="0"/>
                  </a:moveTo>
                  <a:cubicBezTo>
                    <a:pt x="280" y="0"/>
                    <a:pt x="0" y="279"/>
                    <a:pt x="0" y="636"/>
                  </a:cubicBezTo>
                  <a:cubicBezTo>
                    <a:pt x="0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54"/>
            <p:cNvSpPr/>
            <p:nvPr/>
          </p:nvSpPr>
          <p:spPr>
            <a:xfrm>
              <a:off x="4079275" y="4632750"/>
              <a:ext cx="34925" cy="34925"/>
            </a:xfrm>
            <a:custGeom>
              <a:rect b="b" l="l" r="r" t="t"/>
              <a:pathLst>
                <a:path extrusionOk="0" h="1397" w="1397">
                  <a:moveTo>
                    <a:pt x="698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0" y="311"/>
                    <a:pt x="0" y="699"/>
                  </a:cubicBezTo>
                  <a:cubicBezTo>
                    <a:pt x="0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54"/>
            <p:cNvSpPr/>
            <p:nvPr/>
          </p:nvSpPr>
          <p:spPr>
            <a:xfrm>
              <a:off x="4175050" y="4634700"/>
              <a:ext cx="32200" cy="31800"/>
            </a:xfrm>
            <a:custGeom>
              <a:rect b="b" l="l" r="r" t="t"/>
              <a:pathLst>
                <a:path extrusionOk="0" h="1272" w="1288">
                  <a:moveTo>
                    <a:pt x="652" y="0"/>
                  </a:moveTo>
                  <a:cubicBezTo>
                    <a:pt x="295" y="0"/>
                    <a:pt x="0" y="279"/>
                    <a:pt x="0" y="636"/>
                  </a:cubicBezTo>
                  <a:cubicBezTo>
                    <a:pt x="0" y="993"/>
                    <a:pt x="295" y="1272"/>
                    <a:pt x="652" y="1272"/>
                  </a:cubicBezTo>
                  <a:cubicBezTo>
                    <a:pt x="1008" y="1272"/>
                    <a:pt x="1288" y="993"/>
                    <a:pt x="1288" y="636"/>
                  </a:cubicBezTo>
                  <a:cubicBezTo>
                    <a:pt x="1288" y="279"/>
                    <a:pt x="1008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54"/>
            <p:cNvSpPr/>
            <p:nvPr/>
          </p:nvSpPr>
          <p:spPr>
            <a:xfrm>
              <a:off x="4173875" y="4632750"/>
              <a:ext cx="34925" cy="34925"/>
            </a:xfrm>
            <a:custGeom>
              <a:rect b="b" l="l" r="r" t="t"/>
              <a:pathLst>
                <a:path extrusionOk="0" h="1397" w="1397">
                  <a:moveTo>
                    <a:pt x="699" y="140"/>
                  </a:moveTo>
                  <a:cubicBezTo>
                    <a:pt x="1024" y="140"/>
                    <a:pt x="1273" y="388"/>
                    <a:pt x="1273" y="714"/>
                  </a:cubicBezTo>
                  <a:cubicBezTo>
                    <a:pt x="1273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86" y="1397"/>
                    <a:pt x="1397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54"/>
            <p:cNvSpPr/>
            <p:nvPr/>
          </p:nvSpPr>
          <p:spPr>
            <a:xfrm>
              <a:off x="3825700" y="4582725"/>
              <a:ext cx="32200" cy="32225"/>
            </a:xfrm>
            <a:custGeom>
              <a:rect b="b" l="l" r="r" t="t"/>
              <a:pathLst>
                <a:path extrusionOk="0" h="1289" w="1288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54"/>
            <p:cNvSpPr/>
            <p:nvPr/>
          </p:nvSpPr>
          <p:spPr>
            <a:xfrm>
              <a:off x="3825700" y="4582725"/>
              <a:ext cx="32200" cy="32225"/>
            </a:xfrm>
            <a:custGeom>
              <a:rect b="b" l="l" r="r" t="t"/>
              <a:pathLst>
                <a:path extrusionOk="0" h="1289" w="1288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54"/>
            <p:cNvSpPr/>
            <p:nvPr/>
          </p:nvSpPr>
          <p:spPr>
            <a:xfrm>
              <a:off x="3307275" y="4431125"/>
              <a:ext cx="8175" cy="22900"/>
            </a:xfrm>
            <a:custGeom>
              <a:rect b="b" l="l" r="r" t="t"/>
              <a:pathLst>
                <a:path extrusionOk="0" h="916" w="327">
                  <a:moveTo>
                    <a:pt x="218" y="1"/>
                  </a:moveTo>
                  <a:lnTo>
                    <a:pt x="32" y="94"/>
                  </a:lnTo>
                  <a:cubicBezTo>
                    <a:pt x="16" y="94"/>
                    <a:pt x="1" y="140"/>
                    <a:pt x="1" y="156"/>
                  </a:cubicBezTo>
                  <a:cubicBezTo>
                    <a:pt x="1" y="187"/>
                    <a:pt x="32" y="233"/>
                    <a:pt x="78" y="233"/>
                  </a:cubicBezTo>
                  <a:cubicBezTo>
                    <a:pt x="94" y="233"/>
                    <a:pt x="94" y="218"/>
                    <a:pt x="109" y="218"/>
                  </a:cubicBezTo>
                  <a:lnTo>
                    <a:pt x="171" y="171"/>
                  </a:lnTo>
                  <a:lnTo>
                    <a:pt x="171" y="838"/>
                  </a:lnTo>
                  <a:cubicBezTo>
                    <a:pt x="171" y="869"/>
                    <a:pt x="218" y="916"/>
                    <a:pt x="249" y="916"/>
                  </a:cubicBezTo>
                  <a:cubicBezTo>
                    <a:pt x="296" y="916"/>
                    <a:pt x="327" y="869"/>
                    <a:pt x="327" y="838"/>
                  </a:cubicBezTo>
                  <a:lnTo>
                    <a:pt x="327" y="32"/>
                  </a:lnTo>
                  <a:lnTo>
                    <a:pt x="249" y="16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54"/>
            <p:cNvSpPr/>
            <p:nvPr/>
          </p:nvSpPr>
          <p:spPr>
            <a:xfrm>
              <a:off x="3552325" y="4429950"/>
              <a:ext cx="16325" cy="24075"/>
            </a:xfrm>
            <a:custGeom>
              <a:rect b="b" l="l" r="r" t="t"/>
              <a:pathLst>
                <a:path extrusionOk="0" h="963" w="653">
                  <a:moveTo>
                    <a:pt x="321" y="1"/>
                  </a:moveTo>
                  <a:cubicBezTo>
                    <a:pt x="243" y="1"/>
                    <a:pt x="168" y="28"/>
                    <a:pt x="109" y="79"/>
                  </a:cubicBezTo>
                  <a:lnTo>
                    <a:pt x="63" y="125"/>
                  </a:lnTo>
                  <a:cubicBezTo>
                    <a:pt x="32" y="141"/>
                    <a:pt x="32" y="203"/>
                    <a:pt x="63" y="218"/>
                  </a:cubicBezTo>
                  <a:cubicBezTo>
                    <a:pt x="69" y="237"/>
                    <a:pt x="82" y="243"/>
                    <a:pt x="97" y="243"/>
                  </a:cubicBezTo>
                  <a:cubicBezTo>
                    <a:pt x="120" y="243"/>
                    <a:pt x="147" y="228"/>
                    <a:pt x="156" y="218"/>
                  </a:cubicBezTo>
                  <a:lnTo>
                    <a:pt x="203" y="187"/>
                  </a:lnTo>
                  <a:cubicBezTo>
                    <a:pt x="234" y="156"/>
                    <a:pt x="280" y="141"/>
                    <a:pt x="311" y="141"/>
                  </a:cubicBezTo>
                  <a:cubicBezTo>
                    <a:pt x="373" y="141"/>
                    <a:pt x="420" y="156"/>
                    <a:pt x="451" y="203"/>
                  </a:cubicBezTo>
                  <a:cubicBezTo>
                    <a:pt x="466" y="234"/>
                    <a:pt x="497" y="280"/>
                    <a:pt x="497" y="311"/>
                  </a:cubicBezTo>
                  <a:cubicBezTo>
                    <a:pt x="497" y="373"/>
                    <a:pt x="466" y="420"/>
                    <a:pt x="435" y="451"/>
                  </a:cubicBezTo>
                  <a:lnTo>
                    <a:pt x="32" y="823"/>
                  </a:lnTo>
                  <a:cubicBezTo>
                    <a:pt x="1" y="839"/>
                    <a:pt x="1" y="854"/>
                    <a:pt x="1" y="885"/>
                  </a:cubicBezTo>
                  <a:cubicBezTo>
                    <a:pt x="1" y="916"/>
                    <a:pt x="47" y="963"/>
                    <a:pt x="78" y="963"/>
                  </a:cubicBezTo>
                  <a:lnTo>
                    <a:pt x="575" y="963"/>
                  </a:lnTo>
                  <a:cubicBezTo>
                    <a:pt x="606" y="963"/>
                    <a:pt x="652" y="916"/>
                    <a:pt x="652" y="885"/>
                  </a:cubicBezTo>
                  <a:cubicBezTo>
                    <a:pt x="652" y="839"/>
                    <a:pt x="606" y="823"/>
                    <a:pt x="575" y="777"/>
                  </a:cubicBezTo>
                  <a:lnTo>
                    <a:pt x="280" y="777"/>
                  </a:lnTo>
                  <a:lnTo>
                    <a:pt x="528" y="544"/>
                  </a:lnTo>
                  <a:cubicBezTo>
                    <a:pt x="606" y="497"/>
                    <a:pt x="652" y="420"/>
                    <a:pt x="652" y="311"/>
                  </a:cubicBezTo>
                  <a:cubicBezTo>
                    <a:pt x="652" y="234"/>
                    <a:pt x="621" y="156"/>
                    <a:pt x="575" y="110"/>
                  </a:cubicBezTo>
                  <a:cubicBezTo>
                    <a:pt x="501" y="36"/>
                    <a:pt x="409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54"/>
            <p:cNvSpPr/>
            <p:nvPr/>
          </p:nvSpPr>
          <p:spPr>
            <a:xfrm>
              <a:off x="3833450" y="4429975"/>
              <a:ext cx="15525" cy="23275"/>
            </a:xfrm>
            <a:custGeom>
              <a:rect b="b" l="l" r="r" t="t"/>
              <a:pathLst>
                <a:path extrusionOk="0" h="931" w="621">
                  <a:moveTo>
                    <a:pt x="140" y="0"/>
                  </a:moveTo>
                  <a:cubicBezTo>
                    <a:pt x="109" y="0"/>
                    <a:pt x="78" y="47"/>
                    <a:pt x="78" y="78"/>
                  </a:cubicBezTo>
                  <a:cubicBezTo>
                    <a:pt x="78" y="124"/>
                    <a:pt x="124" y="140"/>
                    <a:pt x="155" y="140"/>
                  </a:cubicBezTo>
                  <a:lnTo>
                    <a:pt x="373" y="140"/>
                  </a:lnTo>
                  <a:lnTo>
                    <a:pt x="233" y="279"/>
                  </a:lnTo>
                  <a:cubicBezTo>
                    <a:pt x="202" y="310"/>
                    <a:pt x="202" y="372"/>
                    <a:pt x="233" y="388"/>
                  </a:cubicBezTo>
                  <a:cubicBezTo>
                    <a:pt x="264" y="419"/>
                    <a:pt x="280" y="419"/>
                    <a:pt x="295" y="419"/>
                  </a:cubicBezTo>
                  <a:cubicBezTo>
                    <a:pt x="357" y="419"/>
                    <a:pt x="388" y="434"/>
                    <a:pt x="435" y="465"/>
                  </a:cubicBezTo>
                  <a:cubicBezTo>
                    <a:pt x="466" y="512"/>
                    <a:pt x="497" y="574"/>
                    <a:pt x="497" y="605"/>
                  </a:cubicBezTo>
                  <a:cubicBezTo>
                    <a:pt x="497" y="652"/>
                    <a:pt x="466" y="683"/>
                    <a:pt x="435" y="729"/>
                  </a:cubicBezTo>
                  <a:cubicBezTo>
                    <a:pt x="388" y="760"/>
                    <a:pt x="342" y="776"/>
                    <a:pt x="295" y="776"/>
                  </a:cubicBezTo>
                  <a:cubicBezTo>
                    <a:pt x="233" y="776"/>
                    <a:pt x="202" y="760"/>
                    <a:pt x="155" y="729"/>
                  </a:cubicBezTo>
                  <a:cubicBezTo>
                    <a:pt x="140" y="706"/>
                    <a:pt x="121" y="694"/>
                    <a:pt x="101" y="694"/>
                  </a:cubicBezTo>
                  <a:cubicBezTo>
                    <a:pt x="82" y="694"/>
                    <a:pt x="62" y="706"/>
                    <a:pt x="47" y="729"/>
                  </a:cubicBezTo>
                  <a:cubicBezTo>
                    <a:pt x="0" y="760"/>
                    <a:pt x="0" y="807"/>
                    <a:pt x="47" y="838"/>
                  </a:cubicBezTo>
                  <a:cubicBezTo>
                    <a:pt x="109" y="900"/>
                    <a:pt x="202" y="931"/>
                    <a:pt x="280" y="931"/>
                  </a:cubicBezTo>
                  <a:cubicBezTo>
                    <a:pt x="466" y="931"/>
                    <a:pt x="621" y="807"/>
                    <a:pt x="621" y="605"/>
                  </a:cubicBezTo>
                  <a:cubicBezTo>
                    <a:pt x="621" y="527"/>
                    <a:pt x="590" y="434"/>
                    <a:pt x="528" y="372"/>
                  </a:cubicBezTo>
                  <a:cubicBezTo>
                    <a:pt x="481" y="357"/>
                    <a:pt x="466" y="341"/>
                    <a:pt x="419" y="310"/>
                  </a:cubicBezTo>
                  <a:lnTo>
                    <a:pt x="590" y="140"/>
                  </a:lnTo>
                  <a:cubicBezTo>
                    <a:pt x="605" y="140"/>
                    <a:pt x="605" y="124"/>
                    <a:pt x="605" y="124"/>
                  </a:cubicBezTo>
                  <a:cubicBezTo>
                    <a:pt x="621" y="109"/>
                    <a:pt x="621" y="109"/>
                    <a:pt x="621" y="78"/>
                  </a:cubicBezTo>
                  <a:cubicBezTo>
                    <a:pt x="621" y="47"/>
                    <a:pt x="590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54"/>
            <p:cNvSpPr/>
            <p:nvPr/>
          </p:nvSpPr>
          <p:spPr>
            <a:xfrm>
              <a:off x="3305725" y="4462925"/>
              <a:ext cx="12825" cy="7775"/>
            </a:xfrm>
            <a:custGeom>
              <a:rect b="b" l="l" r="r" t="t"/>
              <a:pathLst>
                <a:path extrusionOk="0" h="311" w="513">
                  <a:moveTo>
                    <a:pt x="1" y="0"/>
                  </a:moveTo>
                  <a:lnTo>
                    <a:pt x="249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54"/>
            <p:cNvSpPr/>
            <p:nvPr/>
          </p:nvSpPr>
          <p:spPr>
            <a:xfrm>
              <a:off x="3555050" y="4462925"/>
              <a:ext cx="12425" cy="7775"/>
            </a:xfrm>
            <a:custGeom>
              <a:rect b="b" l="l" r="r" t="t"/>
              <a:pathLst>
                <a:path extrusionOk="0" h="311" w="497">
                  <a:moveTo>
                    <a:pt x="0" y="0"/>
                  </a:moveTo>
                  <a:lnTo>
                    <a:pt x="249" y="311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54"/>
            <p:cNvSpPr/>
            <p:nvPr/>
          </p:nvSpPr>
          <p:spPr>
            <a:xfrm>
              <a:off x="3835375" y="4462925"/>
              <a:ext cx="12825" cy="7775"/>
            </a:xfrm>
            <a:custGeom>
              <a:rect b="b" l="l" r="r" t="t"/>
              <a:pathLst>
                <a:path extrusionOk="0" h="311" w="513">
                  <a:moveTo>
                    <a:pt x="1" y="0"/>
                  </a:moveTo>
                  <a:lnTo>
                    <a:pt x="265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54"/>
            <p:cNvSpPr/>
            <p:nvPr/>
          </p:nvSpPr>
          <p:spPr>
            <a:xfrm>
              <a:off x="3677575" y="4755275"/>
              <a:ext cx="46550" cy="26775"/>
            </a:xfrm>
            <a:custGeom>
              <a:rect b="b" l="l" r="r" t="t"/>
              <a:pathLst>
                <a:path extrusionOk="0" h="1071" w="1862">
                  <a:moveTo>
                    <a:pt x="0" y="1"/>
                  </a:moveTo>
                  <a:lnTo>
                    <a:pt x="0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54"/>
            <p:cNvSpPr/>
            <p:nvPr/>
          </p:nvSpPr>
          <p:spPr>
            <a:xfrm>
              <a:off x="3829950" y="4755275"/>
              <a:ext cx="46550" cy="26775"/>
            </a:xfrm>
            <a:custGeom>
              <a:rect b="b" l="l" r="r" t="t"/>
              <a:pathLst>
                <a:path extrusionOk="0" h="1071" w="1862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54"/>
            <p:cNvSpPr/>
            <p:nvPr/>
          </p:nvSpPr>
          <p:spPr>
            <a:xfrm>
              <a:off x="3828800" y="4753725"/>
              <a:ext cx="48875" cy="29875"/>
            </a:xfrm>
            <a:custGeom>
              <a:rect b="b" l="l" r="r" t="t"/>
              <a:pathLst>
                <a:path extrusionOk="0" h="1195" w="1955">
                  <a:moveTo>
                    <a:pt x="1861" y="125"/>
                  </a:moveTo>
                  <a:lnTo>
                    <a:pt x="1861" y="1071"/>
                  </a:lnTo>
                  <a:lnTo>
                    <a:pt x="109" y="1071"/>
                  </a:lnTo>
                  <a:lnTo>
                    <a:pt x="109" y="125"/>
                  </a:lnTo>
                  <a:close/>
                  <a:moveTo>
                    <a:pt x="0" y="1"/>
                  </a:moveTo>
                  <a:lnTo>
                    <a:pt x="0" y="1195"/>
                  </a:lnTo>
                  <a:lnTo>
                    <a:pt x="1954" y="1195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54"/>
            <p:cNvSpPr/>
            <p:nvPr/>
          </p:nvSpPr>
          <p:spPr>
            <a:xfrm>
              <a:off x="3982725" y="4755275"/>
              <a:ext cx="46550" cy="26775"/>
            </a:xfrm>
            <a:custGeom>
              <a:rect b="b" l="l" r="r" t="t"/>
              <a:pathLst>
                <a:path extrusionOk="0" h="1071" w="1862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54"/>
            <p:cNvSpPr/>
            <p:nvPr/>
          </p:nvSpPr>
          <p:spPr>
            <a:xfrm>
              <a:off x="3982725" y="4755275"/>
              <a:ext cx="46550" cy="26775"/>
            </a:xfrm>
            <a:custGeom>
              <a:rect b="b" l="l" r="r" t="t"/>
              <a:pathLst>
                <a:path extrusionOk="0" h="1071" w="1862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54"/>
            <p:cNvSpPr/>
            <p:nvPr/>
          </p:nvSpPr>
          <p:spPr>
            <a:xfrm>
              <a:off x="4135500" y="4755275"/>
              <a:ext cx="46550" cy="26775"/>
            </a:xfrm>
            <a:custGeom>
              <a:rect b="b" l="l" r="r" t="t"/>
              <a:pathLst>
                <a:path extrusionOk="0" h="1071" w="1862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54"/>
            <p:cNvSpPr/>
            <p:nvPr/>
          </p:nvSpPr>
          <p:spPr>
            <a:xfrm>
              <a:off x="4135500" y="4755275"/>
              <a:ext cx="46550" cy="26775"/>
            </a:xfrm>
            <a:custGeom>
              <a:rect b="b" l="l" r="r" t="t"/>
              <a:pathLst>
                <a:path extrusionOk="0" h="1071" w="1862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54"/>
            <p:cNvSpPr/>
            <p:nvPr/>
          </p:nvSpPr>
          <p:spPr>
            <a:xfrm>
              <a:off x="3737675" y="4756825"/>
              <a:ext cx="50825" cy="2750"/>
            </a:xfrm>
            <a:custGeom>
              <a:rect b="b" l="l" r="r" t="t"/>
              <a:pathLst>
                <a:path extrusionOk="0" h="110" w="2033">
                  <a:moveTo>
                    <a:pt x="0" y="1"/>
                  </a:moveTo>
                  <a:lnTo>
                    <a:pt x="0" y="109"/>
                  </a:lnTo>
                  <a:lnTo>
                    <a:pt x="2032" y="109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54"/>
            <p:cNvSpPr/>
            <p:nvPr/>
          </p:nvSpPr>
          <p:spPr>
            <a:xfrm>
              <a:off x="3737675" y="4766125"/>
              <a:ext cx="32200" cy="2750"/>
            </a:xfrm>
            <a:custGeom>
              <a:rect b="b" l="l" r="r" t="t"/>
              <a:pathLst>
                <a:path extrusionOk="0" h="110" w="1288">
                  <a:moveTo>
                    <a:pt x="0" y="1"/>
                  </a:moveTo>
                  <a:lnTo>
                    <a:pt x="0" y="110"/>
                  </a:lnTo>
                  <a:lnTo>
                    <a:pt x="1288" y="110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54"/>
            <p:cNvSpPr/>
            <p:nvPr/>
          </p:nvSpPr>
          <p:spPr>
            <a:xfrm>
              <a:off x="3889675" y="4756825"/>
              <a:ext cx="51200" cy="2750"/>
            </a:xfrm>
            <a:custGeom>
              <a:rect b="b" l="l" r="r" t="t"/>
              <a:pathLst>
                <a:path extrusionOk="0" h="110" w="2048">
                  <a:moveTo>
                    <a:pt x="0" y="1"/>
                  </a:moveTo>
                  <a:lnTo>
                    <a:pt x="0" y="109"/>
                  </a:lnTo>
                  <a:lnTo>
                    <a:pt x="2047" y="10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54"/>
            <p:cNvSpPr/>
            <p:nvPr/>
          </p:nvSpPr>
          <p:spPr>
            <a:xfrm>
              <a:off x="3889675" y="4766125"/>
              <a:ext cx="25225" cy="2750"/>
            </a:xfrm>
            <a:custGeom>
              <a:rect b="b" l="l" r="r" t="t"/>
              <a:pathLst>
                <a:path extrusionOk="0" h="110" w="1009">
                  <a:moveTo>
                    <a:pt x="0" y="1"/>
                  </a:moveTo>
                  <a:lnTo>
                    <a:pt x="0" y="110"/>
                  </a:lnTo>
                  <a:lnTo>
                    <a:pt x="1008" y="110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54"/>
            <p:cNvSpPr/>
            <p:nvPr/>
          </p:nvSpPr>
          <p:spPr>
            <a:xfrm>
              <a:off x="4041650" y="4756825"/>
              <a:ext cx="25250" cy="2750"/>
            </a:xfrm>
            <a:custGeom>
              <a:rect b="b" l="l" r="r" t="t"/>
              <a:pathLst>
                <a:path extrusionOk="0" h="110" w="1010">
                  <a:moveTo>
                    <a:pt x="1" y="1"/>
                  </a:moveTo>
                  <a:lnTo>
                    <a:pt x="1" y="109"/>
                  </a:lnTo>
                  <a:lnTo>
                    <a:pt x="1009" y="109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54"/>
            <p:cNvSpPr/>
            <p:nvPr/>
          </p:nvSpPr>
          <p:spPr>
            <a:xfrm>
              <a:off x="4041650" y="4766125"/>
              <a:ext cx="39975" cy="2750"/>
            </a:xfrm>
            <a:custGeom>
              <a:rect b="b" l="l" r="r" t="t"/>
              <a:pathLst>
                <a:path extrusionOk="0" h="110" w="1599">
                  <a:moveTo>
                    <a:pt x="1" y="1"/>
                  </a:moveTo>
                  <a:lnTo>
                    <a:pt x="1" y="110"/>
                  </a:lnTo>
                  <a:lnTo>
                    <a:pt x="1598" y="110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54"/>
            <p:cNvSpPr/>
            <p:nvPr/>
          </p:nvSpPr>
          <p:spPr>
            <a:xfrm>
              <a:off x="4193275" y="4756825"/>
              <a:ext cx="36475" cy="2750"/>
            </a:xfrm>
            <a:custGeom>
              <a:rect b="b" l="l" r="r" t="t"/>
              <a:pathLst>
                <a:path extrusionOk="0" h="110" w="1459">
                  <a:moveTo>
                    <a:pt x="0" y="1"/>
                  </a:moveTo>
                  <a:lnTo>
                    <a:pt x="0" y="109"/>
                  </a:lnTo>
                  <a:lnTo>
                    <a:pt x="1458" y="10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54"/>
            <p:cNvSpPr/>
            <p:nvPr/>
          </p:nvSpPr>
          <p:spPr>
            <a:xfrm>
              <a:off x="4193275" y="4766125"/>
              <a:ext cx="50800" cy="2750"/>
            </a:xfrm>
            <a:custGeom>
              <a:rect b="b" l="l" r="r" t="t"/>
              <a:pathLst>
                <a:path extrusionOk="0" h="110" w="2032">
                  <a:moveTo>
                    <a:pt x="0" y="1"/>
                  </a:moveTo>
                  <a:lnTo>
                    <a:pt x="0" y="110"/>
                  </a:lnTo>
                  <a:lnTo>
                    <a:pt x="2032" y="110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54"/>
            <p:cNvSpPr/>
            <p:nvPr/>
          </p:nvSpPr>
          <p:spPr>
            <a:xfrm>
              <a:off x="3835775" y="4177925"/>
              <a:ext cx="263300" cy="216400"/>
            </a:xfrm>
            <a:custGeom>
              <a:rect b="b" l="l" r="r" t="t"/>
              <a:pathLst>
                <a:path extrusionOk="0" h="8656" w="10532">
                  <a:moveTo>
                    <a:pt x="0" y="1"/>
                  </a:moveTo>
                  <a:lnTo>
                    <a:pt x="0" y="8655"/>
                  </a:lnTo>
                  <a:lnTo>
                    <a:pt x="10531" y="8655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54"/>
            <p:cNvSpPr/>
            <p:nvPr/>
          </p:nvSpPr>
          <p:spPr>
            <a:xfrm>
              <a:off x="3835375" y="4177925"/>
              <a:ext cx="265250" cy="217175"/>
            </a:xfrm>
            <a:custGeom>
              <a:rect b="b" l="l" r="r" t="t"/>
              <a:pathLst>
                <a:path extrusionOk="0" h="8687" w="10610">
                  <a:moveTo>
                    <a:pt x="47" y="1"/>
                  </a:moveTo>
                  <a:lnTo>
                    <a:pt x="1" y="8686"/>
                  </a:lnTo>
                  <a:lnTo>
                    <a:pt x="10609" y="8686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54"/>
            <p:cNvSpPr/>
            <p:nvPr/>
          </p:nvSpPr>
          <p:spPr>
            <a:xfrm>
              <a:off x="3835775" y="4177925"/>
              <a:ext cx="263300" cy="19025"/>
            </a:xfrm>
            <a:custGeom>
              <a:rect b="b" l="l" r="r" t="t"/>
              <a:pathLst>
                <a:path extrusionOk="0" h="761" w="10532">
                  <a:moveTo>
                    <a:pt x="0" y="1"/>
                  </a:moveTo>
                  <a:lnTo>
                    <a:pt x="0" y="761"/>
                  </a:lnTo>
                  <a:lnTo>
                    <a:pt x="10531" y="761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54"/>
            <p:cNvSpPr/>
            <p:nvPr/>
          </p:nvSpPr>
          <p:spPr>
            <a:xfrm>
              <a:off x="3844300" y="418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87" y="1"/>
                  </a:moveTo>
                  <a:cubicBezTo>
                    <a:pt x="78" y="1"/>
                    <a:pt x="1" y="94"/>
                    <a:pt x="1" y="187"/>
                  </a:cubicBezTo>
                  <a:cubicBezTo>
                    <a:pt x="1" y="311"/>
                    <a:pt x="94" y="388"/>
                    <a:pt x="187" y="388"/>
                  </a:cubicBezTo>
                  <a:cubicBezTo>
                    <a:pt x="311" y="388"/>
                    <a:pt x="388" y="295"/>
                    <a:pt x="388" y="187"/>
                  </a:cubicBezTo>
                  <a:cubicBezTo>
                    <a:pt x="388" y="78"/>
                    <a:pt x="311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54"/>
            <p:cNvSpPr/>
            <p:nvPr/>
          </p:nvSpPr>
          <p:spPr>
            <a:xfrm>
              <a:off x="3863700" y="418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86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186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310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54"/>
            <p:cNvSpPr/>
            <p:nvPr/>
          </p:nvSpPr>
          <p:spPr>
            <a:xfrm>
              <a:off x="3883475" y="418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202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54"/>
            <p:cNvSpPr/>
            <p:nvPr/>
          </p:nvSpPr>
          <p:spPr>
            <a:xfrm>
              <a:off x="3856325" y="4234550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54"/>
            <p:cNvSpPr/>
            <p:nvPr/>
          </p:nvSpPr>
          <p:spPr>
            <a:xfrm>
              <a:off x="3874150" y="4234550"/>
              <a:ext cx="117125" cy="3900"/>
            </a:xfrm>
            <a:custGeom>
              <a:rect b="b" l="l" r="r" t="t"/>
              <a:pathLst>
                <a:path extrusionOk="0" h="156" w="4685">
                  <a:moveTo>
                    <a:pt x="1" y="0"/>
                  </a:moveTo>
                  <a:lnTo>
                    <a:pt x="1" y="155"/>
                  </a:lnTo>
                  <a:lnTo>
                    <a:pt x="4685" y="15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54"/>
            <p:cNvSpPr/>
            <p:nvPr/>
          </p:nvSpPr>
          <p:spPr>
            <a:xfrm>
              <a:off x="3997450" y="4234550"/>
              <a:ext cx="19425" cy="3900"/>
            </a:xfrm>
            <a:custGeom>
              <a:rect b="b" l="l" r="r" t="t"/>
              <a:pathLst>
                <a:path extrusionOk="0" h="156" w="777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4"/>
            <p:cNvSpPr/>
            <p:nvPr/>
          </p:nvSpPr>
          <p:spPr>
            <a:xfrm>
              <a:off x="4041650" y="4284575"/>
              <a:ext cx="19425" cy="3900"/>
            </a:xfrm>
            <a:custGeom>
              <a:rect b="b" l="l" r="r" t="t"/>
              <a:pathLst>
                <a:path extrusionOk="0" h="156" w="777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4"/>
            <p:cNvSpPr/>
            <p:nvPr/>
          </p:nvSpPr>
          <p:spPr>
            <a:xfrm>
              <a:off x="4020725" y="4234550"/>
              <a:ext cx="33375" cy="3900"/>
            </a:xfrm>
            <a:custGeom>
              <a:rect b="b" l="l" r="r" t="t"/>
              <a:pathLst>
                <a:path extrusionOk="0" h="156" w="1335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54"/>
            <p:cNvSpPr/>
            <p:nvPr/>
          </p:nvSpPr>
          <p:spPr>
            <a:xfrm>
              <a:off x="3866400" y="424502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54"/>
            <p:cNvSpPr/>
            <p:nvPr/>
          </p:nvSpPr>
          <p:spPr>
            <a:xfrm>
              <a:off x="3883850" y="4245025"/>
              <a:ext cx="76800" cy="3900"/>
            </a:xfrm>
            <a:custGeom>
              <a:rect b="b" l="l" r="r" t="t"/>
              <a:pathLst>
                <a:path extrusionOk="0" h="156" w="3072">
                  <a:moveTo>
                    <a:pt x="1" y="0"/>
                  </a:moveTo>
                  <a:lnTo>
                    <a:pt x="1" y="155"/>
                  </a:lnTo>
                  <a:lnTo>
                    <a:pt x="3071" y="155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54"/>
            <p:cNvSpPr/>
            <p:nvPr/>
          </p:nvSpPr>
          <p:spPr>
            <a:xfrm>
              <a:off x="3992025" y="4284575"/>
              <a:ext cx="45000" cy="3900"/>
            </a:xfrm>
            <a:custGeom>
              <a:rect b="b" l="l" r="r" t="t"/>
              <a:pathLst>
                <a:path extrusionOk="0" h="156" w="1800">
                  <a:moveTo>
                    <a:pt x="1" y="0"/>
                  </a:moveTo>
                  <a:lnTo>
                    <a:pt x="1" y="155"/>
                  </a:lnTo>
                  <a:lnTo>
                    <a:pt x="1800" y="155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54"/>
            <p:cNvSpPr/>
            <p:nvPr/>
          </p:nvSpPr>
          <p:spPr>
            <a:xfrm>
              <a:off x="3874150" y="4274875"/>
              <a:ext cx="73325" cy="3900"/>
            </a:xfrm>
            <a:custGeom>
              <a:rect b="b" l="l" r="r" t="t"/>
              <a:pathLst>
                <a:path extrusionOk="0" h="156" w="2933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54"/>
            <p:cNvSpPr/>
            <p:nvPr/>
          </p:nvSpPr>
          <p:spPr>
            <a:xfrm>
              <a:off x="3883850" y="4255100"/>
              <a:ext cx="51600" cy="3900"/>
            </a:xfrm>
            <a:custGeom>
              <a:rect b="b" l="l" r="r" t="t"/>
              <a:pathLst>
                <a:path extrusionOk="0" h="156" w="2064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54"/>
            <p:cNvSpPr/>
            <p:nvPr/>
          </p:nvSpPr>
          <p:spPr>
            <a:xfrm>
              <a:off x="4009875" y="4264800"/>
              <a:ext cx="19400" cy="3900"/>
            </a:xfrm>
            <a:custGeom>
              <a:rect b="b" l="l" r="r" t="t"/>
              <a:pathLst>
                <a:path extrusionOk="0" h="156" w="776">
                  <a:moveTo>
                    <a:pt x="0" y="0"/>
                  </a:moveTo>
                  <a:lnTo>
                    <a:pt x="0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54"/>
            <p:cNvSpPr/>
            <p:nvPr/>
          </p:nvSpPr>
          <p:spPr>
            <a:xfrm>
              <a:off x="3941250" y="4255100"/>
              <a:ext cx="81825" cy="3900"/>
            </a:xfrm>
            <a:custGeom>
              <a:rect b="b" l="l" r="r" t="t"/>
              <a:pathLst>
                <a:path extrusionOk="0" h="156" w="3273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54"/>
            <p:cNvSpPr/>
            <p:nvPr/>
          </p:nvSpPr>
          <p:spPr>
            <a:xfrm>
              <a:off x="3874150" y="4284575"/>
              <a:ext cx="98125" cy="3900"/>
            </a:xfrm>
            <a:custGeom>
              <a:rect b="b" l="l" r="r" t="t"/>
              <a:pathLst>
                <a:path extrusionOk="0" h="156" w="3925">
                  <a:moveTo>
                    <a:pt x="1" y="0"/>
                  </a:moveTo>
                  <a:lnTo>
                    <a:pt x="1" y="155"/>
                  </a:lnTo>
                  <a:lnTo>
                    <a:pt x="3925" y="155"/>
                  </a:lnTo>
                  <a:lnTo>
                    <a:pt x="3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54"/>
            <p:cNvSpPr/>
            <p:nvPr/>
          </p:nvSpPr>
          <p:spPr>
            <a:xfrm>
              <a:off x="4018775" y="4245025"/>
              <a:ext cx="52775" cy="3900"/>
            </a:xfrm>
            <a:custGeom>
              <a:rect b="b" l="l" r="r" t="t"/>
              <a:pathLst>
                <a:path extrusionOk="0" h="156" w="2111">
                  <a:moveTo>
                    <a:pt x="1" y="0"/>
                  </a:moveTo>
                  <a:lnTo>
                    <a:pt x="1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54"/>
            <p:cNvSpPr/>
            <p:nvPr/>
          </p:nvSpPr>
          <p:spPr>
            <a:xfrm>
              <a:off x="3965275" y="4245025"/>
              <a:ext cx="49275" cy="3900"/>
            </a:xfrm>
            <a:custGeom>
              <a:rect b="b" l="l" r="r" t="t"/>
              <a:pathLst>
                <a:path extrusionOk="0" h="156" w="1971">
                  <a:moveTo>
                    <a:pt x="1" y="0"/>
                  </a:moveTo>
                  <a:lnTo>
                    <a:pt x="1" y="155"/>
                  </a:lnTo>
                  <a:lnTo>
                    <a:pt x="1970" y="155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54"/>
            <p:cNvSpPr/>
            <p:nvPr/>
          </p:nvSpPr>
          <p:spPr>
            <a:xfrm>
              <a:off x="4026925" y="4255100"/>
              <a:ext cx="32975" cy="3900"/>
            </a:xfrm>
            <a:custGeom>
              <a:rect b="b" l="l" r="r" t="t"/>
              <a:pathLst>
                <a:path extrusionOk="0" h="156" w="1319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54"/>
            <p:cNvSpPr/>
            <p:nvPr/>
          </p:nvSpPr>
          <p:spPr>
            <a:xfrm>
              <a:off x="3866400" y="4255100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54"/>
            <p:cNvSpPr/>
            <p:nvPr/>
          </p:nvSpPr>
          <p:spPr>
            <a:xfrm>
              <a:off x="3856325" y="4264800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54"/>
            <p:cNvSpPr/>
            <p:nvPr/>
          </p:nvSpPr>
          <p:spPr>
            <a:xfrm>
              <a:off x="3874150" y="4264800"/>
              <a:ext cx="60125" cy="3900"/>
            </a:xfrm>
            <a:custGeom>
              <a:rect b="b" l="l" r="r" t="t"/>
              <a:pathLst>
                <a:path extrusionOk="0" h="156" w="2405">
                  <a:moveTo>
                    <a:pt x="1" y="0"/>
                  </a:moveTo>
                  <a:lnTo>
                    <a:pt x="1" y="155"/>
                  </a:lnTo>
                  <a:lnTo>
                    <a:pt x="2405" y="15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54"/>
            <p:cNvSpPr/>
            <p:nvPr/>
          </p:nvSpPr>
          <p:spPr>
            <a:xfrm>
              <a:off x="3883850" y="4295025"/>
              <a:ext cx="60125" cy="3900"/>
            </a:xfrm>
            <a:custGeom>
              <a:rect b="b" l="l" r="r" t="t"/>
              <a:pathLst>
                <a:path extrusionOk="0" h="156" w="2405">
                  <a:moveTo>
                    <a:pt x="1" y="1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54"/>
            <p:cNvSpPr/>
            <p:nvPr/>
          </p:nvSpPr>
          <p:spPr>
            <a:xfrm>
              <a:off x="3996300" y="4304725"/>
              <a:ext cx="45775" cy="3900"/>
            </a:xfrm>
            <a:custGeom>
              <a:rect b="b" l="l" r="r" t="t"/>
              <a:pathLst>
                <a:path extrusionOk="0" h="156" w="1831">
                  <a:moveTo>
                    <a:pt x="0" y="1"/>
                  </a:moveTo>
                  <a:lnTo>
                    <a:pt x="0" y="156"/>
                  </a:lnTo>
                  <a:lnTo>
                    <a:pt x="1830" y="156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54"/>
            <p:cNvSpPr/>
            <p:nvPr/>
          </p:nvSpPr>
          <p:spPr>
            <a:xfrm>
              <a:off x="3949000" y="4295025"/>
              <a:ext cx="60500" cy="3900"/>
            </a:xfrm>
            <a:custGeom>
              <a:rect b="b" l="l" r="r" t="t"/>
              <a:pathLst>
                <a:path extrusionOk="0" h="156" w="242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54"/>
            <p:cNvSpPr/>
            <p:nvPr/>
          </p:nvSpPr>
          <p:spPr>
            <a:xfrm>
              <a:off x="3938125" y="4304725"/>
              <a:ext cx="52375" cy="3900"/>
            </a:xfrm>
            <a:custGeom>
              <a:rect b="b" l="l" r="r" t="t"/>
              <a:pathLst>
                <a:path extrusionOk="0" h="156" w="2095">
                  <a:moveTo>
                    <a:pt x="1" y="1"/>
                  </a:moveTo>
                  <a:lnTo>
                    <a:pt x="1" y="156"/>
                  </a:lnTo>
                  <a:lnTo>
                    <a:pt x="2095" y="156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54"/>
            <p:cNvSpPr/>
            <p:nvPr/>
          </p:nvSpPr>
          <p:spPr>
            <a:xfrm>
              <a:off x="3905950" y="4304725"/>
              <a:ext cx="28325" cy="3900"/>
            </a:xfrm>
            <a:custGeom>
              <a:rect b="b" l="l" r="r" t="t"/>
              <a:pathLst>
                <a:path extrusionOk="0" h="156" w="1133">
                  <a:moveTo>
                    <a:pt x="1" y="1"/>
                  </a:moveTo>
                  <a:lnTo>
                    <a:pt x="1" y="156"/>
                  </a:lnTo>
                  <a:lnTo>
                    <a:pt x="1133" y="156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54"/>
            <p:cNvSpPr/>
            <p:nvPr/>
          </p:nvSpPr>
          <p:spPr>
            <a:xfrm>
              <a:off x="3883850" y="4304725"/>
              <a:ext cx="17475" cy="3900"/>
            </a:xfrm>
            <a:custGeom>
              <a:rect b="b" l="l" r="r" t="t"/>
              <a:pathLst>
                <a:path extrusionOk="0" h="156" w="699">
                  <a:moveTo>
                    <a:pt x="1" y="1"/>
                  </a:moveTo>
                  <a:lnTo>
                    <a:pt x="1" y="156"/>
                  </a:lnTo>
                  <a:lnTo>
                    <a:pt x="699" y="156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54"/>
            <p:cNvSpPr/>
            <p:nvPr/>
          </p:nvSpPr>
          <p:spPr>
            <a:xfrm>
              <a:off x="3951325" y="4274875"/>
              <a:ext cx="64775" cy="3900"/>
            </a:xfrm>
            <a:custGeom>
              <a:rect b="b" l="l" r="r" t="t"/>
              <a:pathLst>
                <a:path extrusionOk="0" h="156" w="2591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54"/>
            <p:cNvSpPr/>
            <p:nvPr/>
          </p:nvSpPr>
          <p:spPr>
            <a:xfrm>
              <a:off x="4020725" y="4274875"/>
              <a:ext cx="41125" cy="3900"/>
            </a:xfrm>
            <a:custGeom>
              <a:rect b="b" l="l" r="r" t="t"/>
              <a:pathLst>
                <a:path extrusionOk="0" h="156" w="1645">
                  <a:moveTo>
                    <a:pt x="0" y="0"/>
                  </a:moveTo>
                  <a:lnTo>
                    <a:pt x="0" y="155"/>
                  </a:lnTo>
                  <a:lnTo>
                    <a:pt x="1644" y="155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54"/>
            <p:cNvSpPr/>
            <p:nvPr/>
          </p:nvSpPr>
          <p:spPr>
            <a:xfrm>
              <a:off x="3940075" y="4264800"/>
              <a:ext cx="65175" cy="3900"/>
            </a:xfrm>
            <a:custGeom>
              <a:rect b="b" l="l" r="r" t="t"/>
              <a:pathLst>
                <a:path extrusionOk="0" h="156" w="2607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54"/>
            <p:cNvSpPr/>
            <p:nvPr/>
          </p:nvSpPr>
          <p:spPr>
            <a:xfrm>
              <a:off x="3856325" y="427487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54"/>
            <p:cNvSpPr/>
            <p:nvPr/>
          </p:nvSpPr>
          <p:spPr>
            <a:xfrm>
              <a:off x="3856325" y="428457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54"/>
            <p:cNvSpPr/>
            <p:nvPr/>
          </p:nvSpPr>
          <p:spPr>
            <a:xfrm>
              <a:off x="3866400" y="429502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54"/>
            <p:cNvSpPr/>
            <p:nvPr/>
          </p:nvSpPr>
          <p:spPr>
            <a:xfrm>
              <a:off x="3866400" y="430472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54"/>
            <p:cNvSpPr/>
            <p:nvPr/>
          </p:nvSpPr>
          <p:spPr>
            <a:xfrm>
              <a:off x="3856325" y="431287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54"/>
            <p:cNvSpPr/>
            <p:nvPr/>
          </p:nvSpPr>
          <p:spPr>
            <a:xfrm>
              <a:off x="3874150" y="4312875"/>
              <a:ext cx="71375" cy="3900"/>
            </a:xfrm>
            <a:custGeom>
              <a:rect b="b" l="l" r="r" t="t"/>
              <a:pathLst>
                <a:path extrusionOk="0" h="156" w="2855">
                  <a:moveTo>
                    <a:pt x="1" y="0"/>
                  </a:moveTo>
                  <a:lnTo>
                    <a:pt x="1" y="155"/>
                  </a:lnTo>
                  <a:lnTo>
                    <a:pt x="2855" y="155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3866400" y="4322950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1" y="0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3883850" y="4322950"/>
              <a:ext cx="76800" cy="3900"/>
            </a:xfrm>
            <a:custGeom>
              <a:rect b="b" l="l" r="r" t="t"/>
              <a:pathLst>
                <a:path extrusionOk="0" h="156" w="3072">
                  <a:moveTo>
                    <a:pt x="1" y="0"/>
                  </a:moveTo>
                  <a:lnTo>
                    <a:pt x="1" y="156"/>
                  </a:lnTo>
                  <a:lnTo>
                    <a:pt x="3071" y="156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3874150" y="4353200"/>
              <a:ext cx="73325" cy="3900"/>
            </a:xfrm>
            <a:custGeom>
              <a:rect b="b" l="l" r="r" t="t"/>
              <a:pathLst>
                <a:path extrusionOk="0" h="156" w="2933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3883850" y="4332650"/>
              <a:ext cx="51600" cy="3900"/>
            </a:xfrm>
            <a:custGeom>
              <a:rect b="b" l="l" r="r" t="t"/>
              <a:pathLst>
                <a:path extrusionOk="0" h="156" w="2064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3941250" y="4332650"/>
              <a:ext cx="81825" cy="3900"/>
            </a:xfrm>
            <a:custGeom>
              <a:rect b="b" l="l" r="r" t="t"/>
              <a:pathLst>
                <a:path extrusionOk="0" h="156" w="3273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3874150" y="4362875"/>
              <a:ext cx="98125" cy="3925"/>
            </a:xfrm>
            <a:custGeom>
              <a:rect b="b" l="l" r="r" t="t"/>
              <a:pathLst>
                <a:path extrusionOk="0" h="157" w="3925">
                  <a:moveTo>
                    <a:pt x="1" y="1"/>
                  </a:moveTo>
                  <a:lnTo>
                    <a:pt x="1" y="156"/>
                  </a:lnTo>
                  <a:lnTo>
                    <a:pt x="3925" y="156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54"/>
            <p:cNvSpPr/>
            <p:nvPr/>
          </p:nvSpPr>
          <p:spPr>
            <a:xfrm>
              <a:off x="4018775" y="4322950"/>
              <a:ext cx="52775" cy="3900"/>
            </a:xfrm>
            <a:custGeom>
              <a:rect b="b" l="l" r="r" t="t"/>
              <a:pathLst>
                <a:path extrusionOk="0" h="156" w="2111">
                  <a:moveTo>
                    <a:pt x="1" y="0"/>
                  </a:moveTo>
                  <a:lnTo>
                    <a:pt x="1" y="156"/>
                  </a:lnTo>
                  <a:lnTo>
                    <a:pt x="2110" y="156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54"/>
            <p:cNvSpPr/>
            <p:nvPr/>
          </p:nvSpPr>
          <p:spPr>
            <a:xfrm>
              <a:off x="3965275" y="4322950"/>
              <a:ext cx="49275" cy="3900"/>
            </a:xfrm>
            <a:custGeom>
              <a:rect b="b" l="l" r="r" t="t"/>
              <a:pathLst>
                <a:path extrusionOk="0" h="156" w="1971">
                  <a:moveTo>
                    <a:pt x="1" y="0"/>
                  </a:moveTo>
                  <a:lnTo>
                    <a:pt x="1" y="156"/>
                  </a:lnTo>
                  <a:lnTo>
                    <a:pt x="1970" y="156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4026925" y="4332650"/>
              <a:ext cx="32975" cy="3900"/>
            </a:xfrm>
            <a:custGeom>
              <a:rect b="b" l="l" r="r" t="t"/>
              <a:pathLst>
                <a:path extrusionOk="0" h="156" w="1319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4"/>
            <p:cNvSpPr/>
            <p:nvPr/>
          </p:nvSpPr>
          <p:spPr>
            <a:xfrm>
              <a:off x="3866400" y="4332650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54"/>
            <p:cNvSpPr/>
            <p:nvPr/>
          </p:nvSpPr>
          <p:spPr>
            <a:xfrm>
              <a:off x="3856325" y="434272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4"/>
            <p:cNvSpPr/>
            <p:nvPr/>
          </p:nvSpPr>
          <p:spPr>
            <a:xfrm>
              <a:off x="3874150" y="4342725"/>
              <a:ext cx="60125" cy="3900"/>
            </a:xfrm>
            <a:custGeom>
              <a:rect b="b" l="l" r="r" t="t"/>
              <a:pathLst>
                <a:path extrusionOk="0" h="156" w="2405">
                  <a:moveTo>
                    <a:pt x="1" y="0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4"/>
            <p:cNvSpPr/>
            <p:nvPr/>
          </p:nvSpPr>
          <p:spPr>
            <a:xfrm>
              <a:off x="3951325" y="4353200"/>
              <a:ext cx="64775" cy="3900"/>
            </a:xfrm>
            <a:custGeom>
              <a:rect b="b" l="l" r="r" t="t"/>
              <a:pathLst>
                <a:path extrusionOk="0" h="156" w="2591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54"/>
            <p:cNvSpPr/>
            <p:nvPr/>
          </p:nvSpPr>
          <p:spPr>
            <a:xfrm>
              <a:off x="3940075" y="4342725"/>
              <a:ext cx="65175" cy="3900"/>
            </a:xfrm>
            <a:custGeom>
              <a:rect b="b" l="l" r="r" t="t"/>
              <a:pathLst>
                <a:path extrusionOk="0" h="156" w="2607">
                  <a:moveTo>
                    <a:pt x="0" y="0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54"/>
            <p:cNvSpPr/>
            <p:nvPr/>
          </p:nvSpPr>
          <p:spPr>
            <a:xfrm>
              <a:off x="3856325" y="4353200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4"/>
            <p:cNvSpPr/>
            <p:nvPr/>
          </p:nvSpPr>
          <p:spPr>
            <a:xfrm>
              <a:off x="3857875" y="4217975"/>
              <a:ext cx="5850" cy="8450"/>
            </a:xfrm>
            <a:custGeom>
              <a:rect b="b" l="l" r="r" t="t"/>
              <a:pathLst>
                <a:path extrusionOk="0" h="338" w="234">
                  <a:moveTo>
                    <a:pt x="179" y="0"/>
                  </a:moveTo>
                  <a:cubicBezTo>
                    <a:pt x="171" y="0"/>
                    <a:pt x="163" y="4"/>
                    <a:pt x="156" y="12"/>
                  </a:cubicBezTo>
                  <a:lnTo>
                    <a:pt x="0" y="167"/>
                  </a:lnTo>
                  <a:lnTo>
                    <a:pt x="156" y="322"/>
                  </a:lnTo>
                  <a:cubicBezTo>
                    <a:pt x="156" y="338"/>
                    <a:pt x="171" y="338"/>
                    <a:pt x="171" y="338"/>
                  </a:cubicBezTo>
                  <a:lnTo>
                    <a:pt x="187" y="322"/>
                  </a:lnTo>
                  <a:cubicBezTo>
                    <a:pt x="218" y="322"/>
                    <a:pt x="218" y="307"/>
                    <a:pt x="187" y="291"/>
                  </a:cubicBezTo>
                  <a:lnTo>
                    <a:pt x="78" y="214"/>
                  </a:lnTo>
                  <a:lnTo>
                    <a:pt x="202" y="74"/>
                  </a:lnTo>
                  <a:cubicBezTo>
                    <a:pt x="233" y="58"/>
                    <a:pt x="233" y="27"/>
                    <a:pt x="202" y="12"/>
                  </a:cubicBezTo>
                  <a:cubicBezTo>
                    <a:pt x="194" y="4"/>
                    <a:pt x="187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4"/>
            <p:cNvSpPr/>
            <p:nvPr/>
          </p:nvSpPr>
          <p:spPr>
            <a:xfrm>
              <a:off x="3866025" y="4216700"/>
              <a:ext cx="5450" cy="9725"/>
            </a:xfrm>
            <a:custGeom>
              <a:rect b="b" l="l" r="r" t="t"/>
              <a:pathLst>
                <a:path extrusionOk="0" h="389" w="218">
                  <a:moveTo>
                    <a:pt x="202" y="1"/>
                  </a:moveTo>
                  <a:cubicBezTo>
                    <a:pt x="171" y="1"/>
                    <a:pt x="155" y="1"/>
                    <a:pt x="155" y="32"/>
                  </a:cubicBezTo>
                  <a:lnTo>
                    <a:pt x="16" y="358"/>
                  </a:lnTo>
                  <a:cubicBezTo>
                    <a:pt x="0" y="373"/>
                    <a:pt x="16" y="389"/>
                    <a:pt x="47" y="389"/>
                  </a:cubicBezTo>
                  <a:lnTo>
                    <a:pt x="62" y="389"/>
                  </a:lnTo>
                  <a:cubicBezTo>
                    <a:pt x="62" y="389"/>
                    <a:pt x="78" y="389"/>
                    <a:pt x="78" y="373"/>
                  </a:cubicBezTo>
                  <a:lnTo>
                    <a:pt x="217" y="47"/>
                  </a:lnTo>
                  <a:cubicBezTo>
                    <a:pt x="217" y="32"/>
                    <a:pt x="217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4"/>
            <p:cNvSpPr/>
            <p:nvPr/>
          </p:nvSpPr>
          <p:spPr>
            <a:xfrm>
              <a:off x="3873000" y="4216425"/>
              <a:ext cx="5450" cy="10000"/>
            </a:xfrm>
            <a:custGeom>
              <a:rect b="b" l="l" r="r" t="t"/>
              <a:pathLst>
                <a:path extrusionOk="0" h="400" w="218">
                  <a:moveTo>
                    <a:pt x="39" y="0"/>
                  </a:moveTo>
                  <a:cubicBezTo>
                    <a:pt x="31" y="0"/>
                    <a:pt x="24" y="4"/>
                    <a:pt x="16" y="12"/>
                  </a:cubicBezTo>
                  <a:cubicBezTo>
                    <a:pt x="0" y="27"/>
                    <a:pt x="0" y="58"/>
                    <a:pt x="16" y="74"/>
                  </a:cubicBezTo>
                  <a:lnTo>
                    <a:pt x="155" y="213"/>
                  </a:lnTo>
                  <a:lnTo>
                    <a:pt x="16" y="338"/>
                  </a:lnTo>
                  <a:cubicBezTo>
                    <a:pt x="0" y="338"/>
                    <a:pt x="0" y="369"/>
                    <a:pt x="16" y="384"/>
                  </a:cubicBezTo>
                  <a:cubicBezTo>
                    <a:pt x="16" y="400"/>
                    <a:pt x="31" y="400"/>
                    <a:pt x="31" y="400"/>
                  </a:cubicBezTo>
                  <a:lnTo>
                    <a:pt x="47" y="384"/>
                  </a:lnTo>
                  <a:lnTo>
                    <a:pt x="202" y="229"/>
                  </a:lnTo>
                  <a:cubicBezTo>
                    <a:pt x="202" y="213"/>
                    <a:pt x="202" y="213"/>
                    <a:pt x="217" y="182"/>
                  </a:cubicBezTo>
                  <a:lnTo>
                    <a:pt x="217" y="167"/>
                  </a:lnTo>
                  <a:lnTo>
                    <a:pt x="62" y="12"/>
                  </a:ln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4"/>
            <p:cNvSpPr/>
            <p:nvPr/>
          </p:nvSpPr>
          <p:spPr>
            <a:xfrm>
              <a:off x="4021100" y="4343500"/>
              <a:ext cx="319525" cy="216000"/>
            </a:xfrm>
            <a:custGeom>
              <a:rect b="b" l="l" r="r" t="t"/>
              <a:pathLst>
                <a:path extrusionOk="0" h="8640" w="12781">
                  <a:moveTo>
                    <a:pt x="1" y="0"/>
                  </a:moveTo>
                  <a:lnTo>
                    <a:pt x="1" y="8639"/>
                  </a:lnTo>
                  <a:lnTo>
                    <a:pt x="12781" y="8639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4"/>
            <p:cNvSpPr/>
            <p:nvPr/>
          </p:nvSpPr>
          <p:spPr>
            <a:xfrm>
              <a:off x="4020325" y="4343500"/>
              <a:ext cx="321075" cy="217150"/>
            </a:xfrm>
            <a:custGeom>
              <a:rect b="b" l="l" r="r" t="t"/>
              <a:pathLst>
                <a:path extrusionOk="0" h="8686" w="12843">
                  <a:moveTo>
                    <a:pt x="32" y="0"/>
                  </a:moveTo>
                  <a:lnTo>
                    <a:pt x="1" y="8686"/>
                  </a:lnTo>
                  <a:lnTo>
                    <a:pt x="12843" y="8686"/>
                  </a:lnTo>
                  <a:lnTo>
                    <a:pt x="128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4"/>
            <p:cNvSpPr/>
            <p:nvPr/>
          </p:nvSpPr>
          <p:spPr>
            <a:xfrm>
              <a:off x="4021100" y="4343500"/>
              <a:ext cx="319525" cy="18625"/>
            </a:xfrm>
            <a:custGeom>
              <a:rect b="b" l="l" r="r" t="t"/>
              <a:pathLst>
                <a:path extrusionOk="0" h="745" w="12781">
                  <a:moveTo>
                    <a:pt x="1" y="0"/>
                  </a:moveTo>
                  <a:lnTo>
                    <a:pt x="1" y="745"/>
                  </a:lnTo>
                  <a:lnTo>
                    <a:pt x="12781" y="745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4"/>
            <p:cNvSpPr/>
            <p:nvPr/>
          </p:nvSpPr>
          <p:spPr>
            <a:xfrm>
              <a:off x="4029250" y="43481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202" y="1"/>
                  </a:moveTo>
                  <a:cubicBezTo>
                    <a:pt x="78" y="1"/>
                    <a:pt x="1" y="94"/>
                    <a:pt x="1" y="202"/>
                  </a:cubicBezTo>
                  <a:cubicBezTo>
                    <a:pt x="1" y="311"/>
                    <a:pt x="78" y="388"/>
                    <a:pt x="202" y="388"/>
                  </a:cubicBezTo>
                  <a:cubicBezTo>
                    <a:pt x="311" y="388"/>
                    <a:pt x="388" y="295"/>
                    <a:pt x="388" y="202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4"/>
            <p:cNvSpPr/>
            <p:nvPr/>
          </p:nvSpPr>
          <p:spPr>
            <a:xfrm>
              <a:off x="4048650" y="43481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202" y="1"/>
                  </a:moveTo>
                  <a:cubicBezTo>
                    <a:pt x="93" y="1"/>
                    <a:pt x="0" y="94"/>
                    <a:pt x="0" y="202"/>
                  </a:cubicBezTo>
                  <a:cubicBezTo>
                    <a:pt x="0" y="295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202"/>
                  </a:cubicBezTo>
                  <a:cubicBezTo>
                    <a:pt x="388" y="94"/>
                    <a:pt x="310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4"/>
            <p:cNvSpPr/>
            <p:nvPr/>
          </p:nvSpPr>
          <p:spPr>
            <a:xfrm>
              <a:off x="4068425" y="43481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202" y="1"/>
                  </a:moveTo>
                  <a:cubicBezTo>
                    <a:pt x="78" y="1"/>
                    <a:pt x="0" y="94"/>
                    <a:pt x="0" y="202"/>
                  </a:cubicBezTo>
                  <a:cubicBezTo>
                    <a:pt x="0" y="311"/>
                    <a:pt x="109" y="388"/>
                    <a:pt x="202" y="388"/>
                  </a:cubicBezTo>
                  <a:cubicBezTo>
                    <a:pt x="326" y="388"/>
                    <a:pt x="388" y="295"/>
                    <a:pt x="388" y="202"/>
                  </a:cubicBezTo>
                  <a:cubicBezTo>
                    <a:pt x="372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4"/>
            <p:cNvSpPr/>
            <p:nvPr/>
          </p:nvSpPr>
          <p:spPr>
            <a:xfrm>
              <a:off x="4041650" y="4400100"/>
              <a:ext cx="10125" cy="3900"/>
            </a:xfrm>
            <a:custGeom>
              <a:rect b="b" l="l" r="r" t="t"/>
              <a:pathLst>
                <a:path extrusionOk="0" h="156" w="405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4"/>
            <p:cNvSpPr/>
            <p:nvPr/>
          </p:nvSpPr>
          <p:spPr>
            <a:xfrm>
              <a:off x="4058725" y="4400100"/>
              <a:ext cx="60900" cy="3900"/>
            </a:xfrm>
            <a:custGeom>
              <a:rect b="b" l="l" r="r" t="t"/>
              <a:pathLst>
                <a:path extrusionOk="0" h="156" w="2436">
                  <a:moveTo>
                    <a:pt x="0" y="1"/>
                  </a:moveTo>
                  <a:lnTo>
                    <a:pt x="0" y="156"/>
                  </a:lnTo>
                  <a:lnTo>
                    <a:pt x="2435" y="15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4"/>
            <p:cNvSpPr/>
            <p:nvPr/>
          </p:nvSpPr>
          <p:spPr>
            <a:xfrm>
              <a:off x="4268500" y="4400100"/>
              <a:ext cx="24825" cy="3900"/>
            </a:xfrm>
            <a:custGeom>
              <a:rect b="b" l="l" r="r" t="t"/>
              <a:pathLst>
                <a:path extrusionOk="0" h="156" w="993">
                  <a:moveTo>
                    <a:pt x="0" y="1"/>
                  </a:moveTo>
                  <a:lnTo>
                    <a:pt x="0" y="156"/>
                  </a:lnTo>
                  <a:lnTo>
                    <a:pt x="993" y="15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4"/>
            <p:cNvSpPr/>
            <p:nvPr/>
          </p:nvSpPr>
          <p:spPr>
            <a:xfrm>
              <a:off x="4125800" y="4400100"/>
              <a:ext cx="19425" cy="3900"/>
            </a:xfrm>
            <a:custGeom>
              <a:rect b="b" l="l" r="r" t="t"/>
              <a:pathLst>
                <a:path extrusionOk="0" h="156" w="777">
                  <a:moveTo>
                    <a:pt x="1" y="1"/>
                  </a:moveTo>
                  <a:lnTo>
                    <a:pt x="1" y="156"/>
                  </a:lnTo>
                  <a:lnTo>
                    <a:pt x="776" y="156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4"/>
            <p:cNvSpPr/>
            <p:nvPr/>
          </p:nvSpPr>
          <p:spPr>
            <a:xfrm>
              <a:off x="4188625" y="4400100"/>
              <a:ext cx="74850" cy="3900"/>
            </a:xfrm>
            <a:custGeom>
              <a:rect b="b" l="l" r="r" t="t"/>
              <a:pathLst>
                <a:path extrusionOk="0" h="156" w="2994">
                  <a:moveTo>
                    <a:pt x="0" y="1"/>
                  </a:moveTo>
                  <a:lnTo>
                    <a:pt x="0" y="156"/>
                  </a:lnTo>
                  <a:lnTo>
                    <a:pt x="2993" y="15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4"/>
            <p:cNvSpPr/>
            <p:nvPr/>
          </p:nvSpPr>
          <p:spPr>
            <a:xfrm>
              <a:off x="4226225" y="4450125"/>
              <a:ext cx="58950" cy="3900"/>
            </a:xfrm>
            <a:custGeom>
              <a:rect b="b" l="l" r="r" t="t"/>
              <a:pathLst>
                <a:path extrusionOk="0" h="156" w="2358">
                  <a:moveTo>
                    <a:pt x="1" y="1"/>
                  </a:moveTo>
                  <a:lnTo>
                    <a:pt x="1" y="156"/>
                  </a:lnTo>
                  <a:lnTo>
                    <a:pt x="2358" y="156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4"/>
            <p:cNvSpPr/>
            <p:nvPr/>
          </p:nvSpPr>
          <p:spPr>
            <a:xfrm>
              <a:off x="4149450" y="4400100"/>
              <a:ext cx="33750" cy="3900"/>
            </a:xfrm>
            <a:custGeom>
              <a:rect b="b" l="l" r="r" t="t"/>
              <a:pathLst>
                <a:path extrusionOk="0" h="156" w="1350">
                  <a:moveTo>
                    <a:pt x="1" y="1"/>
                  </a:moveTo>
                  <a:lnTo>
                    <a:pt x="1" y="156"/>
                  </a:lnTo>
                  <a:lnTo>
                    <a:pt x="1350" y="156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4"/>
            <p:cNvSpPr/>
            <p:nvPr/>
          </p:nvSpPr>
          <p:spPr>
            <a:xfrm>
              <a:off x="4051750" y="4410200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4"/>
            <p:cNvSpPr/>
            <p:nvPr/>
          </p:nvSpPr>
          <p:spPr>
            <a:xfrm>
              <a:off x="4069200" y="4410200"/>
              <a:ext cx="76400" cy="3900"/>
            </a:xfrm>
            <a:custGeom>
              <a:rect b="b" l="l" r="r" t="t"/>
              <a:pathLst>
                <a:path extrusionOk="0" h="156" w="3056">
                  <a:moveTo>
                    <a:pt x="0" y="0"/>
                  </a:moveTo>
                  <a:lnTo>
                    <a:pt x="0" y="155"/>
                  </a:lnTo>
                  <a:lnTo>
                    <a:pt x="3056" y="155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4"/>
            <p:cNvSpPr/>
            <p:nvPr/>
          </p:nvSpPr>
          <p:spPr>
            <a:xfrm>
              <a:off x="4176600" y="4450125"/>
              <a:ext cx="45000" cy="3900"/>
            </a:xfrm>
            <a:custGeom>
              <a:rect b="b" l="l" r="r" t="t"/>
              <a:pathLst>
                <a:path extrusionOk="0" h="156" w="1800">
                  <a:moveTo>
                    <a:pt x="0" y="1"/>
                  </a:moveTo>
                  <a:lnTo>
                    <a:pt x="0" y="156"/>
                  </a:lnTo>
                  <a:lnTo>
                    <a:pt x="1799" y="156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4"/>
            <p:cNvSpPr/>
            <p:nvPr/>
          </p:nvSpPr>
          <p:spPr>
            <a:xfrm>
              <a:off x="4058725" y="4440425"/>
              <a:ext cx="73300" cy="3900"/>
            </a:xfrm>
            <a:custGeom>
              <a:rect b="b" l="l" r="r" t="t"/>
              <a:pathLst>
                <a:path extrusionOk="0" h="156" w="2932">
                  <a:moveTo>
                    <a:pt x="0" y="1"/>
                  </a:moveTo>
                  <a:lnTo>
                    <a:pt x="0" y="156"/>
                  </a:lnTo>
                  <a:lnTo>
                    <a:pt x="2932" y="156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4"/>
            <p:cNvSpPr/>
            <p:nvPr/>
          </p:nvSpPr>
          <p:spPr>
            <a:xfrm>
              <a:off x="4069200" y="4420275"/>
              <a:ext cx="51200" cy="3900"/>
            </a:xfrm>
            <a:custGeom>
              <a:rect b="b" l="l" r="r" t="t"/>
              <a:pathLst>
                <a:path extrusionOk="0" h="156" w="2048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4"/>
            <p:cNvSpPr/>
            <p:nvPr/>
          </p:nvSpPr>
          <p:spPr>
            <a:xfrm>
              <a:off x="4249500" y="4420275"/>
              <a:ext cx="51200" cy="3900"/>
            </a:xfrm>
            <a:custGeom>
              <a:rect b="b" l="l" r="r" t="t"/>
              <a:pathLst>
                <a:path extrusionOk="0" h="156" w="2048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4"/>
            <p:cNvSpPr/>
            <p:nvPr/>
          </p:nvSpPr>
          <p:spPr>
            <a:xfrm>
              <a:off x="4195200" y="4429975"/>
              <a:ext cx="19425" cy="3900"/>
            </a:xfrm>
            <a:custGeom>
              <a:rect b="b" l="l" r="r" t="t"/>
              <a:pathLst>
                <a:path extrusionOk="0" h="156" w="777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4"/>
            <p:cNvSpPr/>
            <p:nvPr/>
          </p:nvSpPr>
          <p:spPr>
            <a:xfrm>
              <a:off x="4126200" y="4420275"/>
              <a:ext cx="82225" cy="3900"/>
            </a:xfrm>
            <a:custGeom>
              <a:rect b="b" l="l" r="r" t="t"/>
              <a:pathLst>
                <a:path extrusionOk="0" h="156" w="3289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4"/>
            <p:cNvSpPr/>
            <p:nvPr/>
          </p:nvSpPr>
          <p:spPr>
            <a:xfrm>
              <a:off x="4058725" y="4450125"/>
              <a:ext cx="98125" cy="3900"/>
            </a:xfrm>
            <a:custGeom>
              <a:rect b="b" l="l" r="r" t="t"/>
              <a:pathLst>
                <a:path extrusionOk="0" h="156" w="3925">
                  <a:moveTo>
                    <a:pt x="0" y="1"/>
                  </a:moveTo>
                  <a:lnTo>
                    <a:pt x="0" y="156"/>
                  </a:lnTo>
                  <a:lnTo>
                    <a:pt x="3924" y="156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4"/>
            <p:cNvSpPr/>
            <p:nvPr/>
          </p:nvSpPr>
          <p:spPr>
            <a:xfrm>
              <a:off x="4173500" y="4410200"/>
              <a:ext cx="52750" cy="3900"/>
            </a:xfrm>
            <a:custGeom>
              <a:rect b="b" l="l" r="r" t="t"/>
              <a:pathLst>
                <a:path extrusionOk="0" h="156" w="2110">
                  <a:moveTo>
                    <a:pt x="0" y="0"/>
                  </a:moveTo>
                  <a:lnTo>
                    <a:pt x="0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4"/>
            <p:cNvSpPr/>
            <p:nvPr/>
          </p:nvSpPr>
          <p:spPr>
            <a:xfrm>
              <a:off x="4150625" y="4410200"/>
              <a:ext cx="18250" cy="3900"/>
            </a:xfrm>
            <a:custGeom>
              <a:rect b="b" l="l" r="r" t="t"/>
              <a:pathLst>
                <a:path extrusionOk="0" h="156" w="730">
                  <a:moveTo>
                    <a:pt x="0" y="0"/>
                  </a:moveTo>
                  <a:lnTo>
                    <a:pt x="0" y="155"/>
                  </a:lnTo>
                  <a:lnTo>
                    <a:pt x="729" y="155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4"/>
            <p:cNvSpPr/>
            <p:nvPr/>
          </p:nvSpPr>
          <p:spPr>
            <a:xfrm>
              <a:off x="4232425" y="4410200"/>
              <a:ext cx="77200" cy="3900"/>
            </a:xfrm>
            <a:custGeom>
              <a:rect b="b" l="l" r="r" t="t"/>
              <a:pathLst>
                <a:path extrusionOk="0" h="156" w="3088">
                  <a:moveTo>
                    <a:pt x="1" y="0"/>
                  </a:moveTo>
                  <a:lnTo>
                    <a:pt x="1" y="155"/>
                  </a:lnTo>
                  <a:lnTo>
                    <a:pt x="3087" y="155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4"/>
            <p:cNvSpPr/>
            <p:nvPr/>
          </p:nvSpPr>
          <p:spPr>
            <a:xfrm>
              <a:off x="4212275" y="4420275"/>
              <a:ext cx="32975" cy="3900"/>
            </a:xfrm>
            <a:custGeom>
              <a:rect b="b" l="l" r="r" t="t"/>
              <a:pathLst>
                <a:path extrusionOk="0" h="156" w="1319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4"/>
            <p:cNvSpPr/>
            <p:nvPr/>
          </p:nvSpPr>
          <p:spPr>
            <a:xfrm>
              <a:off x="4051750" y="442027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4"/>
            <p:cNvSpPr/>
            <p:nvPr/>
          </p:nvSpPr>
          <p:spPr>
            <a:xfrm>
              <a:off x="4041650" y="4429975"/>
              <a:ext cx="10125" cy="3900"/>
            </a:xfrm>
            <a:custGeom>
              <a:rect b="b" l="l" r="r" t="t"/>
              <a:pathLst>
                <a:path extrusionOk="0" h="156" w="405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4"/>
            <p:cNvSpPr/>
            <p:nvPr/>
          </p:nvSpPr>
          <p:spPr>
            <a:xfrm>
              <a:off x="4058725" y="4429975"/>
              <a:ext cx="60125" cy="3900"/>
            </a:xfrm>
            <a:custGeom>
              <a:rect b="b" l="l" r="r" t="t"/>
              <a:pathLst>
                <a:path extrusionOk="0" h="156" w="2405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4"/>
            <p:cNvSpPr/>
            <p:nvPr/>
          </p:nvSpPr>
          <p:spPr>
            <a:xfrm>
              <a:off x="4218475" y="4429975"/>
              <a:ext cx="60125" cy="3900"/>
            </a:xfrm>
            <a:custGeom>
              <a:rect b="b" l="l" r="r" t="t"/>
              <a:pathLst>
                <a:path extrusionOk="0" h="156" w="2405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4"/>
            <p:cNvSpPr/>
            <p:nvPr/>
          </p:nvSpPr>
          <p:spPr>
            <a:xfrm>
              <a:off x="4069200" y="4460200"/>
              <a:ext cx="60125" cy="3900"/>
            </a:xfrm>
            <a:custGeom>
              <a:rect b="b" l="l" r="r" t="t"/>
              <a:pathLst>
                <a:path extrusionOk="0" h="156" w="2405">
                  <a:moveTo>
                    <a:pt x="0" y="1"/>
                  </a:moveTo>
                  <a:lnTo>
                    <a:pt x="0" y="156"/>
                  </a:lnTo>
                  <a:lnTo>
                    <a:pt x="2404" y="156"/>
                  </a:lnTo>
                  <a:lnTo>
                    <a:pt x="2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4"/>
            <p:cNvSpPr/>
            <p:nvPr/>
          </p:nvSpPr>
          <p:spPr>
            <a:xfrm>
              <a:off x="4154100" y="4469900"/>
              <a:ext cx="45400" cy="3900"/>
            </a:xfrm>
            <a:custGeom>
              <a:rect b="b" l="l" r="r" t="t"/>
              <a:pathLst>
                <a:path extrusionOk="0" h="156" w="1816">
                  <a:moveTo>
                    <a:pt x="1" y="1"/>
                  </a:moveTo>
                  <a:lnTo>
                    <a:pt x="1" y="156"/>
                  </a:lnTo>
                  <a:lnTo>
                    <a:pt x="1815" y="156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54"/>
            <p:cNvSpPr/>
            <p:nvPr/>
          </p:nvSpPr>
          <p:spPr>
            <a:xfrm>
              <a:off x="4133950" y="4460200"/>
              <a:ext cx="60500" cy="3900"/>
            </a:xfrm>
            <a:custGeom>
              <a:rect b="b" l="l" r="r" t="t"/>
              <a:pathLst>
                <a:path extrusionOk="0" h="156" w="242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54"/>
            <p:cNvSpPr/>
            <p:nvPr/>
          </p:nvSpPr>
          <p:spPr>
            <a:xfrm>
              <a:off x="4094400" y="4469900"/>
              <a:ext cx="52375" cy="3900"/>
            </a:xfrm>
            <a:custGeom>
              <a:rect b="b" l="l" r="r" t="t"/>
              <a:pathLst>
                <a:path extrusionOk="0" h="156" w="2095">
                  <a:moveTo>
                    <a:pt x="0" y="1"/>
                  </a:moveTo>
                  <a:lnTo>
                    <a:pt x="0" y="156"/>
                  </a:lnTo>
                  <a:lnTo>
                    <a:pt x="2094" y="156"/>
                  </a:lnTo>
                  <a:lnTo>
                    <a:pt x="20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54"/>
            <p:cNvSpPr/>
            <p:nvPr/>
          </p:nvSpPr>
          <p:spPr>
            <a:xfrm>
              <a:off x="4069200" y="4469900"/>
              <a:ext cx="17475" cy="3900"/>
            </a:xfrm>
            <a:custGeom>
              <a:rect b="b" l="l" r="r" t="t"/>
              <a:pathLst>
                <a:path extrusionOk="0" h="156" w="699">
                  <a:moveTo>
                    <a:pt x="0" y="1"/>
                  </a:moveTo>
                  <a:lnTo>
                    <a:pt x="0" y="156"/>
                  </a:lnTo>
                  <a:lnTo>
                    <a:pt x="698" y="156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4"/>
            <p:cNvSpPr/>
            <p:nvPr/>
          </p:nvSpPr>
          <p:spPr>
            <a:xfrm>
              <a:off x="4204125" y="4469900"/>
              <a:ext cx="42675" cy="3900"/>
            </a:xfrm>
            <a:custGeom>
              <a:rect b="b" l="l" r="r" t="t"/>
              <a:pathLst>
                <a:path extrusionOk="0" h="156" w="1707">
                  <a:moveTo>
                    <a:pt x="1" y="1"/>
                  </a:moveTo>
                  <a:lnTo>
                    <a:pt x="1" y="156"/>
                  </a:lnTo>
                  <a:lnTo>
                    <a:pt x="1707" y="156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4"/>
            <p:cNvSpPr/>
            <p:nvPr/>
          </p:nvSpPr>
          <p:spPr>
            <a:xfrm>
              <a:off x="4136275" y="4440425"/>
              <a:ext cx="65150" cy="3900"/>
            </a:xfrm>
            <a:custGeom>
              <a:rect b="b" l="l" r="r" t="t"/>
              <a:pathLst>
                <a:path extrusionOk="0" h="156" w="2606">
                  <a:moveTo>
                    <a:pt x="0" y="1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54"/>
            <p:cNvSpPr/>
            <p:nvPr/>
          </p:nvSpPr>
          <p:spPr>
            <a:xfrm>
              <a:off x="4205675" y="4440425"/>
              <a:ext cx="41125" cy="3900"/>
            </a:xfrm>
            <a:custGeom>
              <a:rect b="b" l="l" r="r" t="t"/>
              <a:pathLst>
                <a:path extrusionOk="0" h="156" w="1645">
                  <a:moveTo>
                    <a:pt x="1" y="1"/>
                  </a:moveTo>
                  <a:lnTo>
                    <a:pt x="1" y="156"/>
                  </a:lnTo>
                  <a:lnTo>
                    <a:pt x="1645" y="156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54"/>
            <p:cNvSpPr/>
            <p:nvPr/>
          </p:nvSpPr>
          <p:spPr>
            <a:xfrm>
              <a:off x="4125425" y="4429975"/>
              <a:ext cx="64775" cy="3900"/>
            </a:xfrm>
            <a:custGeom>
              <a:rect b="b" l="l" r="r" t="t"/>
              <a:pathLst>
                <a:path extrusionOk="0" h="156" w="2591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54"/>
            <p:cNvSpPr/>
            <p:nvPr/>
          </p:nvSpPr>
          <p:spPr>
            <a:xfrm>
              <a:off x="4041650" y="4440425"/>
              <a:ext cx="10125" cy="3900"/>
            </a:xfrm>
            <a:custGeom>
              <a:rect b="b" l="l" r="r" t="t"/>
              <a:pathLst>
                <a:path extrusionOk="0" h="156" w="405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54"/>
            <p:cNvSpPr/>
            <p:nvPr/>
          </p:nvSpPr>
          <p:spPr>
            <a:xfrm>
              <a:off x="4041650" y="4450125"/>
              <a:ext cx="10125" cy="3900"/>
            </a:xfrm>
            <a:custGeom>
              <a:rect b="b" l="l" r="r" t="t"/>
              <a:pathLst>
                <a:path extrusionOk="0" h="156" w="405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4"/>
            <p:cNvSpPr/>
            <p:nvPr/>
          </p:nvSpPr>
          <p:spPr>
            <a:xfrm>
              <a:off x="4051750" y="4460200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4"/>
            <p:cNvSpPr/>
            <p:nvPr/>
          </p:nvSpPr>
          <p:spPr>
            <a:xfrm>
              <a:off x="4199475" y="4460200"/>
              <a:ext cx="61675" cy="3900"/>
            </a:xfrm>
            <a:custGeom>
              <a:rect b="b" l="l" r="r" t="t"/>
              <a:pathLst>
                <a:path extrusionOk="0" h="156" w="2467">
                  <a:moveTo>
                    <a:pt x="0" y="1"/>
                  </a:moveTo>
                  <a:lnTo>
                    <a:pt x="0" y="156"/>
                  </a:lnTo>
                  <a:lnTo>
                    <a:pt x="2466" y="156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54"/>
            <p:cNvSpPr/>
            <p:nvPr/>
          </p:nvSpPr>
          <p:spPr>
            <a:xfrm>
              <a:off x="4051750" y="4469900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54"/>
            <p:cNvSpPr/>
            <p:nvPr/>
          </p:nvSpPr>
          <p:spPr>
            <a:xfrm>
              <a:off x="4041650" y="4478050"/>
              <a:ext cx="10125" cy="3900"/>
            </a:xfrm>
            <a:custGeom>
              <a:rect b="b" l="l" r="r" t="t"/>
              <a:pathLst>
                <a:path extrusionOk="0" h="156" w="405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54"/>
            <p:cNvSpPr/>
            <p:nvPr/>
          </p:nvSpPr>
          <p:spPr>
            <a:xfrm>
              <a:off x="4058725" y="4478050"/>
              <a:ext cx="117125" cy="3900"/>
            </a:xfrm>
            <a:custGeom>
              <a:rect b="b" l="l" r="r" t="t"/>
              <a:pathLst>
                <a:path extrusionOk="0" h="156" w="4685">
                  <a:moveTo>
                    <a:pt x="0" y="0"/>
                  </a:moveTo>
                  <a:lnTo>
                    <a:pt x="0" y="155"/>
                  </a:lnTo>
                  <a:lnTo>
                    <a:pt x="4684" y="155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54"/>
            <p:cNvSpPr/>
            <p:nvPr/>
          </p:nvSpPr>
          <p:spPr>
            <a:xfrm>
              <a:off x="4051750" y="448812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54"/>
            <p:cNvSpPr/>
            <p:nvPr/>
          </p:nvSpPr>
          <p:spPr>
            <a:xfrm>
              <a:off x="4069200" y="4488125"/>
              <a:ext cx="76400" cy="3900"/>
            </a:xfrm>
            <a:custGeom>
              <a:rect b="b" l="l" r="r" t="t"/>
              <a:pathLst>
                <a:path extrusionOk="0" h="156" w="3056">
                  <a:moveTo>
                    <a:pt x="0" y="1"/>
                  </a:moveTo>
                  <a:lnTo>
                    <a:pt x="0" y="156"/>
                  </a:lnTo>
                  <a:lnTo>
                    <a:pt x="3056" y="156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54"/>
            <p:cNvSpPr/>
            <p:nvPr/>
          </p:nvSpPr>
          <p:spPr>
            <a:xfrm>
              <a:off x="4058725" y="4518375"/>
              <a:ext cx="73300" cy="3900"/>
            </a:xfrm>
            <a:custGeom>
              <a:rect b="b" l="l" r="r" t="t"/>
              <a:pathLst>
                <a:path extrusionOk="0" h="156" w="2932">
                  <a:moveTo>
                    <a:pt x="0" y="0"/>
                  </a:moveTo>
                  <a:lnTo>
                    <a:pt x="0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54"/>
            <p:cNvSpPr/>
            <p:nvPr/>
          </p:nvSpPr>
          <p:spPr>
            <a:xfrm>
              <a:off x="4069200" y="4497825"/>
              <a:ext cx="51200" cy="3900"/>
            </a:xfrm>
            <a:custGeom>
              <a:rect b="b" l="l" r="r" t="t"/>
              <a:pathLst>
                <a:path extrusionOk="0" h="156" w="2048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4"/>
            <p:cNvSpPr/>
            <p:nvPr/>
          </p:nvSpPr>
          <p:spPr>
            <a:xfrm>
              <a:off x="4126200" y="4497825"/>
              <a:ext cx="82225" cy="3900"/>
            </a:xfrm>
            <a:custGeom>
              <a:rect b="b" l="l" r="r" t="t"/>
              <a:pathLst>
                <a:path extrusionOk="0" h="156" w="3289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4"/>
            <p:cNvSpPr/>
            <p:nvPr/>
          </p:nvSpPr>
          <p:spPr>
            <a:xfrm>
              <a:off x="4058725" y="4528075"/>
              <a:ext cx="98125" cy="3900"/>
            </a:xfrm>
            <a:custGeom>
              <a:rect b="b" l="l" r="r" t="t"/>
              <a:pathLst>
                <a:path extrusionOk="0" h="156" w="3925">
                  <a:moveTo>
                    <a:pt x="0" y="0"/>
                  </a:moveTo>
                  <a:lnTo>
                    <a:pt x="0" y="155"/>
                  </a:lnTo>
                  <a:lnTo>
                    <a:pt x="3924" y="155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4"/>
            <p:cNvSpPr/>
            <p:nvPr/>
          </p:nvSpPr>
          <p:spPr>
            <a:xfrm>
              <a:off x="4203350" y="4488125"/>
              <a:ext cx="52750" cy="3900"/>
            </a:xfrm>
            <a:custGeom>
              <a:rect b="b" l="l" r="r" t="t"/>
              <a:pathLst>
                <a:path extrusionOk="0" h="156" w="2110">
                  <a:moveTo>
                    <a:pt x="0" y="1"/>
                  </a:moveTo>
                  <a:lnTo>
                    <a:pt x="0" y="156"/>
                  </a:lnTo>
                  <a:lnTo>
                    <a:pt x="2110" y="15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54"/>
            <p:cNvSpPr/>
            <p:nvPr/>
          </p:nvSpPr>
          <p:spPr>
            <a:xfrm>
              <a:off x="4150625" y="4488125"/>
              <a:ext cx="48875" cy="3900"/>
            </a:xfrm>
            <a:custGeom>
              <a:rect b="b" l="l" r="r" t="t"/>
              <a:pathLst>
                <a:path extrusionOk="0" h="156" w="1955">
                  <a:moveTo>
                    <a:pt x="0" y="1"/>
                  </a:moveTo>
                  <a:lnTo>
                    <a:pt x="0" y="156"/>
                  </a:lnTo>
                  <a:lnTo>
                    <a:pt x="1954" y="156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54"/>
            <p:cNvSpPr/>
            <p:nvPr/>
          </p:nvSpPr>
          <p:spPr>
            <a:xfrm>
              <a:off x="4212275" y="4497825"/>
              <a:ext cx="32975" cy="3900"/>
            </a:xfrm>
            <a:custGeom>
              <a:rect b="b" l="l" r="r" t="t"/>
              <a:pathLst>
                <a:path extrusionOk="0" h="156" w="1319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54"/>
            <p:cNvSpPr/>
            <p:nvPr/>
          </p:nvSpPr>
          <p:spPr>
            <a:xfrm>
              <a:off x="4051750" y="4497825"/>
              <a:ext cx="10100" cy="3900"/>
            </a:xfrm>
            <a:custGeom>
              <a:rect b="b" l="l" r="r" t="t"/>
              <a:pathLst>
                <a:path extrusionOk="0" h="156" w="404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4"/>
            <p:cNvSpPr/>
            <p:nvPr/>
          </p:nvSpPr>
          <p:spPr>
            <a:xfrm>
              <a:off x="4041650" y="4508300"/>
              <a:ext cx="10125" cy="3900"/>
            </a:xfrm>
            <a:custGeom>
              <a:rect b="b" l="l" r="r" t="t"/>
              <a:pathLst>
                <a:path extrusionOk="0" h="156" w="405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4"/>
            <p:cNvSpPr/>
            <p:nvPr/>
          </p:nvSpPr>
          <p:spPr>
            <a:xfrm>
              <a:off x="4194425" y="4508300"/>
              <a:ext cx="39975" cy="3900"/>
            </a:xfrm>
            <a:custGeom>
              <a:rect b="b" l="l" r="r" t="t"/>
              <a:pathLst>
                <a:path extrusionOk="0" h="156" w="1599">
                  <a:moveTo>
                    <a:pt x="1" y="0"/>
                  </a:moveTo>
                  <a:lnTo>
                    <a:pt x="1" y="155"/>
                  </a:lnTo>
                  <a:lnTo>
                    <a:pt x="1598" y="155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54"/>
            <p:cNvSpPr/>
            <p:nvPr/>
          </p:nvSpPr>
          <p:spPr>
            <a:xfrm>
              <a:off x="4058725" y="4508300"/>
              <a:ext cx="60125" cy="3900"/>
            </a:xfrm>
            <a:custGeom>
              <a:rect b="b" l="l" r="r" t="t"/>
              <a:pathLst>
                <a:path extrusionOk="0" h="156" w="2405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54"/>
            <p:cNvSpPr/>
            <p:nvPr/>
          </p:nvSpPr>
          <p:spPr>
            <a:xfrm>
              <a:off x="4240575" y="4508300"/>
              <a:ext cx="33375" cy="3900"/>
            </a:xfrm>
            <a:custGeom>
              <a:rect b="b" l="l" r="r" t="t"/>
              <a:pathLst>
                <a:path extrusionOk="0" h="156" w="1335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54"/>
            <p:cNvSpPr/>
            <p:nvPr/>
          </p:nvSpPr>
          <p:spPr>
            <a:xfrm>
              <a:off x="4136275" y="4518375"/>
              <a:ext cx="65150" cy="3900"/>
            </a:xfrm>
            <a:custGeom>
              <a:rect b="b" l="l" r="r" t="t"/>
              <a:pathLst>
                <a:path extrusionOk="0" h="156" w="2606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54"/>
            <p:cNvSpPr/>
            <p:nvPr/>
          </p:nvSpPr>
          <p:spPr>
            <a:xfrm>
              <a:off x="4125425" y="4508300"/>
              <a:ext cx="64775" cy="3900"/>
            </a:xfrm>
            <a:custGeom>
              <a:rect b="b" l="l" r="r" t="t"/>
              <a:pathLst>
                <a:path extrusionOk="0" h="156" w="2591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4"/>
            <p:cNvSpPr/>
            <p:nvPr/>
          </p:nvSpPr>
          <p:spPr>
            <a:xfrm>
              <a:off x="4041650" y="4518375"/>
              <a:ext cx="10125" cy="3900"/>
            </a:xfrm>
            <a:custGeom>
              <a:rect b="b" l="l" r="r" t="t"/>
              <a:pathLst>
                <a:path extrusionOk="0" h="156" w="405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4"/>
            <p:cNvSpPr/>
            <p:nvPr/>
          </p:nvSpPr>
          <p:spPr>
            <a:xfrm>
              <a:off x="4042450" y="4383625"/>
              <a:ext cx="5825" cy="8650"/>
            </a:xfrm>
            <a:custGeom>
              <a:rect b="b" l="l" r="r" t="t"/>
              <a:pathLst>
                <a:path extrusionOk="0" h="346" w="233">
                  <a:moveTo>
                    <a:pt x="186" y="1"/>
                  </a:moveTo>
                  <a:cubicBezTo>
                    <a:pt x="174" y="1"/>
                    <a:pt x="163" y="8"/>
                    <a:pt x="155" y="24"/>
                  </a:cubicBezTo>
                  <a:lnTo>
                    <a:pt x="0" y="179"/>
                  </a:lnTo>
                  <a:lnTo>
                    <a:pt x="155" y="334"/>
                  </a:lnTo>
                  <a:cubicBezTo>
                    <a:pt x="163" y="342"/>
                    <a:pt x="174" y="346"/>
                    <a:pt x="186" y="346"/>
                  </a:cubicBezTo>
                  <a:cubicBezTo>
                    <a:pt x="198" y="346"/>
                    <a:pt x="209" y="342"/>
                    <a:pt x="217" y="334"/>
                  </a:cubicBezTo>
                  <a:cubicBezTo>
                    <a:pt x="233" y="303"/>
                    <a:pt x="233" y="288"/>
                    <a:pt x="217" y="272"/>
                  </a:cubicBezTo>
                  <a:lnTo>
                    <a:pt x="78" y="210"/>
                  </a:lnTo>
                  <a:lnTo>
                    <a:pt x="217" y="71"/>
                  </a:lnTo>
                  <a:cubicBezTo>
                    <a:pt x="233" y="55"/>
                    <a:pt x="233" y="40"/>
                    <a:pt x="217" y="24"/>
                  </a:cubicBezTo>
                  <a:cubicBezTo>
                    <a:pt x="209" y="8"/>
                    <a:pt x="198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54"/>
            <p:cNvSpPr/>
            <p:nvPr/>
          </p:nvSpPr>
          <p:spPr>
            <a:xfrm>
              <a:off x="4051350" y="4381875"/>
              <a:ext cx="4675" cy="10125"/>
            </a:xfrm>
            <a:custGeom>
              <a:rect b="b" l="l" r="r" t="t"/>
              <a:pathLst>
                <a:path extrusionOk="0" h="405" w="187">
                  <a:moveTo>
                    <a:pt x="171" y="1"/>
                  </a:moveTo>
                  <a:cubicBezTo>
                    <a:pt x="156" y="1"/>
                    <a:pt x="125" y="1"/>
                    <a:pt x="125" y="32"/>
                  </a:cubicBezTo>
                  <a:lnTo>
                    <a:pt x="1" y="358"/>
                  </a:lnTo>
                  <a:cubicBezTo>
                    <a:pt x="1" y="373"/>
                    <a:pt x="1" y="404"/>
                    <a:pt x="16" y="404"/>
                  </a:cubicBezTo>
                  <a:lnTo>
                    <a:pt x="32" y="404"/>
                  </a:lnTo>
                  <a:cubicBezTo>
                    <a:pt x="32" y="404"/>
                    <a:pt x="47" y="404"/>
                    <a:pt x="47" y="373"/>
                  </a:cubicBezTo>
                  <a:lnTo>
                    <a:pt x="187" y="47"/>
                  </a:lnTo>
                  <a:cubicBezTo>
                    <a:pt x="187" y="32"/>
                    <a:pt x="187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54"/>
            <p:cNvSpPr/>
            <p:nvPr/>
          </p:nvSpPr>
          <p:spPr>
            <a:xfrm>
              <a:off x="4057550" y="4381600"/>
              <a:ext cx="5850" cy="10400"/>
            </a:xfrm>
            <a:custGeom>
              <a:rect b="b" l="l" r="r" t="t"/>
              <a:pathLst>
                <a:path extrusionOk="0" h="416" w="234">
                  <a:moveTo>
                    <a:pt x="47" y="0"/>
                  </a:moveTo>
                  <a:cubicBezTo>
                    <a:pt x="36" y="0"/>
                    <a:pt x="24" y="4"/>
                    <a:pt x="16" y="12"/>
                  </a:cubicBezTo>
                  <a:cubicBezTo>
                    <a:pt x="1" y="43"/>
                    <a:pt x="1" y="58"/>
                    <a:pt x="16" y="74"/>
                  </a:cubicBezTo>
                  <a:lnTo>
                    <a:pt x="156" y="214"/>
                  </a:lnTo>
                  <a:lnTo>
                    <a:pt x="16" y="353"/>
                  </a:lnTo>
                  <a:cubicBezTo>
                    <a:pt x="1" y="353"/>
                    <a:pt x="1" y="369"/>
                    <a:pt x="1" y="369"/>
                  </a:cubicBezTo>
                  <a:cubicBezTo>
                    <a:pt x="1" y="384"/>
                    <a:pt x="16" y="415"/>
                    <a:pt x="32" y="415"/>
                  </a:cubicBezTo>
                  <a:lnTo>
                    <a:pt x="63" y="384"/>
                  </a:lnTo>
                  <a:lnTo>
                    <a:pt x="218" y="229"/>
                  </a:lnTo>
                  <a:lnTo>
                    <a:pt x="234" y="167"/>
                  </a:lnTo>
                  <a:lnTo>
                    <a:pt x="78" y="12"/>
                  </a:lnTo>
                  <a:cubicBezTo>
                    <a:pt x="71" y="4"/>
                    <a:pt x="59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54"/>
            <p:cNvSpPr/>
            <p:nvPr/>
          </p:nvSpPr>
          <p:spPr>
            <a:xfrm>
              <a:off x="3925725" y="4414075"/>
              <a:ext cx="62075" cy="99275"/>
            </a:xfrm>
            <a:custGeom>
              <a:rect b="b" l="l" r="r" t="t"/>
              <a:pathLst>
                <a:path extrusionOk="0" h="3971" w="2483">
                  <a:moveTo>
                    <a:pt x="1" y="0"/>
                  </a:moveTo>
                  <a:lnTo>
                    <a:pt x="1" y="3971"/>
                  </a:lnTo>
                  <a:lnTo>
                    <a:pt x="2482" y="3971"/>
                  </a:lnTo>
                  <a:lnTo>
                    <a:pt x="2482" y="3862"/>
                  </a:lnTo>
                  <a:lnTo>
                    <a:pt x="109" y="386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54"/>
            <p:cNvSpPr/>
            <p:nvPr/>
          </p:nvSpPr>
          <p:spPr>
            <a:xfrm>
              <a:off x="3985450" y="4503250"/>
              <a:ext cx="14350" cy="17075"/>
            </a:xfrm>
            <a:custGeom>
              <a:rect b="b" l="l" r="r" t="t"/>
              <a:pathLst>
                <a:path extrusionOk="0" h="683" w="574">
                  <a:moveTo>
                    <a:pt x="0" y="0"/>
                  </a:moveTo>
                  <a:lnTo>
                    <a:pt x="0" y="683"/>
                  </a:lnTo>
                  <a:lnTo>
                    <a:pt x="574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54"/>
            <p:cNvSpPr/>
            <p:nvPr/>
          </p:nvSpPr>
          <p:spPr>
            <a:xfrm>
              <a:off x="3251050" y="4751025"/>
              <a:ext cx="378475" cy="438925"/>
            </a:xfrm>
            <a:custGeom>
              <a:rect b="b" l="l" r="r" t="t"/>
              <a:pathLst>
                <a:path extrusionOk="0" h="17557" w="15139">
                  <a:moveTo>
                    <a:pt x="807" y="0"/>
                  </a:moveTo>
                  <a:lnTo>
                    <a:pt x="1" y="17557"/>
                  </a:lnTo>
                  <a:lnTo>
                    <a:pt x="15138" y="17557"/>
                  </a:lnTo>
                  <a:lnTo>
                    <a:pt x="121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54"/>
            <p:cNvSpPr/>
            <p:nvPr/>
          </p:nvSpPr>
          <p:spPr>
            <a:xfrm>
              <a:off x="3251050" y="4751025"/>
              <a:ext cx="52000" cy="438925"/>
            </a:xfrm>
            <a:custGeom>
              <a:rect b="b" l="l" r="r" t="t"/>
              <a:pathLst>
                <a:path extrusionOk="0" h="17557" w="2080">
                  <a:moveTo>
                    <a:pt x="807" y="0"/>
                  </a:moveTo>
                  <a:lnTo>
                    <a:pt x="1" y="17557"/>
                  </a:lnTo>
                  <a:lnTo>
                    <a:pt x="1335" y="17557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54"/>
            <p:cNvSpPr/>
            <p:nvPr/>
          </p:nvSpPr>
          <p:spPr>
            <a:xfrm>
              <a:off x="3575700" y="4757825"/>
              <a:ext cx="392925" cy="384850"/>
            </a:xfrm>
            <a:custGeom>
              <a:rect b="b" l="l" r="r" t="t"/>
              <a:pathLst>
                <a:path extrusionOk="0" h="15394" w="15717">
                  <a:moveTo>
                    <a:pt x="769" y="1"/>
                  </a:moveTo>
                  <a:cubicBezTo>
                    <a:pt x="242" y="1"/>
                    <a:pt x="1" y="654"/>
                    <a:pt x="307" y="2039"/>
                  </a:cubicBezTo>
                  <a:cubicBezTo>
                    <a:pt x="1299" y="6335"/>
                    <a:pt x="3362" y="11500"/>
                    <a:pt x="4231" y="12353"/>
                  </a:cubicBezTo>
                  <a:cubicBezTo>
                    <a:pt x="5332" y="13408"/>
                    <a:pt x="12637" y="15346"/>
                    <a:pt x="13009" y="15393"/>
                  </a:cubicBezTo>
                  <a:cubicBezTo>
                    <a:pt x="13015" y="15393"/>
                    <a:pt x="13022" y="15394"/>
                    <a:pt x="13028" y="15394"/>
                  </a:cubicBezTo>
                  <a:cubicBezTo>
                    <a:pt x="13919" y="15394"/>
                    <a:pt x="15716" y="8971"/>
                    <a:pt x="14746" y="8832"/>
                  </a:cubicBezTo>
                  <a:cubicBezTo>
                    <a:pt x="13304" y="8631"/>
                    <a:pt x="7968" y="8336"/>
                    <a:pt x="7643" y="8010"/>
                  </a:cubicBezTo>
                  <a:cubicBezTo>
                    <a:pt x="7332" y="7669"/>
                    <a:pt x="5053" y="4831"/>
                    <a:pt x="2757" y="1620"/>
                  </a:cubicBezTo>
                  <a:cubicBezTo>
                    <a:pt x="1989" y="561"/>
                    <a:pt x="1257" y="1"/>
                    <a:pt x="76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4"/>
            <p:cNvSpPr/>
            <p:nvPr/>
          </p:nvSpPr>
          <p:spPr>
            <a:xfrm>
              <a:off x="3883075" y="4975975"/>
              <a:ext cx="308675" cy="194850"/>
            </a:xfrm>
            <a:custGeom>
              <a:rect b="b" l="l" r="r" t="t"/>
              <a:pathLst>
                <a:path extrusionOk="0" h="7794" w="12347">
                  <a:moveTo>
                    <a:pt x="2473" y="0"/>
                  </a:moveTo>
                  <a:cubicBezTo>
                    <a:pt x="2001" y="0"/>
                    <a:pt x="1722" y="13"/>
                    <a:pt x="1722" y="13"/>
                  </a:cubicBezTo>
                  <a:cubicBezTo>
                    <a:pt x="497" y="1021"/>
                    <a:pt x="1" y="6310"/>
                    <a:pt x="1" y="6310"/>
                  </a:cubicBezTo>
                  <a:cubicBezTo>
                    <a:pt x="109" y="6372"/>
                    <a:pt x="1629" y="7132"/>
                    <a:pt x="2575" y="7427"/>
                  </a:cubicBezTo>
                  <a:cubicBezTo>
                    <a:pt x="3000" y="7550"/>
                    <a:pt x="3932" y="7793"/>
                    <a:pt x="4658" y="7793"/>
                  </a:cubicBezTo>
                  <a:cubicBezTo>
                    <a:pt x="5124" y="7793"/>
                    <a:pt x="5506" y="7693"/>
                    <a:pt x="5615" y="7396"/>
                  </a:cubicBezTo>
                  <a:cubicBezTo>
                    <a:pt x="5832" y="6884"/>
                    <a:pt x="4669" y="6434"/>
                    <a:pt x="3831" y="6077"/>
                  </a:cubicBezTo>
                  <a:cubicBezTo>
                    <a:pt x="3413" y="5907"/>
                    <a:pt x="2870" y="5441"/>
                    <a:pt x="3009" y="5178"/>
                  </a:cubicBezTo>
                  <a:cubicBezTo>
                    <a:pt x="3079" y="5030"/>
                    <a:pt x="3225" y="4970"/>
                    <a:pt x="3415" y="4970"/>
                  </a:cubicBezTo>
                  <a:cubicBezTo>
                    <a:pt x="3864" y="4970"/>
                    <a:pt x="4556" y="5303"/>
                    <a:pt x="5057" y="5597"/>
                  </a:cubicBezTo>
                  <a:cubicBezTo>
                    <a:pt x="6202" y="6264"/>
                    <a:pt x="7664" y="7360"/>
                    <a:pt x="8630" y="7360"/>
                  </a:cubicBezTo>
                  <a:cubicBezTo>
                    <a:pt x="8855" y="7360"/>
                    <a:pt x="9052" y="7300"/>
                    <a:pt x="9213" y="7163"/>
                  </a:cubicBezTo>
                  <a:cubicBezTo>
                    <a:pt x="9539" y="6899"/>
                    <a:pt x="9151" y="6419"/>
                    <a:pt x="8608" y="5922"/>
                  </a:cubicBezTo>
                  <a:lnTo>
                    <a:pt x="8608" y="5922"/>
                  </a:lnTo>
                  <a:cubicBezTo>
                    <a:pt x="9304" y="6374"/>
                    <a:pt x="10057" y="6758"/>
                    <a:pt x="10528" y="6758"/>
                  </a:cubicBezTo>
                  <a:cubicBezTo>
                    <a:pt x="10655" y="6758"/>
                    <a:pt x="10762" y="6730"/>
                    <a:pt x="10842" y="6667"/>
                  </a:cubicBezTo>
                  <a:cubicBezTo>
                    <a:pt x="11043" y="6512"/>
                    <a:pt x="11074" y="6279"/>
                    <a:pt x="10935" y="6031"/>
                  </a:cubicBezTo>
                  <a:lnTo>
                    <a:pt x="10935" y="6031"/>
                  </a:lnTo>
                  <a:cubicBezTo>
                    <a:pt x="11034" y="6066"/>
                    <a:pt x="11134" y="6086"/>
                    <a:pt x="11229" y="6086"/>
                  </a:cubicBezTo>
                  <a:cubicBezTo>
                    <a:pt x="11384" y="6086"/>
                    <a:pt x="11527" y="6032"/>
                    <a:pt x="11633" y="5907"/>
                  </a:cubicBezTo>
                  <a:cubicBezTo>
                    <a:pt x="11927" y="5597"/>
                    <a:pt x="11788" y="5147"/>
                    <a:pt x="11462" y="4682"/>
                  </a:cubicBezTo>
                  <a:cubicBezTo>
                    <a:pt x="11571" y="4666"/>
                    <a:pt x="11664" y="4604"/>
                    <a:pt x="11726" y="4511"/>
                  </a:cubicBezTo>
                  <a:cubicBezTo>
                    <a:pt x="12346" y="3565"/>
                    <a:pt x="9244" y="866"/>
                    <a:pt x="8174" y="618"/>
                  </a:cubicBezTo>
                  <a:cubicBezTo>
                    <a:pt x="5949" y="78"/>
                    <a:pt x="3631" y="0"/>
                    <a:pt x="247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4"/>
            <p:cNvSpPr/>
            <p:nvPr/>
          </p:nvSpPr>
          <p:spPr>
            <a:xfrm>
              <a:off x="3998225" y="5061600"/>
              <a:ext cx="102400" cy="65150"/>
            </a:xfrm>
            <a:custGeom>
              <a:rect b="b" l="l" r="r" t="t"/>
              <a:pathLst>
                <a:path extrusionOk="0" h="2606" w="4096">
                  <a:moveTo>
                    <a:pt x="1" y="0"/>
                  </a:moveTo>
                  <a:lnTo>
                    <a:pt x="1" y="0"/>
                  </a:lnTo>
                  <a:cubicBezTo>
                    <a:pt x="761" y="155"/>
                    <a:pt x="1474" y="466"/>
                    <a:pt x="2095" y="946"/>
                  </a:cubicBezTo>
                  <a:cubicBezTo>
                    <a:pt x="2420" y="1210"/>
                    <a:pt x="3770" y="2311"/>
                    <a:pt x="4080" y="2606"/>
                  </a:cubicBezTo>
                  <a:lnTo>
                    <a:pt x="4095" y="2606"/>
                  </a:lnTo>
                  <a:lnTo>
                    <a:pt x="4095" y="2575"/>
                  </a:lnTo>
                  <a:cubicBezTo>
                    <a:pt x="3413" y="1954"/>
                    <a:pt x="2886" y="1334"/>
                    <a:pt x="2095" y="822"/>
                  </a:cubicBezTo>
                  <a:cubicBezTo>
                    <a:pt x="1459" y="388"/>
                    <a:pt x="761" y="12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4"/>
            <p:cNvSpPr/>
            <p:nvPr/>
          </p:nvSpPr>
          <p:spPr>
            <a:xfrm>
              <a:off x="4012975" y="5028250"/>
              <a:ext cx="143750" cy="97900"/>
            </a:xfrm>
            <a:custGeom>
              <a:rect b="b" l="l" r="r" t="t"/>
              <a:pathLst>
                <a:path extrusionOk="0" h="3916" w="5750">
                  <a:moveTo>
                    <a:pt x="0" y="0"/>
                  </a:moveTo>
                  <a:lnTo>
                    <a:pt x="0" y="0"/>
                  </a:lnTo>
                  <a:cubicBezTo>
                    <a:pt x="481" y="156"/>
                    <a:pt x="993" y="311"/>
                    <a:pt x="1474" y="497"/>
                  </a:cubicBezTo>
                  <a:cubicBezTo>
                    <a:pt x="2296" y="807"/>
                    <a:pt x="3056" y="1288"/>
                    <a:pt x="3707" y="1893"/>
                  </a:cubicBezTo>
                  <a:cubicBezTo>
                    <a:pt x="4374" y="2528"/>
                    <a:pt x="5056" y="3211"/>
                    <a:pt x="5708" y="3909"/>
                  </a:cubicBezTo>
                  <a:cubicBezTo>
                    <a:pt x="5717" y="3913"/>
                    <a:pt x="5725" y="3915"/>
                    <a:pt x="5731" y="3915"/>
                  </a:cubicBezTo>
                  <a:cubicBezTo>
                    <a:pt x="5745" y="3915"/>
                    <a:pt x="5750" y="3904"/>
                    <a:pt x="5739" y="3893"/>
                  </a:cubicBezTo>
                  <a:cubicBezTo>
                    <a:pt x="5367" y="3475"/>
                    <a:pt x="4979" y="3056"/>
                    <a:pt x="4591" y="2653"/>
                  </a:cubicBezTo>
                  <a:cubicBezTo>
                    <a:pt x="3940" y="1970"/>
                    <a:pt x="3273" y="1272"/>
                    <a:pt x="2435" y="853"/>
                  </a:cubicBezTo>
                  <a:cubicBezTo>
                    <a:pt x="1660" y="435"/>
                    <a:pt x="822" y="2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54"/>
            <p:cNvSpPr/>
            <p:nvPr/>
          </p:nvSpPr>
          <p:spPr>
            <a:xfrm>
              <a:off x="4035075" y="4999175"/>
              <a:ext cx="135625" cy="94775"/>
            </a:xfrm>
            <a:custGeom>
              <a:rect b="b" l="l" r="r" t="t"/>
              <a:pathLst>
                <a:path extrusionOk="0" h="3791" w="5425">
                  <a:moveTo>
                    <a:pt x="0" y="0"/>
                  </a:moveTo>
                  <a:cubicBezTo>
                    <a:pt x="528" y="109"/>
                    <a:pt x="1055" y="264"/>
                    <a:pt x="1567" y="465"/>
                  </a:cubicBezTo>
                  <a:cubicBezTo>
                    <a:pt x="2079" y="698"/>
                    <a:pt x="2544" y="993"/>
                    <a:pt x="2947" y="1350"/>
                  </a:cubicBezTo>
                  <a:cubicBezTo>
                    <a:pt x="3800" y="2110"/>
                    <a:pt x="4638" y="2932"/>
                    <a:pt x="5398" y="3785"/>
                  </a:cubicBezTo>
                  <a:cubicBezTo>
                    <a:pt x="5398" y="3789"/>
                    <a:pt x="5400" y="3791"/>
                    <a:pt x="5403" y="3791"/>
                  </a:cubicBezTo>
                  <a:cubicBezTo>
                    <a:pt x="5411" y="3791"/>
                    <a:pt x="5425" y="3776"/>
                    <a:pt x="5413" y="3754"/>
                  </a:cubicBezTo>
                  <a:cubicBezTo>
                    <a:pt x="5087" y="3350"/>
                    <a:pt x="4731" y="2963"/>
                    <a:pt x="4390" y="2590"/>
                  </a:cubicBezTo>
                  <a:cubicBezTo>
                    <a:pt x="4048" y="2265"/>
                    <a:pt x="3164" y="1287"/>
                    <a:pt x="2218" y="729"/>
                  </a:cubicBezTo>
                  <a:cubicBezTo>
                    <a:pt x="1520" y="310"/>
                    <a:pt x="807" y="15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54"/>
            <p:cNvSpPr/>
            <p:nvPr/>
          </p:nvSpPr>
          <p:spPr>
            <a:xfrm>
              <a:off x="3575050" y="4755175"/>
              <a:ext cx="339075" cy="393300"/>
            </a:xfrm>
            <a:custGeom>
              <a:rect b="b" l="l" r="r" t="t"/>
              <a:pathLst>
                <a:path extrusionOk="0" h="15732" w="13563">
                  <a:moveTo>
                    <a:pt x="886" y="1"/>
                  </a:moveTo>
                  <a:cubicBezTo>
                    <a:pt x="309" y="1"/>
                    <a:pt x="1" y="719"/>
                    <a:pt x="333" y="2362"/>
                  </a:cubicBezTo>
                  <a:cubicBezTo>
                    <a:pt x="938" y="5371"/>
                    <a:pt x="3016" y="11575"/>
                    <a:pt x="4117" y="12785"/>
                  </a:cubicBezTo>
                  <a:cubicBezTo>
                    <a:pt x="5218" y="13979"/>
                    <a:pt x="11313" y="15731"/>
                    <a:pt x="11313" y="15731"/>
                  </a:cubicBezTo>
                  <a:lnTo>
                    <a:pt x="13562" y="8597"/>
                  </a:lnTo>
                  <a:cubicBezTo>
                    <a:pt x="13562" y="8597"/>
                    <a:pt x="7901" y="8039"/>
                    <a:pt x="7700" y="7930"/>
                  </a:cubicBezTo>
                  <a:cubicBezTo>
                    <a:pt x="7514" y="7822"/>
                    <a:pt x="4039" y="3246"/>
                    <a:pt x="2644" y="1338"/>
                  </a:cubicBezTo>
                  <a:cubicBezTo>
                    <a:pt x="2014" y="485"/>
                    <a:pt x="1359" y="1"/>
                    <a:pt x="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54"/>
            <p:cNvSpPr/>
            <p:nvPr/>
          </p:nvSpPr>
          <p:spPr>
            <a:xfrm>
              <a:off x="3820650" y="4968775"/>
              <a:ext cx="52375" cy="162625"/>
            </a:xfrm>
            <a:custGeom>
              <a:rect b="b" l="l" r="r" t="t"/>
              <a:pathLst>
                <a:path extrusionOk="0" h="6505" w="2095">
                  <a:moveTo>
                    <a:pt x="2063" y="0"/>
                  </a:moveTo>
                  <a:cubicBezTo>
                    <a:pt x="2057" y="0"/>
                    <a:pt x="2052" y="2"/>
                    <a:pt x="2048" y="6"/>
                  </a:cubicBezTo>
                  <a:cubicBezTo>
                    <a:pt x="1738" y="844"/>
                    <a:pt x="1427" y="1681"/>
                    <a:pt x="1179" y="2535"/>
                  </a:cubicBezTo>
                  <a:cubicBezTo>
                    <a:pt x="931" y="3388"/>
                    <a:pt x="636" y="4225"/>
                    <a:pt x="388" y="5047"/>
                  </a:cubicBezTo>
                  <a:cubicBezTo>
                    <a:pt x="233" y="5543"/>
                    <a:pt x="109" y="6024"/>
                    <a:pt x="1" y="6505"/>
                  </a:cubicBezTo>
                  <a:lnTo>
                    <a:pt x="16" y="6505"/>
                  </a:lnTo>
                  <a:cubicBezTo>
                    <a:pt x="342" y="5698"/>
                    <a:pt x="605" y="4861"/>
                    <a:pt x="885" y="4008"/>
                  </a:cubicBezTo>
                  <a:cubicBezTo>
                    <a:pt x="1164" y="3170"/>
                    <a:pt x="1427" y="2317"/>
                    <a:pt x="1676" y="1480"/>
                  </a:cubicBezTo>
                  <a:lnTo>
                    <a:pt x="2094" y="37"/>
                  </a:lnTo>
                  <a:cubicBezTo>
                    <a:pt x="2094" y="15"/>
                    <a:pt x="2078" y="0"/>
                    <a:pt x="20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4"/>
            <p:cNvSpPr/>
            <p:nvPr/>
          </p:nvSpPr>
          <p:spPr>
            <a:xfrm>
              <a:off x="3578700" y="4755675"/>
              <a:ext cx="202050" cy="367975"/>
            </a:xfrm>
            <a:custGeom>
              <a:rect b="b" l="l" r="r" t="t"/>
              <a:pathLst>
                <a:path extrusionOk="0" h="14719" w="8082">
                  <a:moveTo>
                    <a:pt x="761" y="0"/>
                  </a:moveTo>
                  <a:cubicBezTo>
                    <a:pt x="295" y="0"/>
                    <a:pt x="1" y="450"/>
                    <a:pt x="63" y="1443"/>
                  </a:cubicBezTo>
                  <a:cubicBezTo>
                    <a:pt x="78" y="1753"/>
                    <a:pt x="109" y="2016"/>
                    <a:pt x="156" y="2249"/>
                  </a:cubicBezTo>
                  <a:cubicBezTo>
                    <a:pt x="156" y="2296"/>
                    <a:pt x="171" y="2327"/>
                    <a:pt x="171" y="2373"/>
                  </a:cubicBezTo>
                  <a:cubicBezTo>
                    <a:pt x="792" y="5382"/>
                    <a:pt x="2854" y="11586"/>
                    <a:pt x="3955" y="12780"/>
                  </a:cubicBezTo>
                  <a:lnTo>
                    <a:pt x="4018" y="12842"/>
                  </a:lnTo>
                  <a:lnTo>
                    <a:pt x="4064" y="12904"/>
                  </a:lnTo>
                  <a:cubicBezTo>
                    <a:pt x="4297" y="13075"/>
                    <a:pt x="4560" y="13245"/>
                    <a:pt x="4824" y="13385"/>
                  </a:cubicBezTo>
                  <a:lnTo>
                    <a:pt x="4948" y="13447"/>
                  </a:lnTo>
                  <a:cubicBezTo>
                    <a:pt x="5150" y="13556"/>
                    <a:pt x="5413" y="13680"/>
                    <a:pt x="5677" y="13788"/>
                  </a:cubicBezTo>
                  <a:lnTo>
                    <a:pt x="5817" y="13850"/>
                  </a:lnTo>
                  <a:cubicBezTo>
                    <a:pt x="6437" y="14114"/>
                    <a:pt x="7135" y="14393"/>
                    <a:pt x="7817" y="14626"/>
                  </a:cubicBezTo>
                  <a:lnTo>
                    <a:pt x="8081" y="14719"/>
                  </a:lnTo>
                  <a:cubicBezTo>
                    <a:pt x="6887" y="12377"/>
                    <a:pt x="2699" y="3831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4"/>
            <p:cNvSpPr/>
            <p:nvPr/>
          </p:nvSpPr>
          <p:spPr>
            <a:xfrm>
              <a:off x="3334425" y="4739625"/>
              <a:ext cx="389325" cy="450325"/>
            </a:xfrm>
            <a:custGeom>
              <a:rect b="b" l="l" r="r" t="t"/>
              <a:pathLst>
                <a:path extrusionOk="0" h="18013" w="15573">
                  <a:moveTo>
                    <a:pt x="9150" y="1"/>
                  </a:moveTo>
                  <a:cubicBezTo>
                    <a:pt x="8627" y="1"/>
                    <a:pt x="8111" y="121"/>
                    <a:pt x="7709" y="410"/>
                  </a:cubicBezTo>
                  <a:cubicBezTo>
                    <a:pt x="2513" y="4209"/>
                    <a:pt x="1" y="17703"/>
                    <a:pt x="171" y="18013"/>
                  </a:cubicBezTo>
                  <a:lnTo>
                    <a:pt x="15572" y="18013"/>
                  </a:lnTo>
                  <a:cubicBezTo>
                    <a:pt x="15572" y="18013"/>
                    <a:pt x="14347" y="5047"/>
                    <a:pt x="11478" y="937"/>
                  </a:cubicBezTo>
                  <a:cubicBezTo>
                    <a:pt x="11115" y="413"/>
                    <a:pt x="10118" y="1"/>
                    <a:pt x="9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54"/>
            <p:cNvSpPr/>
            <p:nvPr/>
          </p:nvSpPr>
          <p:spPr>
            <a:xfrm>
              <a:off x="3660900" y="4852225"/>
              <a:ext cx="49275" cy="231000"/>
            </a:xfrm>
            <a:custGeom>
              <a:rect b="b" l="l" r="r" t="t"/>
              <a:pathLst>
                <a:path extrusionOk="0" h="9240" w="1971">
                  <a:moveTo>
                    <a:pt x="1" y="0"/>
                  </a:moveTo>
                  <a:lnTo>
                    <a:pt x="419" y="2032"/>
                  </a:lnTo>
                  <a:lnTo>
                    <a:pt x="1164" y="5646"/>
                  </a:lnTo>
                  <a:cubicBezTo>
                    <a:pt x="1303" y="6219"/>
                    <a:pt x="1427" y="6824"/>
                    <a:pt x="1552" y="7429"/>
                  </a:cubicBezTo>
                  <a:cubicBezTo>
                    <a:pt x="1691" y="8034"/>
                    <a:pt x="1831" y="8623"/>
                    <a:pt x="1939" y="9228"/>
                  </a:cubicBezTo>
                  <a:cubicBezTo>
                    <a:pt x="1939" y="9236"/>
                    <a:pt x="1947" y="9240"/>
                    <a:pt x="1955" y="9240"/>
                  </a:cubicBezTo>
                  <a:cubicBezTo>
                    <a:pt x="1963" y="9240"/>
                    <a:pt x="1970" y="9236"/>
                    <a:pt x="1970" y="9228"/>
                  </a:cubicBezTo>
                  <a:cubicBezTo>
                    <a:pt x="1846" y="8546"/>
                    <a:pt x="1769" y="7848"/>
                    <a:pt x="1660" y="7181"/>
                  </a:cubicBezTo>
                  <a:cubicBezTo>
                    <a:pt x="1458" y="5971"/>
                    <a:pt x="1226" y="4777"/>
                    <a:pt x="962" y="3567"/>
                  </a:cubicBezTo>
                  <a:cubicBezTo>
                    <a:pt x="823" y="2947"/>
                    <a:pt x="667" y="2327"/>
                    <a:pt x="512" y="1706"/>
                  </a:cubicBezTo>
                  <a:cubicBezTo>
                    <a:pt x="497" y="1442"/>
                    <a:pt x="466" y="1148"/>
                    <a:pt x="419" y="869"/>
                  </a:cubicBezTo>
                  <a:cubicBezTo>
                    <a:pt x="419" y="861"/>
                    <a:pt x="412" y="857"/>
                    <a:pt x="404" y="857"/>
                  </a:cubicBezTo>
                  <a:cubicBezTo>
                    <a:pt x="396" y="857"/>
                    <a:pt x="388" y="861"/>
                    <a:pt x="388" y="869"/>
                  </a:cubicBezTo>
                  <a:cubicBezTo>
                    <a:pt x="435" y="1101"/>
                    <a:pt x="450" y="1318"/>
                    <a:pt x="466" y="1551"/>
                  </a:cubicBezTo>
                  <a:cubicBezTo>
                    <a:pt x="342" y="1055"/>
                    <a:pt x="202" y="527"/>
                    <a:pt x="63" y="16"/>
                  </a:cubicBezTo>
                  <a:cubicBezTo>
                    <a:pt x="47" y="8"/>
                    <a:pt x="39" y="8"/>
                    <a:pt x="32" y="8"/>
                  </a:cubicBezTo>
                  <a:cubicBezTo>
                    <a:pt x="24" y="8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54"/>
            <p:cNvSpPr/>
            <p:nvPr/>
          </p:nvSpPr>
          <p:spPr>
            <a:xfrm>
              <a:off x="3273950" y="4755325"/>
              <a:ext cx="458700" cy="406875"/>
            </a:xfrm>
            <a:custGeom>
              <a:rect b="b" l="l" r="r" t="t"/>
              <a:pathLst>
                <a:path extrusionOk="0" h="16275" w="18348">
                  <a:moveTo>
                    <a:pt x="10168" y="1"/>
                  </a:moveTo>
                  <a:cubicBezTo>
                    <a:pt x="9646" y="1"/>
                    <a:pt x="8904" y="574"/>
                    <a:pt x="8391" y="1131"/>
                  </a:cubicBezTo>
                  <a:cubicBezTo>
                    <a:pt x="5909" y="3783"/>
                    <a:pt x="0" y="13787"/>
                    <a:pt x="1908" y="15617"/>
                  </a:cubicBezTo>
                  <a:cubicBezTo>
                    <a:pt x="2395" y="16084"/>
                    <a:pt x="3441" y="16274"/>
                    <a:pt x="4780" y="16274"/>
                  </a:cubicBezTo>
                  <a:cubicBezTo>
                    <a:pt x="8730" y="16274"/>
                    <a:pt x="15229" y="14623"/>
                    <a:pt x="17464" y="13570"/>
                  </a:cubicBezTo>
                  <a:cubicBezTo>
                    <a:pt x="18348" y="13135"/>
                    <a:pt x="14982" y="7598"/>
                    <a:pt x="13928" y="7474"/>
                  </a:cubicBezTo>
                  <a:cubicBezTo>
                    <a:pt x="13905" y="7471"/>
                    <a:pt x="13880" y="7470"/>
                    <a:pt x="13853" y="7470"/>
                  </a:cubicBezTo>
                  <a:cubicBezTo>
                    <a:pt x="12891" y="7470"/>
                    <a:pt x="9107" y="9170"/>
                    <a:pt x="8549" y="9170"/>
                  </a:cubicBezTo>
                  <a:cubicBezTo>
                    <a:pt x="8514" y="9170"/>
                    <a:pt x="8492" y="9164"/>
                    <a:pt x="8484" y="9149"/>
                  </a:cubicBezTo>
                  <a:cubicBezTo>
                    <a:pt x="8329" y="8855"/>
                    <a:pt x="9352" y="6993"/>
                    <a:pt x="10422" y="3147"/>
                  </a:cubicBezTo>
                  <a:cubicBezTo>
                    <a:pt x="11077" y="754"/>
                    <a:pt x="10767" y="1"/>
                    <a:pt x="10168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54"/>
            <p:cNvSpPr/>
            <p:nvPr/>
          </p:nvSpPr>
          <p:spPr>
            <a:xfrm>
              <a:off x="3732250" y="4855225"/>
              <a:ext cx="157925" cy="109450"/>
            </a:xfrm>
            <a:custGeom>
              <a:rect b="b" l="l" r="r" t="t"/>
              <a:pathLst>
                <a:path extrusionOk="0" h="4378" w="6317">
                  <a:moveTo>
                    <a:pt x="5539" y="0"/>
                  </a:moveTo>
                  <a:cubicBezTo>
                    <a:pt x="5244" y="0"/>
                    <a:pt x="4863" y="138"/>
                    <a:pt x="4467" y="423"/>
                  </a:cubicBezTo>
                  <a:cubicBezTo>
                    <a:pt x="2761" y="1648"/>
                    <a:pt x="2156" y="1400"/>
                    <a:pt x="0" y="1679"/>
                  </a:cubicBezTo>
                  <a:lnTo>
                    <a:pt x="1148" y="4378"/>
                  </a:lnTo>
                  <a:cubicBezTo>
                    <a:pt x="2172" y="4316"/>
                    <a:pt x="4886" y="3354"/>
                    <a:pt x="5909" y="1260"/>
                  </a:cubicBezTo>
                  <a:cubicBezTo>
                    <a:pt x="6316" y="437"/>
                    <a:pt x="6063" y="0"/>
                    <a:pt x="553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54"/>
            <p:cNvSpPr/>
            <p:nvPr/>
          </p:nvSpPr>
          <p:spPr>
            <a:xfrm>
              <a:off x="3588775" y="4895400"/>
              <a:ext cx="356575" cy="199400"/>
            </a:xfrm>
            <a:custGeom>
              <a:rect b="b" l="l" r="r" t="t"/>
              <a:pathLst>
                <a:path extrusionOk="0" h="7976" w="14263">
                  <a:moveTo>
                    <a:pt x="6776" y="1"/>
                  </a:moveTo>
                  <a:cubicBezTo>
                    <a:pt x="5927" y="1"/>
                    <a:pt x="5210" y="132"/>
                    <a:pt x="4700" y="258"/>
                  </a:cubicBezTo>
                  <a:cubicBezTo>
                    <a:pt x="2420" y="801"/>
                    <a:pt x="1" y="2150"/>
                    <a:pt x="1" y="2150"/>
                  </a:cubicBezTo>
                  <a:lnTo>
                    <a:pt x="4328" y="7951"/>
                  </a:lnTo>
                  <a:cubicBezTo>
                    <a:pt x="4505" y="7968"/>
                    <a:pt x="4673" y="7975"/>
                    <a:pt x="4832" y="7975"/>
                  </a:cubicBezTo>
                  <a:cubicBezTo>
                    <a:pt x="6135" y="7975"/>
                    <a:pt x="6825" y="7470"/>
                    <a:pt x="6825" y="7470"/>
                  </a:cubicBezTo>
                  <a:cubicBezTo>
                    <a:pt x="6949" y="7594"/>
                    <a:pt x="7073" y="7734"/>
                    <a:pt x="7213" y="7873"/>
                  </a:cubicBezTo>
                  <a:cubicBezTo>
                    <a:pt x="8128" y="7284"/>
                    <a:pt x="9198" y="6354"/>
                    <a:pt x="9586" y="6028"/>
                  </a:cubicBezTo>
                  <a:cubicBezTo>
                    <a:pt x="10439" y="5252"/>
                    <a:pt x="9989" y="2973"/>
                    <a:pt x="9989" y="2972"/>
                  </a:cubicBezTo>
                  <a:lnTo>
                    <a:pt x="9989" y="2972"/>
                  </a:lnTo>
                  <a:cubicBezTo>
                    <a:pt x="10795" y="3174"/>
                    <a:pt x="11400" y="3950"/>
                    <a:pt x="12688" y="4570"/>
                  </a:cubicBezTo>
                  <a:cubicBezTo>
                    <a:pt x="13035" y="4741"/>
                    <a:pt x="13294" y="4813"/>
                    <a:pt x="13481" y="4813"/>
                  </a:cubicBezTo>
                  <a:cubicBezTo>
                    <a:pt x="14262" y="4813"/>
                    <a:pt x="13773" y="3546"/>
                    <a:pt x="13122" y="2895"/>
                  </a:cubicBezTo>
                  <a:cubicBezTo>
                    <a:pt x="10863" y="563"/>
                    <a:pt x="8534" y="1"/>
                    <a:pt x="6776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4"/>
            <p:cNvSpPr/>
            <p:nvPr/>
          </p:nvSpPr>
          <p:spPr>
            <a:xfrm>
              <a:off x="3730300" y="4898750"/>
              <a:ext cx="176075" cy="235000"/>
            </a:xfrm>
            <a:custGeom>
              <a:rect b="b" l="l" r="r" t="t"/>
              <a:pathLst>
                <a:path extrusionOk="0" h="9400" w="7043">
                  <a:moveTo>
                    <a:pt x="606" y="0"/>
                  </a:moveTo>
                  <a:cubicBezTo>
                    <a:pt x="606" y="0"/>
                    <a:pt x="1" y="7212"/>
                    <a:pt x="249" y="7352"/>
                  </a:cubicBezTo>
                  <a:cubicBezTo>
                    <a:pt x="1312" y="7797"/>
                    <a:pt x="1630" y="9400"/>
                    <a:pt x="2361" y="9400"/>
                  </a:cubicBezTo>
                  <a:cubicBezTo>
                    <a:pt x="2419" y="9400"/>
                    <a:pt x="2480" y="9390"/>
                    <a:pt x="2544" y="9368"/>
                  </a:cubicBezTo>
                  <a:cubicBezTo>
                    <a:pt x="3273" y="9104"/>
                    <a:pt x="3087" y="8267"/>
                    <a:pt x="3087" y="8267"/>
                  </a:cubicBezTo>
                  <a:lnTo>
                    <a:pt x="3087" y="8267"/>
                  </a:lnTo>
                  <a:cubicBezTo>
                    <a:pt x="3087" y="8267"/>
                    <a:pt x="3480" y="8791"/>
                    <a:pt x="3982" y="8791"/>
                  </a:cubicBezTo>
                  <a:cubicBezTo>
                    <a:pt x="4103" y="8791"/>
                    <a:pt x="4230" y="8761"/>
                    <a:pt x="4359" y="8686"/>
                  </a:cubicBezTo>
                  <a:cubicBezTo>
                    <a:pt x="5119" y="8267"/>
                    <a:pt x="4576" y="6949"/>
                    <a:pt x="4576" y="6949"/>
                  </a:cubicBezTo>
                  <a:lnTo>
                    <a:pt x="4576" y="6949"/>
                  </a:lnTo>
                  <a:cubicBezTo>
                    <a:pt x="4576" y="6949"/>
                    <a:pt x="5041" y="7511"/>
                    <a:pt x="5577" y="7511"/>
                  </a:cubicBezTo>
                  <a:cubicBezTo>
                    <a:pt x="5747" y="7511"/>
                    <a:pt x="5924" y="7455"/>
                    <a:pt x="6096" y="7305"/>
                  </a:cubicBezTo>
                  <a:cubicBezTo>
                    <a:pt x="7042" y="6452"/>
                    <a:pt x="5134" y="3691"/>
                    <a:pt x="3971" y="2404"/>
                  </a:cubicBezTo>
                  <a:cubicBezTo>
                    <a:pt x="2932" y="1241"/>
                    <a:pt x="1366" y="388"/>
                    <a:pt x="60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4"/>
            <p:cNvSpPr/>
            <p:nvPr/>
          </p:nvSpPr>
          <p:spPr>
            <a:xfrm>
              <a:off x="3790800" y="4983650"/>
              <a:ext cx="53925" cy="88375"/>
            </a:xfrm>
            <a:custGeom>
              <a:rect b="b" l="l" r="r" t="t"/>
              <a:pathLst>
                <a:path extrusionOk="0" h="3535" w="2157">
                  <a:moveTo>
                    <a:pt x="0" y="1"/>
                  </a:moveTo>
                  <a:cubicBezTo>
                    <a:pt x="838" y="1086"/>
                    <a:pt x="1551" y="2265"/>
                    <a:pt x="2141" y="3521"/>
                  </a:cubicBezTo>
                  <a:cubicBezTo>
                    <a:pt x="2141" y="3531"/>
                    <a:pt x="2142" y="3534"/>
                    <a:pt x="2144" y="3534"/>
                  </a:cubicBezTo>
                  <a:cubicBezTo>
                    <a:pt x="2148" y="3534"/>
                    <a:pt x="2156" y="3512"/>
                    <a:pt x="2156" y="3490"/>
                  </a:cubicBezTo>
                  <a:cubicBezTo>
                    <a:pt x="1830" y="1955"/>
                    <a:pt x="636" y="48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54"/>
            <p:cNvSpPr/>
            <p:nvPr/>
          </p:nvSpPr>
          <p:spPr>
            <a:xfrm>
              <a:off x="3759125" y="5013950"/>
              <a:ext cx="48750" cy="91400"/>
            </a:xfrm>
            <a:custGeom>
              <a:rect b="b" l="l" r="r" t="t"/>
              <a:pathLst>
                <a:path extrusionOk="0" h="3656" w="1950">
                  <a:moveTo>
                    <a:pt x="8" y="0"/>
                  </a:moveTo>
                  <a:cubicBezTo>
                    <a:pt x="4" y="0"/>
                    <a:pt x="1" y="14"/>
                    <a:pt x="11" y="14"/>
                  </a:cubicBezTo>
                  <a:cubicBezTo>
                    <a:pt x="11" y="4"/>
                    <a:pt x="9" y="0"/>
                    <a:pt x="8" y="0"/>
                  </a:cubicBezTo>
                  <a:close/>
                  <a:moveTo>
                    <a:pt x="11" y="14"/>
                  </a:moveTo>
                  <a:lnTo>
                    <a:pt x="11" y="14"/>
                  </a:lnTo>
                  <a:cubicBezTo>
                    <a:pt x="771" y="1146"/>
                    <a:pt x="1422" y="2356"/>
                    <a:pt x="1903" y="3628"/>
                  </a:cubicBezTo>
                  <a:cubicBezTo>
                    <a:pt x="1916" y="3647"/>
                    <a:pt x="1926" y="3656"/>
                    <a:pt x="1934" y="3656"/>
                  </a:cubicBezTo>
                  <a:cubicBezTo>
                    <a:pt x="1944" y="3656"/>
                    <a:pt x="1950" y="3639"/>
                    <a:pt x="1950" y="3612"/>
                  </a:cubicBezTo>
                  <a:cubicBezTo>
                    <a:pt x="1686" y="2061"/>
                    <a:pt x="538" y="479"/>
                    <a:pt x="11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54"/>
            <p:cNvSpPr/>
            <p:nvPr/>
          </p:nvSpPr>
          <p:spPr>
            <a:xfrm>
              <a:off x="3838475" y="4968925"/>
              <a:ext cx="99675" cy="48975"/>
            </a:xfrm>
            <a:custGeom>
              <a:rect b="b" l="l" r="r" t="t"/>
              <a:pathLst>
                <a:path extrusionOk="0" h="1959" w="3987">
                  <a:moveTo>
                    <a:pt x="16" y="0"/>
                  </a:moveTo>
                  <a:cubicBezTo>
                    <a:pt x="1" y="0"/>
                    <a:pt x="1" y="31"/>
                    <a:pt x="1" y="47"/>
                  </a:cubicBezTo>
                  <a:cubicBezTo>
                    <a:pt x="342" y="218"/>
                    <a:pt x="683" y="419"/>
                    <a:pt x="1009" y="621"/>
                  </a:cubicBezTo>
                  <a:lnTo>
                    <a:pt x="2002" y="1319"/>
                  </a:lnTo>
                  <a:cubicBezTo>
                    <a:pt x="2172" y="1427"/>
                    <a:pt x="2327" y="1536"/>
                    <a:pt x="2498" y="1629"/>
                  </a:cubicBezTo>
                  <a:cubicBezTo>
                    <a:pt x="2669" y="1753"/>
                    <a:pt x="2870" y="1831"/>
                    <a:pt x="3056" y="1908"/>
                  </a:cubicBezTo>
                  <a:cubicBezTo>
                    <a:pt x="3158" y="1940"/>
                    <a:pt x="3270" y="1959"/>
                    <a:pt x="3380" y="1959"/>
                  </a:cubicBezTo>
                  <a:cubicBezTo>
                    <a:pt x="3641" y="1959"/>
                    <a:pt x="3890" y="1855"/>
                    <a:pt x="3956" y="1582"/>
                  </a:cubicBezTo>
                  <a:cubicBezTo>
                    <a:pt x="3987" y="1396"/>
                    <a:pt x="3971" y="1210"/>
                    <a:pt x="3894" y="1040"/>
                  </a:cubicBezTo>
                  <a:cubicBezTo>
                    <a:pt x="3785" y="776"/>
                    <a:pt x="3646" y="528"/>
                    <a:pt x="3475" y="311"/>
                  </a:cubicBezTo>
                  <a:cubicBezTo>
                    <a:pt x="3444" y="311"/>
                    <a:pt x="3444" y="342"/>
                    <a:pt x="3444" y="342"/>
                  </a:cubicBezTo>
                  <a:cubicBezTo>
                    <a:pt x="3630" y="574"/>
                    <a:pt x="3754" y="838"/>
                    <a:pt x="3832" y="1133"/>
                  </a:cubicBezTo>
                  <a:cubicBezTo>
                    <a:pt x="3878" y="1319"/>
                    <a:pt x="3878" y="1582"/>
                    <a:pt x="3708" y="1707"/>
                  </a:cubicBezTo>
                  <a:cubicBezTo>
                    <a:pt x="3618" y="1777"/>
                    <a:pt x="3516" y="1805"/>
                    <a:pt x="3409" y="1805"/>
                  </a:cubicBezTo>
                  <a:cubicBezTo>
                    <a:pt x="3163" y="1805"/>
                    <a:pt x="2894" y="1659"/>
                    <a:pt x="2700" y="1551"/>
                  </a:cubicBezTo>
                  <a:cubicBezTo>
                    <a:pt x="2389" y="1381"/>
                    <a:pt x="2079" y="1195"/>
                    <a:pt x="1785" y="978"/>
                  </a:cubicBezTo>
                  <a:cubicBezTo>
                    <a:pt x="1180" y="574"/>
                    <a:pt x="714" y="21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54"/>
            <p:cNvSpPr/>
            <p:nvPr/>
          </p:nvSpPr>
          <p:spPr>
            <a:xfrm>
              <a:off x="3838475" y="4968925"/>
              <a:ext cx="52375" cy="119350"/>
            </a:xfrm>
            <a:custGeom>
              <a:rect b="b" l="l" r="r" t="t"/>
              <a:pathLst>
                <a:path extrusionOk="0" h="4774" w="2095">
                  <a:moveTo>
                    <a:pt x="1" y="0"/>
                  </a:moveTo>
                  <a:lnTo>
                    <a:pt x="1" y="31"/>
                  </a:lnTo>
                  <a:cubicBezTo>
                    <a:pt x="327" y="419"/>
                    <a:pt x="1319" y="2079"/>
                    <a:pt x="1490" y="2482"/>
                  </a:cubicBezTo>
                  <a:cubicBezTo>
                    <a:pt x="1692" y="2901"/>
                    <a:pt x="1862" y="3320"/>
                    <a:pt x="1909" y="3769"/>
                  </a:cubicBezTo>
                  <a:cubicBezTo>
                    <a:pt x="1955" y="3986"/>
                    <a:pt x="1909" y="4188"/>
                    <a:pt x="1800" y="4374"/>
                  </a:cubicBezTo>
                  <a:cubicBezTo>
                    <a:pt x="1707" y="4498"/>
                    <a:pt x="1521" y="4607"/>
                    <a:pt x="1350" y="4622"/>
                  </a:cubicBezTo>
                  <a:cubicBezTo>
                    <a:pt x="1314" y="4628"/>
                    <a:pt x="1277" y="4631"/>
                    <a:pt x="1239" y="4631"/>
                  </a:cubicBezTo>
                  <a:cubicBezTo>
                    <a:pt x="869" y="4631"/>
                    <a:pt x="490" y="4363"/>
                    <a:pt x="265" y="4095"/>
                  </a:cubicBezTo>
                  <a:cubicBezTo>
                    <a:pt x="249" y="4095"/>
                    <a:pt x="249" y="4095"/>
                    <a:pt x="249" y="4110"/>
                  </a:cubicBezTo>
                  <a:cubicBezTo>
                    <a:pt x="404" y="4343"/>
                    <a:pt x="590" y="4529"/>
                    <a:pt x="807" y="4653"/>
                  </a:cubicBezTo>
                  <a:cubicBezTo>
                    <a:pt x="960" y="4736"/>
                    <a:pt x="1113" y="4773"/>
                    <a:pt x="1272" y="4773"/>
                  </a:cubicBezTo>
                  <a:cubicBezTo>
                    <a:pt x="1323" y="4773"/>
                    <a:pt x="1375" y="4769"/>
                    <a:pt x="1428" y="4762"/>
                  </a:cubicBezTo>
                  <a:cubicBezTo>
                    <a:pt x="1598" y="4715"/>
                    <a:pt x="2095" y="4576"/>
                    <a:pt x="2095" y="3847"/>
                  </a:cubicBezTo>
                  <a:cubicBezTo>
                    <a:pt x="2095" y="3335"/>
                    <a:pt x="1862" y="2792"/>
                    <a:pt x="1645" y="2358"/>
                  </a:cubicBezTo>
                  <a:cubicBezTo>
                    <a:pt x="1443" y="1908"/>
                    <a:pt x="559" y="52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54"/>
            <p:cNvSpPr/>
            <p:nvPr/>
          </p:nvSpPr>
          <p:spPr>
            <a:xfrm>
              <a:off x="3284025" y="4754025"/>
              <a:ext cx="390075" cy="413325"/>
            </a:xfrm>
            <a:custGeom>
              <a:rect b="b" l="l" r="r" t="t"/>
              <a:pathLst>
                <a:path extrusionOk="0" h="16533" w="15603">
                  <a:moveTo>
                    <a:pt x="9735" y="1"/>
                  </a:moveTo>
                  <a:cubicBezTo>
                    <a:pt x="9239" y="1"/>
                    <a:pt x="8487" y="506"/>
                    <a:pt x="7507" y="1617"/>
                  </a:cubicBezTo>
                  <a:cubicBezTo>
                    <a:pt x="5180" y="4254"/>
                    <a:pt x="0" y="13342"/>
                    <a:pt x="1132" y="15653"/>
                  </a:cubicBezTo>
                  <a:cubicBezTo>
                    <a:pt x="1453" y="16299"/>
                    <a:pt x="2726" y="16532"/>
                    <a:pt x="4392" y="16532"/>
                  </a:cubicBezTo>
                  <a:cubicBezTo>
                    <a:pt x="8688" y="16532"/>
                    <a:pt x="15603" y="14986"/>
                    <a:pt x="15603" y="14986"/>
                  </a:cubicBezTo>
                  <a:lnTo>
                    <a:pt x="12191" y="7805"/>
                  </a:lnTo>
                  <a:lnTo>
                    <a:pt x="8112" y="9263"/>
                  </a:lnTo>
                  <a:cubicBezTo>
                    <a:pt x="8112" y="9263"/>
                    <a:pt x="9632" y="5448"/>
                    <a:pt x="10252" y="2594"/>
                  </a:cubicBezTo>
                  <a:cubicBezTo>
                    <a:pt x="10611" y="952"/>
                    <a:pt x="10414" y="1"/>
                    <a:pt x="9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54"/>
            <p:cNvSpPr/>
            <p:nvPr/>
          </p:nvSpPr>
          <p:spPr>
            <a:xfrm>
              <a:off x="3385225" y="4974350"/>
              <a:ext cx="131450" cy="59350"/>
            </a:xfrm>
            <a:custGeom>
              <a:rect b="b" l="l" r="r" t="t"/>
              <a:pathLst>
                <a:path extrusionOk="0" h="2374" w="5258">
                  <a:moveTo>
                    <a:pt x="5242" y="1"/>
                  </a:moveTo>
                  <a:cubicBezTo>
                    <a:pt x="4824" y="125"/>
                    <a:pt x="4420" y="233"/>
                    <a:pt x="4017" y="373"/>
                  </a:cubicBezTo>
                  <a:cubicBezTo>
                    <a:pt x="3304" y="605"/>
                    <a:pt x="2606" y="869"/>
                    <a:pt x="1939" y="1210"/>
                  </a:cubicBezTo>
                  <a:cubicBezTo>
                    <a:pt x="1257" y="1536"/>
                    <a:pt x="621" y="1924"/>
                    <a:pt x="0" y="2343"/>
                  </a:cubicBezTo>
                  <a:lnTo>
                    <a:pt x="0" y="2374"/>
                  </a:lnTo>
                  <a:cubicBezTo>
                    <a:pt x="388" y="2172"/>
                    <a:pt x="760" y="1986"/>
                    <a:pt x="1132" y="1784"/>
                  </a:cubicBezTo>
                  <a:cubicBezTo>
                    <a:pt x="1799" y="1458"/>
                    <a:pt x="2466" y="1133"/>
                    <a:pt x="3149" y="838"/>
                  </a:cubicBezTo>
                  <a:cubicBezTo>
                    <a:pt x="3816" y="528"/>
                    <a:pt x="4514" y="249"/>
                    <a:pt x="5242" y="16"/>
                  </a:cubicBezTo>
                  <a:cubicBezTo>
                    <a:pt x="5258" y="16"/>
                    <a:pt x="5258" y="1"/>
                    <a:pt x="5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54"/>
            <p:cNvSpPr/>
            <p:nvPr/>
          </p:nvSpPr>
          <p:spPr>
            <a:xfrm>
              <a:off x="3486025" y="4878000"/>
              <a:ext cx="103175" cy="108400"/>
            </a:xfrm>
            <a:custGeom>
              <a:rect b="b" l="l" r="r" t="t"/>
              <a:pathLst>
                <a:path extrusionOk="0" h="4336" w="4127">
                  <a:moveTo>
                    <a:pt x="1559" y="0"/>
                  </a:moveTo>
                  <a:cubicBezTo>
                    <a:pt x="1556" y="0"/>
                    <a:pt x="1552" y="8"/>
                    <a:pt x="1552" y="24"/>
                  </a:cubicBezTo>
                  <a:cubicBezTo>
                    <a:pt x="1366" y="582"/>
                    <a:pt x="1148" y="1140"/>
                    <a:pt x="947" y="1699"/>
                  </a:cubicBezTo>
                  <a:cubicBezTo>
                    <a:pt x="761" y="2273"/>
                    <a:pt x="1" y="4335"/>
                    <a:pt x="16" y="4335"/>
                  </a:cubicBezTo>
                  <a:cubicBezTo>
                    <a:pt x="16" y="4335"/>
                    <a:pt x="4033" y="2924"/>
                    <a:pt x="4111" y="2893"/>
                  </a:cubicBezTo>
                  <a:cubicBezTo>
                    <a:pt x="4126" y="2893"/>
                    <a:pt x="4126" y="2862"/>
                    <a:pt x="4126" y="2846"/>
                  </a:cubicBezTo>
                  <a:cubicBezTo>
                    <a:pt x="4111" y="2831"/>
                    <a:pt x="4095" y="2831"/>
                    <a:pt x="4080" y="2831"/>
                  </a:cubicBezTo>
                  <a:cubicBezTo>
                    <a:pt x="4018" y="2846"/>
                    <a:pt x="373" y="4056"/>
                    <a:pt x="249" y="4103"/>
                  </a:cubicBezTo>
                  <a:cubicBezTo>
                    <a:pt x="280" y="4056"/>
                    <a:pt x="916" y="2118"/>
                    <a:pt x="1024" y="1838"/>
                  </a:cubicBezTo>
                  <a:cubicBezTo>
                    <a:pt x="1055" y="1792"/>
                    <a:pt x="1055" y="1776"/>
                    <a:pt x="1055" y="1761"/>
                  </a:cubicBezTo>
                  <a:cubicBezTo>
                    <a:pt x="1102" y="1621"/>
                    <a:pt x="1179" y="1513"/>
                    <a:pt x="1242" y="1373"/>
                  </a:cubicBezTo>
                  <a:cubicBezTo>
                    <a:pt x="1319" y="1202"/>
                    <a:pt x="1397" y="1047"/>
                    <a:pt x="1474" y="877"/>
                  </a:cubicBezTo>
                  <a:lnTo>
                    <a:pt x="1474" y="877"/>
                  </a:lnTo>
                  <a:cubicBezTo>
                    <a:pt x="1397" y="1016"/>
                    <a:pt x="1304" y="1202"/>
                    <a:pt x="1226" y="1358"/>
                  </a:cubicBezTo>
                  <a:lnTo>
                    <a:pt x="1102" y="1590"/>
                  </a:lnTo>
                  <a:cubicBezTo>
                    <a:pt x="1164" y="1389"/>
                    <a:pt x="1226" y="1187"/>
                    <a:pt x="1304" y="985"/>
                  </a:cubicBezTo>
                  <a:cubicBezTo>
                    <a:pt x="1397" y="660"/>
                    <a:pt x="1490" y="349"/>
                    <a:pt x="1567" y="24"/>
                  </a:cubicBezTo>
                  <a:cubicBezTo>
                    <a:pt x="1567" y="8"/>
                    <a:pt x="1563" y="0"/>
                    <a:pt x="1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54"/>
            <p:cNvSpPr/>
            <p:nvPr/>
          </p:nvSpPr>
          <p:spPr>
            <a:xfrm>
              <a:off x="3547300" y="4972250"/>
              <a:ext cx="72925" cy="154900"/>
            </a:xfrm>
            <a:custGeom>
              <a:rect b="b" l="l" r="r" t="t"/>
              <a:pathLst>
                <a:path extrusionOk="0" h="6196" w="2917">
                  <a:moveTo>
                    <a:pt x="25" y="1"/>
                  </a:moveTo>
                  <a:cubicBezTo>
                    <a:pt x="16" y="1"/>
                    <a:pt x="0" y="12"/>
                    <a:pt x="0" y="23"/>
                  </a:cubicBezTo>
                  <a:cubicBezTo>
                    <a:pt x="341" y="845"/>
                    <a:pt x="698" y="1651"/>
                    <a:pt x="1055" y="2473"/>
                  </a:cubicBezTo>
                  <a:cubicBezTo>
                    <a:pt x="1443" y="3264"/>
                    <a:pt x="1815" y="4055"/>
                    <a:pt x="2203" y="4862"/>
                  </a:cubicBezTo>
                  <a:lnTo>
                    <a:pt x="2901" y="6195"/>
                  </a:lnTo>
                  <a:lnTo>
                    <a:pt x="2916" y="6195"/>
                  </a:lnTo>
                  <a:cubicBezTo>
                    <a:pt x="2637" y="5342"/>
                    <a:pt x="2249" y="4520"/>
                    <a:pt x="1877" y="3729"/>
                  </a:cubicBezTo>
                  <a:cubicBezTo>
                    <a:pt x="1505" y="2938"/>
                    <a:pt x="1132" y="2116"/>
                    <a:pt x="729" y="1341"/>
                  </a:cubicBezTo>
                  <a:lnTo>
                    <a:pt x="31" y="7"/>
                  </a:lnTo>
                  <a:cubicBezTo>
                    <a:pt x="31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4"/>
            <p:cNvSpPr/>
            <p:nvPr/>
          </p:nvSpPr>
          <p:spPr>
            <a:xfrm>
              <a:off x="3342175" y="5111125"/>
              <a:ext cx="336975" cy="56500"/>
            </a:xfrm>
            <a:custGeom>
              <a:rect b="b" l="l" r="r" t="t"/>
              <a:pathLst>
                <a:path extrusionOk="0" h="2260" w="13479">
                  <a:moveTo>
                    <a:pt x="12963" y="1"/>
                  </a:moveTo>
                  <a:cubicBezTo>
                    <a:pt x="12949" y="1"/>
                    <a:pt x="12942" y="23"/>
                    <a:pt x="12951" y="51"/>
                  </a:cubicBezTo>
                  <a:cubicBezTo>
                    <a:pt x="13044" y="253"/>
                    <a:pt x="13137" y="485"/>
                    <a:pt x="13230" y="702"/>
                  </a:cubicBezTo>
                  <a:cubicBezTo>
                    <a:pt x="13044" y="733"/>
                    <a:pt x="12874" y="780"/>
                    <a:pt x="12672" y="811"/>
                  </a:cubicBezTo>
                  <a:lnTo>
                    <a:pt x="12036" y="951"/>
                  </a:lnTo>
                  <a:cubicBezTo>
                    <a:pt x="11602" y="1028"/>
                    <a:pt x="11183" y="1121"/>
                    <a:pt x="10749" y="1199"/>
                  </a:cubicBezTo>
                  <a:cubicBezTo>
                    <a:pt x="9896" y="1354"/>
                    <a:pt x="9027" y="1493"/>
                    <a:pt x="8174" y="1633"/>
                  </a:cubicBezTo>
                  <a:cubicBezTo>
                    <a:pt x="6437" y="1881"/>
                    <a:pt x="4685" y="2052"/>
                    <a:pt x="2948" y="2114"/>
                  </a:cubicBezTo>
                  <a:cubicBezTo>
                    <a:pt x="2451" y="2129"/>
                    <a:pt x="1955" y="2129"/>
                    <a:pt x="1474" y="2129"/>
                  </a:cubicBezTo>
                  <a:cubicBezTo>
                    <a:pt x="978" y="2129"/>
                    <a:pt x="497" y="2114"/>
                    <a:pt x="16" y="2052"/>
                  </a:cubicBezTo>
                  <a:cubicBezTo>
                    <a:pt x="1" y="2052"/>
                    <a:pt x="1" y="2067"/>
                    <a:pt x="16" y="2067"/>
                  </a:cubicBezTo>
                  <a:cubicBezTo>
                    <a:pt x="419" y="2176"/>
                    <a:pt x="854" y="2207"/>
                    <a:pt x="1272" y="2222"/>
                  </a:cubicBezTo>
                  <a:cubicBezTo>
                    <a:pt x="1602" y="2245"/>
                    <a:pt x="1931" y="2259"/>
                    <a:pt x="2254" y="2259"/>
                  </a:cubicBezTo>
                  <a:cubicBezTo>
                    <a:pt x="2372" y="2259"/>
                    <a:pt x="2490" y="2258"/>
                    <a:pt x="2606" y="2253"/>
                  </a:cubicBezTo>
                  <a:cubicBezTo>
                    <a:pt x="3506" y="2222"/>
                    <a:pt x="4374" y="2191"/>
                    <a:pt x="5274" y="2098"/>
                  </a:cubicBezTo>
                  <a:cubicBezTo>
                    <a:pt x="7011" y="1943"/>
                    <a:pt x="8764" y="1711"/>
                    <a:pt x="10485" y="1400"/>
                  </a:cubicBezTo>
                  <a:cubicBezTo>
                    <a:pt x="10966" y="1323"/>
                    <a:pt x="11447" y="1214"/>
                    <a:pt x="11943" y="1121"/>
                  </a:cubicBezTo>
                  <a:cubicBezTo>
                    <a:pt x="12191" y="1059"/>
                    <a:pt x="12424" y="1028"/>
                    <a:pt x="12672" y="966"/>
                  </a:cubicBezTo>
                  <a:cubicBezTo>
                    <a:pt x="12889" y="935"/>
                    <a:pt x="13479" y="826"/>
                    <a:pt x="13448" y="795"/>
                  </a:cubicBezTo>
                  <a:cubicBezTo>
                    <a:pt x="13308" y="563"/>
                    <a:pt x="13137" y="253"/>
                    <a:pt x="12998" y="35"/>
                  </a:cubicBezTo>
                  <a:cubicBezTo>
                    <a:pt x="12985" y="11"/>
                    <a:pt x="12973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4"/>
            <p:cNvSpPr/>
            <p:nvPr/>
          </p:nvSpPr>
          <p:spPr>
            <a:xfrm>
              <a:off x="3538375" y="4667500"/>
              <a:ext cx="117900" cy="163425"/>
            </a:xfrm>
            <a:custGeom>
              <a:rect b="b" l="l" r="r" t="t"/>
              <a:pathLst>
                <a:path extrusionOk="0" h="6537" w="4716">
                  <a:moveTo>
                    <a:pt x="1193" y="1"/>
                  </a:moveTo>
                  <a:cubicBezTo>
                    <a:pt x="1185" y="1"/>
                    <a:pt x="1181" y="3"/>
                    <a:pt x="1179" y="7"/>
                  </a:cubicBezTo>
                  <a:cubicBezTo>
                    <a:pt x="1024" y="611"/>
                    <a:pt x="1" y="3512"/>
                    <a:pt x="16" y="3589"/>
                  </a:cubicBezTo>
                  <a:cubicBezTo>
                    <a:pt x="357" y="4830"/>
                    <a:pt x="1536" y="6536"/>
                    <a:pt x="2467" y="6536"/>
                  </a:cubicBezTo>
                  <a:cubicBezTo>
                    <a:pt x="3351" y="6536"/>
                    <a:pt x="3769" y="4117"/>
                    <a:pt x="3800" y="4039"/>
                  </a:cubicBezTo>
                  <a:cubicBezTo>
                    <a:pt x="4033" y="2984"/>
                    <a:pt x="4715" y="1821"/>
                    <a:pt x="4715" y="1821"/>
                  </a:cubicBezTo>
                  <a:cubicBezTo>
                    <a:pt x="4715" y="1821"/>
                    <a:pt x="1439" y="1"/>
                    <a:pt x="1193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4"/>
            <p:cNvSpPr/>
            <p:nvPr/>
          </p:nvSpPr>
          <p:spPr>
            <a:xfrm>
              <a:off x="3569775" y="4668050"/>
              <a:ext cx="86500" cy="107025"/>
            </a:xfrm>
            <a:custGeom>
              <a:rect b="b" l="l" r="r" t="t"/>
              <a:pathLst>
                <a:path extrusionOk="0" h="4281" w="3460">
                  <a:moveTo>
                    <a:pt x="32" y="0"/>
                  </a:moveTo>
                  <a:cubicBezTo>
                    <a:pt x="1" y="1008"/>
                    <a:pt x="78" y="3691"/>
                    <a:pt x="2095" y="4234"/>
                  </a:cubicBezTo>
                  <a:lnTo>
                    <a:pt x="3211" y="1691"/>
                  </a:lnTo>
                  <a:lnTo>
                    <a:pt x="3134" y="1644"/>
                  </a:lnTo>
                  <a:lnTo>
                    <a:pt x="3025" y="1598"/>
                  </a:lnTo>
                  <a:cubicBezTo>
                    <a:pt x="2994" y="1566"/>
                    <a:pt x="2979" y="1551"/>
                    <a:pt x="2932" y="1535"/>
                  </a:cubicBezTo>
                  <a:lnTo>
                    <a:pt x="2917" y="1520"/>
                  </a:lnTo>
                  <a:lnTo>
                    <a:pt x="2793" y="1458"/>
                  </a:lnTo>
                  <a:lnTo>
                    <a:pt x="2777" y="1442"/>
                  </a:lnTo>
                  <a:lnTo>
                    <a:pt x="2653" y="1380"/>
                  </a:lnTo>
                  <a:lnTo>
                    <a:pt x="2606" y="1334"/>
                  </a:lnTo>
                  <a:lnTo>
                    <a:pt x="2405" y="1225"/>
                  </a:lnTo>
                  <a:lnTo>
                    <a:pt x="2250" y="1148"/>
                  </a:lnTo>
                  <a:lnTo>
                    <a:pt x="2110" y="1070"/>
                  </a:lnTo>
                  <a:lnTo>
                    <a:pt x="1676" y="838"/>
                  </a:lnTo>
                  <a:lnTo>
                    <a:pt x="1536" y="760"/>
                  </a:lnTo>
                  <a:cubicBezTo>
                    <a:pt x="1366" y="667"/>
                    <a:pt x="1180" y="589"/>
                    <a:pt x="1024" y="481"/>
                  </a:cubicBezTo>
                  <a:lnTo>
                    <a:pt x="916" y="434"/>
                  </a:lnTo>
                  <a:lnTo>
                    <a:pt x="838" y="388"/>
                  </a:lnTo>
                  <a:lnTo>
                    <a:pt x="761" y="357"/>
                  </a:lnTo>
                  <a:lnTo>
                    <a:pt x="559" y="248"/>
                  </a:lnTo>
                  <a:lnTo>
                    <a:pt x="451" y="202"/>
                  </a:lnTo>
                  <a:cubicBezTo>
                    <a:pt x="389" y="171"/>
                    <a:pt x="327" y="140"/>
                    <a:pt x="296" y="124"/>
                  </a:cubicBezTo>
                  <a:cubicBezTo>
                    <a:pt x="280" y="93"/>
                    <a:pt x="249" y="93"/>
                    <a:pt x="218" y="78"/>
                  </a:cubicBezTo>
                  <a:cubicBezTo>
                    <a:pt x="156" y="47"/>
                    <a:pt x="94" y="16"/>
                    <a:pt x="47" y="0"/>
                  </a:cubicBezTo>
                  <a:close/>
                  <a:moveTo>
                    <a:pt x="3242" y="1675"/>
                  </a:moveTo>
                  <a:lnTo>
                    <a:pt x="2095" y="4234"/>
                  </a:lnTo>
                  <a:cubicBezTo>
                    <a:pt x="2219" y="4265"/>
                    <a:pt x="2358" y="4281"/>
                    <a:pt x="2467" y="4281"/>
                  </a:cubicBezTo>
                  <a:cubicBezTo>
                    <a:pt x="2482" y="4203"/>
                    <a:pt x="2482" y="4141"/>
                    <a:pt x="2498" y="4110"/>
                  </a:cubicBezTo>
                  <a:lnTo>
                    <a:pt x="2498" y="4095"/>
                  </a:lnTo>
                  <a:cubicBezTo>
                    <a:pt x="2498" y="4064"/>
                    <a:pt x="2498" y="4048"/>
                    <a:pt x="2529" y="4033"/>
                  </a:cubicBezTo>
                  <a:lnTo>
                    <a:pt x="2529" y="4017"/>
                  </a:lnTo>
                  <a:lnTo>
                    <a:pt x="2529" y="3986"/>
                  </a:lnTo>
                  <a:cubicBezTo>
                    <a:pt x="2591" y="3753"/>
                    <a:pt x="2668" y="3536"/>
                    <a:pt x="2746" y="3319"/>
                  </a:cubicBezTo>
                  <a:cubicBezTo>
                    <a:pt x="2901" y="2885"/>
                    <a:pt x="3087" y="2466"/>
                    <a:pt x="3320" y="2032"/>
                  </a:cubicBezTo>
                  <a:cubicBezTo>
                    <a:pt x="3335" y="2001"/>
                    <a:pt x="3366" y="1985"/>
                    <a:pt x="3382" y="1939"/>
                  </a:cubicBezTo>
                  <a:cubicBezTo>
                    <a:pt x="3413" y="1861"/>
                    <a:pt x="3459" y="1799"/>
                    <a:pt x="3459" y="1784"/>
                  </a:cubicBezTo>
                  <a:lnTo>
                    <a:pt x="3366" y="1722"/>
                  </a:lnTo>
                  <a:lnTo>
                    <a:pt x="3242" y="1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54"/>
            <p:cNvSpPr/>
            <p:nvPr/>
          </p:nvSpPr>
          <p:spPr>
            <a:xfrm>
              <a:off x="3558925" y="4523800"/>
              <a:ext cx="186150" cy="234525"/>
            </a:xfrm>
            <a:custGeom>
              <a:rect b="b" l="l" r="r" t="t"/>
              <a:pathLst>
                <a:path extrusionOk="0" h="9381" w="7446">
                  <a:moveTo>
                    <a:pt x="4031" y="0"/>
                  </a:moveTo>
                  <a:cubicBezTo>
                    <a:pt x="3023" y="0"/>
                    <a:pt x="2008" y="408"/>
                    <a:pt x="1396" y="1257"/>
                  </a:cubicBezTo>
                  <a:cubicBezTo>
                    <a:pt x="559" y="2420"/>
                    <a:pt x="1" y="6390"/>
                    <a:pt x="636" y="7538"/>
                  </a:cubicBezTo>
                  <a:cubicBezTo>
                    <a:pt x="1258" y="8636"/>
                    <a:pt x="2425" y="9381"/>
                    <a:pt x="3599" y="9381"/>
                  </a:cubicBezTo>
                  <a:cubicBezTo>
                    <a:pt x="4183" y="9381"/>
                    <a:pt x="4769" y="9196"/>
                    <a:pt x="5289" y="8779"/>
                  </a:cubicBezTo>
                  <a:cubicBezTo>
                    <a:pt x="6794" y="7554"/>
                    <a:pt x="7445" y="2358"/>
                    <a:pt x="6670" y="1257"/>
                  </a:cubicBezTo>
                  <a:cubicBezTo>
                    <a:pt x="6096" y="431"/>
                    <a:pt x="5067" y="0"/>
                    <a:pt x="4031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54"/>
            <p:cNvSpPr/>
            <p:nvPr/>
          </p:nvSpPr>
          <p:spPr>
            <a:xfrm>
              <a:off x="3658200" y="4642675"/>
              <a:ext cx="10100" cy="16850"/>
            </a:xfrm>
            <a:custGeom>
              <a:rect b="b" l="l" r="r" t="t"/>
              <a:pathLst>
                <a:path extrusionOk="0" h="674" w="404">
                  <a:moveTo>
                    <a:pt x="385" y="0"/>
                  </a:moveTo>
                  <a:cubicBezTo>
                    <a:pt x="380" y="0"/>
                    <a:pt x="372" y="11"/>
                    <a:pt x="372" y="22"/>
                  </a:cubicBezTo>
                  <a:cubicBezTo>
                    <a:pt x="326" y="302"/>
                    <a:pt x="248" y="596"/>
                    <a:pt x="0" y="643"/>
                  </a:cubicBezTo>
                  <a:lnTo>
                    <a:pt x="0" y="674"/>
                  </a:lnTo>
                  <a:cubicBezTo>
                    <a:pt x="310" y="674"/>
                    <a:pt x="403" y="255"/>
                    <a:pt x="388" y="7"/>
                  </a:cubicBezTo>
                  <a:cubicBezTo>
                    <a:pt x="388" y="2"/>
                    <a:pt x="38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54"/>
            <p:cNvSpPr/>
            <p:nvPr/>
          </p:nvSpPr>
          <p:spPr>
            <a:xfrm>
              <a:off x="3649000" y="4634900"/>
              <a:ext cx="22775" cy="21650"/>
            </a:xfrm>
            <a:custGeom>
              <a:rect b="b" l="l" r="r" t="t"/>
              <a:pathLst>
                <a:path extrusionOk="0" h="866" w="911">
                  <a:moveTo>
                    <a:pt x="491" y="1"/>
                  </a:moveTo>
                  <a:cubicBezTo>
                    <a:pt x="121" y="1"/>
                    <a:pt x="0" y="772"/>
                    <a:pt x="368" y="861"/>
                  </a:cubicBezTo>
                  <a:cubicBezTo>
                    <a:pt x="386" y="864"/>
                    <a:pt x="403" y="866"/>
                    <a:pt x="419" y="866"/>
                  </a:cubicBezTo>
                  <a:cubicBezTo>
                    <a:pt x="784" y="866"/>
                    <a:pt x="910" y="82"/>
                    <a:pt x="554" y="8"/>
                  </a:cubicBezTo>
                  <a:cubicBezTo>
                    <a:pt x="533" y="3"/>
                    <a:pt x="512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4"/>
            <p:cNvSpPr/>
            <p:nvPr/>
          </p:nvSpPr>
          <p:spPr>
            <a:xfrm>
              <a:off x="3701225" y="4650475"/>
              <a:ext cx="7400" cy="19150"/>
            </a:xfrm>
            <a:custGeom>
              <a:rect b="b" l="l" r="r" t="t"/>
              <a:pathLst>
                <a:path extrusionOk="0" h="766" w="296">
                  <a:moveTo>
                    <a:pt x="142" y="1"/>
                  </a:moveTo>
                  <a:cubicBezTo>
                    <a:pt x="141" y="1"/>
                    <a:pt x="140" y="2"/>
                    <a:pt x="140" y="5"/>
                  </a:cubicBezTo>
                  <a:cubicBezTo>
                    <a:pt x="47" y="238"/>
                    <a:pt x="1" y="672"/>
                    <a:pt x="295" y="765"/>
                  </a:cubicBezTo>
                  <a:lnTo>
                    <a:pt x="295" y="750"/>
                  </a:lnTo>
                  <a:cubicBezTo>
                    <a:pt x="78" y="610"/>
                    <a:pt x="94" y="300"/>
                    <a:pt x="156" y="21"/>
                  </a:cubicBezTo>
                  <a:cubicBezTo>
                    <a:pt x="156" y="21"/>
                    <a:pt x="146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4"/>
            <p:cNvSpPr/>
            <p:nvPr/>
          </p:nvSpPr>
          <p:spPr>
            <a:xfrm>
              <a:off x="3699475" y="4644750"/>
              <a:ext cx="22825" cy="21800"/>
            </a:xfrm>
            <a:custGeom>
              <a:rect b="b" l="l" r="r" t="t"/>
              <a:pathLst>
                <a:path extrusionOk="0" h="872" w="913">
                  <a:moveTo>
                    <a:pt x="485" y="1"/>
                  </a:moveTo>
                  <a:cubicBezTo>
                    <a:pt x="128" y="1"/>
                    <a:pt x="0" y="840"/>
                    <a:pt x="396" y="870"/>
                  </a:cubicBezTo>
                  <a:cubicBezTo>
                    <a:pt x="407" y="871"/>
                    <a:pt x="418" y="872"/>
                    <a:pt x="428" y="872"/>
                  </a:cubicBezTo>
                  <a:cubicBezTo>
                    <a:pt x="820" y="872"/>
                    <a:pt x="913" y="47"/>
                    <a:pt x="505" y="1"/>
                  </a:cubicBezTo>
                  <a:cubicBezTo>
                    <a:pt x="498" y="1"/>
                    <a:pt x="49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54"/>
            <p:cNvSpPr/>
            <p:nvPr/>
          </p:nvSpPr>
          <p:spPr>
            <a:xfrm>
              <a:off x="3650425" y="4609750"/>
              <a:ext cx="24450" cy="13725"/>
            </a:xfrm>
            <a:custGeom>
              <a:rect b="b" l="l" r="r" t="t"/>
              <a:pathLst>
                <a:path extrusionOk="0" h="549" w="978">
                  <a:moveTo>
                    <a:pt x="600" y="1"/>
                  </a:moveTo>
                  <a:cubicBezTo>
                    <a:pt x="567" y="1"/>
                    <a:pt x="533" y="3"/>
                    <a:pt x="497" y="6"/>
                  </a:cubicBezTo>
                  <a:cubicBezTo>
                    <a:pt x="327" y="21"/>
                    <a:pt x="171" y="99"/>
                    <a:pt x="78" y="223"/>
                  </a:cubicBezTo>
                  <a:cubicBezTo>
                    <a:pt x="1" y="300"/>
                    <a:pt x="16" y="440"/>
                    <a:pt x="94" y="486"/>
                  </a:cubicBezTo>
                  <a:cubicBezTo>
                    <a:pt x="140" y="533"/>
                    <a:pt x="187" y="548"/>
                    <a:pt x="233" y="548"/>
                  </a:cubicBezTo>
                  <a:lnTo>
                    <a:pt x="575" y="486"/>
                  </a:lnTo>
                  <a:cubicBezTo>
                    <a:pt x="714" y="486"/>
                    <a:pt x="838" y="455"/>
                    <a:pt x="931" y="378"/>
                  </a:cubicBezTo>
                  <a:cubicBezTo>
                    <a:pt x="978" y="316"/>
                    <a:pt x="978" y="223"/>
                    <a:pt x="947" y="145"/>
                  </a:cubicBezTo>
                  <a:cubicBezTo>
                    <a:pt x="847" y="33"/>
                    <a:pt x="737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54"/>
            <p:cNvSpPr/>
            <p:nvPr/>
          </p:nvSpPr>
          <p:spPr>
            <a:xfrm>
              <a:off x="3705100" y="4619650"/>
              <a:ext cx="23675" cy="16425"/>
            </a:xfrm>
            <a:custGeom>
              <a:rect b="b" l="l" r="r" t="t"/>
              <a:pathLst>
                <a:path extrusionOk="0" h="657" w="947">
                  <a:moveTo>
                    <a:pt x="297" y="1"/>
                  </a:moveTo>
                  <a:cubicBezTo>
                    <a:pt x="226" y="1"/>
                    <a:pt x="157" y="17"/>
                    <a:pt x="94" y="59"/>
                  </a:cubicBezTo>
                  <a:cubicBezTo>
                    <a:pt x="16" y="90"/>
                    <a:pt x="1" y="199"/>
                    <a:pt x="32" y="276"/>
                  </a:cubicBezTo>
                  <a:cubicBezTo>
                    <a:pt x="109" y="370"/>
                    <a:pt x="233" y="447"/>
                    <a:pt x="342" y="478"/>
                  </a:cubicBezTo>
                  <a:cubicBezTo>
                    <a:pt x="466" y="540"/>
                    <a:pt x="559" y="602"/>
                    <a:pt x="683" y="633"/>
                  </a:cubicBezTo>
                  <a:cubicBezTo>
                    <a:pt x="699" y="649"/>
                    <a:pt x="722" y="656"/>
                    <a:pt x="745" y="656"/>
                  </a:cubicBezTo>
                  <a:cubicBezTo>
                    <a:pt x="768" y="656"/>
                    <a:pt x="792" y="649"/>
                    <a:pt x="807" y="633"/>
                  </a:cubicBezTo>
                  <a:cubicBezTo>
                    <a:pt x="916" y="602"/>
                    <a:pt x="947" y="478"/>
                    <a:pt x="916" y="385"/>
                  </a:cubicBezTo>
                  <a:cubicBezTo>
                    <a:pt x="854" y="230"/>
                    <a:pt x="714" y="106"/>
                    <a:pt x="559" y="59"/>
                  </a:cubicBezTo>
                  <a:cubicBezTo>
                    <a:pt x="474" y="25"/>
                    <a:pt x="384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54"/>
            <p:cNvSpPr/>
            <p:nvPr/>
          </p:nvSpPr>
          <p:spPr>
            <a:xfrm>
              <a:off x="3647325" y="4702650"/>
              <a:ext cx="13600" cy="7650"/>
            </a:xfrm>
            <a:custGeom>
              <a:rect b="b" l="l" r="r" t="t"/>
              <a:pathLst>
                <a:path extrusionOk="0" h="306" w="544">
                  <a:moveTo>
                    <a:pt x="36" y="0"/>
                  </a:moveTo>
                  <a:cubicBezTo>
                    <a:pt x="28" y="0"/>
                    <a:pt x="16" y="4"/>
                    <a:pt x="1" y="12"/>
                  </a:cubicBezTo>
                  <a:cubicBezTo>
                    <a:pt x="1" y="136"/>
                    <a:pt x="78" y="229"/>
                    <a:pt x="187" y="291"/>
                  </a:cubicBezTo>
                  <a:cubicBezTo>
                    <a:pt x="224" y="300"/>
                    <a:pt x="263" y="306"/>
                    <a:pt x="302" y="306"/>
                  </a:cubicBezTo>
                  <a:cubicBezTo>
                    <a:pt x="391" y="306"/>
                    <a:pt x="479" y="278"/>
                    <a:pt x="544" y="214"/>
                  </a:cubicBezTo>
                  <a:lnTo>
                    <a:pt x="544" y="182"/>
                  </a:lnTo>
                  <a:lnTo>
                    <a:pt x="528" y="182"/>
                  </a:lnTo>
                  <a:cubicBezTo>
                    <a:pt x="469" y="212"/>
                    <a:pt x="410" y="223"/>
                    <a:pt x="347" y="223"/>
                  </a:cubicBezTo>
                  <a:cubicBezTo>
                    <a:pt x="311" y="223"/>
                    <a:pt x="273" y="219"/>
                    <a:pt x="233" y="214"/>
                  </a:cubicBezTo>
                  <a:cubicBezTo>
                    <a:pt x="140" y="182"/>
                    <a:pt x="109" y="89"/>
                    <a:pt x="47" y="12"/>
                  </a:cubicBezTo>
                  <a:cubicBezTo>
                    <a:pt x="47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54"/>
            <p:cNvSpPr/>
            <p:nvPr/>
          </p:nvSpPr>
          <p:spPr>
            <a:xfrm>
              <a:off x="3658575" y="4618025"/>
              <a:ext cx="44625" cy="81450"/>
            </a:xfrm>
            <a:custGeom>
              <a:rect b="b" l="l" r="r" t="t"/>
              <a:pathLst>
                <a:path extrusionOk="0" h="3258" w="1785">
                  <a:moveTo>
                    <a:pt x="26" y="2628"/>
                  </a:moveTo>
                  <a:cubicBezTo>
                    <a:pt x="24" y="2628"/>
                    <a:pt x="18" y="2631"/>
                    <a:pt x="1" y="2637"/>
                  </a:cubicBezTo>
                  <a:cubicBezTo>
                    <a:pt x="6" y="2643"/>
                    <a:pt x="11" y="2649"/>
                    <a:pt x="17" y="2655"/>
                  </a:cubicBezTo>
                  <a:lnTo>
                    <a:pt x="17" y="2655"/>
                  </a:lnTo>
                  <a:cubicBezTo>
                    <a:pt x="20" y="2635"/>
                    <a:pt x="28" y="2628"/>
                    <a:pt x="26" y="2628"/>
                  </a:cubicBezTo>
                  <a:close/>
                  <a:moveTo>
                    <a:pt x="1660" y="0"/>
                  </a:moveTo>
                  <a:cubicBezTo>
                    <a:pt x="1645" y="0"/>
                    <a:pt x="1645" y="31"/>
                    <a:pt x="1645" y="31"/>
                  </a:cubicBezTo>
                  <a:cubicBezTo>
                    <a:pt x="1505" y="884"/>
                    <a:pt x="1505" y="1753"/>
                    <a:pt x="1381" y="2621"/>
                  </a:cubicBezTo>
                  <a:cubicBezTo>
                    <a:pt x="1257" y="2528"/>
                    <a:pt x="1117" y="2466"/>
                    <a:pt x="962" y="2404"/>
                  </a:cubicBezTo>
                  <a:cubicBezTo>
                    <a:pt x="931" y="2404"/>
                    <a:pt x="916" y="3009"/>
                    <a:pt x="869" y="3102"/>
                  </a:cubicBezTo>
                  <a:cubicBezTo>
                    <a:pt x="535" y="3087"/>
                    <a:pt x="275" y="2938"/>
                    <a:pt x="17" y="2655"/>
                  </a:cubicBezTo>
                  <a:lnTo>
                    <a:pt x="17" y="2655"/>
                  </a:lnTo>
                  <a:cubicBezTo>
                    <a:pt x="16" y="2659"/>
                    <a:pt x="16" y="2663"/>
                    <a:pt x="16" y="2668"/>
                  </a:cubicBezTo>
                  <a:cubicBezTo>
                    <a:pt x="125" y="2901"/>
                    <a:pt x="311" y="3087"/>
                    <a:pt x="543" y="3180"/>
                  </a:cubicBezTo>
                  <a:cubicBezTo>
                    <a:pt x="636" y="3226"/>
                    <a:pt x="760" y="3242"/>
                    <a:pt x="869" y="3257"/>
                  </a:cubicBezTo>
                  <a:lnTo>
                    <a:pt x="993" y="3257"/>
                  </a:lnTo>
                  <a:cubicBezTo>
                    <a:pt x="1024" y="3257"/>
                    <a:pt x="1040" y="3242"/>
                    <a:pt x="1040" y="3211"/>
                  </a:cubicBezTo>
                  <a:lnTo>
                    <a:pt x="1040" y="3180"/>
                  </a:lnTo>
                  <a:lnTo>
                    <a:pt x="1040" y="3164"/>
                  </a:lnTo>
                  <a:cubicBezTo>
                    <a:pt x="1086" y="2947"/>
                    <a:pt x="1117" y="2637"/>
                    <a:pt x="1117" y="2637"/>
                  </a:cubicBezTo>
                  <a:cubicBezTo>
                    <a:pt x="1182" y="2689"/>
                    <a:pt x="1443" y="2860"/>
                    <a:pt x="1526" y="2860"/>
                  </a:cubicBezTo>
                  <a:cubicBezTo>
                    <a:pt x="1542" y="2860"/>
                    <a:pt x="1551" y="2854"/>
                    <a:pt x="1551" y="2839"/>
                  </a:cubicBezTo>
                  <a:cubicBezTo>
                    <a:pt x="1660" y="1939"/>
                    <a:pt x="1784" y="946"/>
                    <a:pt x="1707" y="31"/>
                  </a:cubicBezTo>
                  <a:cubicBezTo>
                    <a:pt x="1707" y="0"/>
                    <a:pt x="1691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54"/>
            <p:cNvSpPr/>
            <p:nvPr/>
          </p:nvSpPr>
          <p:spPr>
            <a:xfrm>
              <a:off x="3653925" y="4684325"/>
              <a:ext cx="24050" cy="18400"/>
            </a:xfrm>
            <a:custGeom>
              <a:rect b="b" l="l" r="r" t="t"/>
              <a:pathLst>
                <a:path extrusionOk="0" h="736" w="962">
                  <a:moveTo>
                    <a:pt x="233" y="0"/>
                  </a:moveTo>
                  <a:cubicBezTo>
                    <a:pt x="171" y="93"/>
                    <a:pt x="124" y="171"/>
                    <a:pt x="93" y="233"/>
                  </a:cubicBezTo>
                  <a:cubicBezTo>
                    <a:pt x="16" y="388"/>
                    <a:pt x="0" y="590"/>
                    <a:pt x="187" y="683"/>
                  </a:cubicBezTo>
                  <a:cubicBezTo>
                    <a:pt x="245" y="718"/>
                    <a:pt x="329" y="735"/>
                    <a:pt x="407" y="735"/>
                  </a:cubicBezTo>
                  <a:cubicBezTo>
                    <a:pt x="433" y="735"/>
                    <a:pt x="458" y="733"/>
                    <a:pt x="481" y="729"/>
                  </a:cubicBezTo>
                  <a:cubicBezTo>
                    <a:pt x="652" y="683"/>
                    <a:pt x="822" y="590"/>
                    <a:pt x="962" y="481"/>
                  </a:cubicBezTo>
                  <a:cubicBezTo>
                    <a:pt x="667" y="404"/>
                    <a:pt x="404" y="218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54"/>
            <p:cNvSpPr/>
            <p:nvPr/>
          </p:nvSpPr>
          <p:spPr>
            <a:xfrm>
              <a:off x="3653925" y="4690525"/>
              <a:ext cx="12425" cy="12200"/>
            </a:xfrm>
            <a:custGeom>
              <a:rect b="b" l="l" r="r" t="t"/>
              <a:pathLst>
                <a:path extrusionOk="0" h="488" w="497">
                  <a:moveTo>
                    <a:pt x="93" y="1"/>
                  </a:moveTo>
                  <a:cubicBezTo>
                    <a:pt x="16" y="156"/>
                    <a:pt x="0" y="342"/>
                    <a:pt x="187" y="435"/>
                  </a:cubicBezTo>
                  <a:cubicBezTo>
                    <a:pt x="245" y="470"/>
                    <a:pt x="329" y="487"/>
                    <a:pt x="407" y="487"/>
                  </a:cubicBezTo>
                  <a:cubicBezTo>
                    <a:pt x="433" y="487"/>
                    <a:pt x="458" y="485"/>
                    <a:pt x="481" y="481"/>
                  </a:cubicBezTo>
                  <a:cubicBezTo>
                    <a:pt x="497" y="249"/>
                    <a:pt x="311" y="47"/>
                    <a:pt x="93" y="1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54"/>
            <p:cNvSpPr/>
            <p:nvPr/>
          </p:nvSpPr>
          <p:spPr>
            <a:xfrm>
              <a:off x="3623300" y="4613900"/>
              <a:ext cx="62050" cy="57800"/>
            </a:xfrm>
            <a:custGeom>
              <a:rect b="b" l="l" r="r" t="t"/>
              <a:pathLst>
                <a:path extrusionOk="0" h="2312" w="2482">
                  <a:moveTo>
                    <a:pt x="1293" y="164"/>
                  </a:moveTo>
                  <a:cubicBezTo>
                    <a:pt x="1312" y="164"/>
                    <a:pt x="1331" y="164"/>
                    <a:pt x="1349" y="165"/>
                  </a:cubicBezTo>
                  <a:cubicBezTo>
                    <a:pt x="1458" y="165"/>
                    <a:pt x="1536" y="196"/>
                    <a:pt x="1613" y="212"/>
                  </a:cubicBezTo>
                  <a:cubicBezTo>
                    <a:pt x="2032" y="351"/>
                    <a:pt x="2327" y="770"/>
                    <a:pt x="2280" y="1235"/>
                  </a:cubicBezTo>
                  <a:cubicBezTo>
                    <a:pt x="2251" y="1751"/>
                    <a:pt x="1815" y="2169"/>
                    <a:pt x="1305" y="2169"/>
                  </a:cubicBezTo>
                  <a:cubicBezTo>
                    <a:pt x="1279" y="2169"/>
                    <a:pt x="1252" y="2168"/>
                    <a:pt x="1225" y="2166"/>
                  </a:cubicBezTo>
                  <a:cubicBezTo>
                    <a:pt x="683" y="2119"/>
                    <a:pt x="248" y="1639"/>
                    <a:pt x="295" y="1096"/>
                  </a:cubicBezTo>
                  <a:cubicBezTo>
                    <a:pt x="325" y="572"/>
                    <a:pt x="774" y="164"/>
                    <a:pt x="1293" y="164"/>
                  </a:cubicBezTo>
                  <a:close/>
                  <a:moveTo>
                    <a:pt x="1297" y="0"/>
                  </a:moveTo>
                  <a:cubicBezTo>
                    <a:pt x="807" y="0"/>
                    <a:pt x="349" y="327"/>
                    <a:pt x="186" y="817"/>
                  </a:cubicBezTo>
                  <a:cubicBezTo>
                    <a:pt x="0" y="1406"/>
                    <a:pt x="341" y="2073"/>
                    <a:pt x="946" y="2259"/>
                  </a:cubicBezTo>
                  <a:cubicBezTo>
                    <a:pt x="1004" y="2294"/>
                    <a:pt x="1071" y="2311"/>
                    <a:pt x="1147" y="2311"/>
                  </a:cubicBezTo>
                  <a:cubicBezTo>
                    <a:pt x="1172" y="2311"/>
                    <a:pt x="1198" y="2309"/>
                    <a:pt x="1225" y="2306"/>
                  </a:cubicBezTo>
                  <a:cubicBezTo>
                    <a:pt x="1245" y="2307"/>
                    <a:pt x="1264" y="2307"/>
                    <a:pt x="1284" y="2307"/>
                  </a:cubicBezTo>
                  <a:cubicBezTo>
                    <a:pt x="1894" y="2307"/>
                    <a:pt x="2405" y="1836"/>
                    <a:pt x="2435" y="1220"/>
                  </a:cubicBezTo>
                  <a:cubicBezTo>
                    <a:pt x="2482" y="693"/>
                    <a:pt x="2156" y="212"/>
                    <a:pt x="1644" y="57"/>
                  </a:cubicBezTo>
                  <a:cubicBezTo>
                    <a:pt x="1529" y="18"/>
                    <a:pt x="14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54"/>
            <p:cNvSpPr/>
            <p:nvPr/>
          </p:nvSpPr>
          <p:spPr>
            <a:xfrm>
              <a:off x="3695400" y="4626475"/>
              <a:ext cx="46575" cy="57025"/>
            </a:xfrm>
            <a:custGeom>
              <a:rect b="b" l="l" r="r" t="t"/>
              <a:pathLst>
                <a:path extrusionOk="0" h="2281" w="1863">
                  <a:moveTo>
                    <a:pt x="1031" y="145"/>
                  </a:moveTo>
                  <a:cubicBezTo>
                    <a:pt x="1070" y="145"/>
                    <a:pt x="1109" y="150"/>
                    <a:pt x="1149" y="159"/>
                  </a:cubicBezTo>
                  <a:cubicBezTo>
                    <a:pt x="1164" y="159"/>
                    <a:pt x="1180" y="174"/>
                    <a:pt x="1211" y="174"/>
                  </a:cubicBezTo>
                  <a:cubicBezTo>
                    <a:pt x="1381" y="252"/>
                    <a:pt x="1521" y="360"/>
                    <a:pt x="1567" y="546"/>
                  </a:cubicBezTo>
                  <a:cubicBezTo>
                    <a:pt x="1676" y="763"/>
                    <a:pt x="1707" y="1027"/>
                    <a:pt x="1645" y="1275"/>
                  </a:cubicBezTo>
                  <a:cubicBezTo>
                    <a:pt x="1546" y="1772"/>
                    <a:pt x="1213" y="2138"/>
                    <a:pt x="861" y="2138"/>
                  </a:cubicBezTo>
                  <a:cubicBezTo>
                    <a:pt x="827" y="2138"/>
                    <a:pt x="794" y="2135"/>
                    <a:pt x="761" y="2128"/>
                  </a:cubicBezTo>
                  <a:cubicBezTo>
                    <a:pt x="373" y="2051"/>
                    <a:pt x="156" y="1539"/>
                    <a:pt x="249" y="996"/>
                  </a:cubicBezTo>
                  <a:cubicBezTo>
                    <a:pt x="296" y="748"/>
                    <a:pt x="435" y="515"/>
                    <a:pt x="606" y="345"/>
                  </a:cubicBezTo>
                  <a:cubicBezTo>
                    <a:pt x="718" y="220"/>
                    <a:pt x="871" y="145"/>
                    <a:pt x="1031" y="145"/>
                  </a:cubicBezTo>
                  <a:close/>
                  <a:moveTo>
                    <a:pt x="1047" y="1"/>
                  </a:moveTo>
                  <a:cubicBezTo>
                    <a:pt x="849" y="1"/>
                    <a:pt x="654" y="78"/>
                    <a:pt x="513" y="236"/>
                  </a:cubicBezTo>
                  <a:cubicBezTo>
                    <a:pt x="311" y="438"/>
                    <a:pt x="172" y="701"/>
                    <a:pt x="125" y="981"/>
                  </a:cubicBezTo>
                  <a:cubicBezTo>
                    <a:pt x="1" y="1570"/>
                    <a:pt x="234" y="2128"/>
                    <a:pt x="668" y="2268"/>
                  </a:cubicBezTo>
                  <a:cubicBezTo>
                    <a:pt x="689" y="2268"/>
                    <a:pt x="702" y="2275"/>
                    <a:pt x="718" y="2275"/>
                  </a:cubicBezTo>
                  <a:cubicBezTo>
                    <a:pt x="726" y="2275"/>
                    <a:pt x="735" y="2273"/>
                    <a:pt x="745" y="2268"/>
                  </a:cubicBezTo>
                  <a:cubicBezTo>
                    <a:pt x="787" y="2276"/>
                    <a:pt x="828" y="2280"/>
                    <a:pt x="869" y="2280"/>
                  </a:cubicBezTo>
                  <a:cubicBezTo>
                    <a:pt x="1293" y="2280"/>
                    <a:pt x="1701" y="1856"/>
                    <a:pt x="1800" y="1291"/>
                  </a:cubicBezTo>
                  <a:cubicBezTo>
                    <a:pt x="1862" y="1027"/>
                    <a:pt x="1847" y="732"/>
                    <a:pt x="1722" y="469"/>
                  </a:cubicBezTo>
                  <a:cubicBezTo>
                    <a:pt x="1691" y="345"/>
                    <a:pt x="1614" y="252"/>
                    <a:pt x="1536" y="174"/>
                  </a:cubicBezTo>
                  <a:cubicBezTo>
                    <a:pt x="1392" y="59"/>
                    <a:pt x="1218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54"/>
            <p:cNvSpPr/>
            <p:nvPr/>
          </p:nvSpPr>
          <p:spPr>
            <a:xfrm>
              <a:off x="3681075" y="4641375"/>
              <a:ext cx="21350" cy="7700"/>
            </a:xfrm>
            <a:custGeom>
              <a:rect b="b" l="l" r="r" t="t"/>
              <a:pathLst>
                <a:path extrusionOk="0" h="308" w="854">
                  <a:moveTo>
                    <a:pt x="415" y="1"/>
                  </a:moveTo>
                  <a:cubicBezTo>
                    <a:pt x="252" y="1"/>
                    <a:pt x="93" y="59"/>
                    <a:pt x="0" y="121"/>
                  </a:cubicBezTo>
                  <a:lnTo>
                    <a:pt x="78" y="261"/>
                  </a:lnTo>
                  <a:cubicBezTo>
                    <a:pt x="87" y="261"/>
                    <a:pt x="267" y="170"/>
                    <a:pt x="441" y="170"/>
                  </a:cubicBezTo>
                  <a:cubicBezTo>
                    <a:pt x="546" y="170"/>
                    <a:pt x="650" y="202"/>
                    <a:pt x="714" y="307"/>
                  </a:cubicBezTo>
                  <a:lnTo>
                    <a:pt x="853" y="229"/>
                  </a:lnTo>
                  <a:cubicBezTo>
                    <a:pt x="745" y="59"/>
                    <a:pt x="57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54"/>
            <p:cNvSpPr/>
            <p:nvPr/>
          </p:nvSpPr>
          <p:spPr>
            <a:xfrm>
              <a:off x="3551950" y="4614150"/>
              <a:ext cx="79900" cy="19400"/>
            </a:xfrm>
            <a:custGeom>
              <a:rect b="b" l="l" r="r" t="t"/>
              <a:pathLst>
                <a:path extrusionOk="0" h="776" w="3196">
                  <a:moveTo>
                    <a:pt x="791" y="0"/>
                  </a:moveTo>
                  <a:cubicBezTo>
                    <a:pt x="450" y="0"/>
                    <a:pt x="47" y="496"/>
                    <a:pt x="0" y="543"/>
                  </a:cubicBezTo>
                  <a:lnTo>
                    <a:pt x="124" y="652"/>
                  </a:lnTo>
                  <a:cubicBezTo>
                    <a:pt x="233" y="512"/>
                    <a:pt x="559" y="155"/>
                    <a:pt x="791" y="155"/>
                  </a:cubicBezTo>
                  <a:cubicBezTo>
                    <a:pt x="1055" y="155"/>
                    <a:pt x="2575" y="605"/>
                    <a:pt x="3164" y="776"/>
                  </a:cubicBezTo>
                  <a:lnTo>
                    <a:pt x="3195" y="621"/>
                  </a:lnTo>
                  <a:cubicBezTo>
                    <a:pt x="3118" y="605"/>
                    <a:pt x="1133" y="31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54"/>
            <p:cNvSpPr/>
            <p:nvPr/>
          </p:nvSpPr>
          <p:spPr>
            <a:xfrm>
              <a:off x="3559325" y="4506175"/>
              <a:ext cx="210175" cy="125650"/>
            </a:xfrm>
            <a:custGeom>
              <a:rect b="b" l="l" r="r" t="t"/>
              <a:pathLst>
                <a:path extrusionOk="0" h="5026" w="8407">
                  <a:moveTo>
                    <a:pt x="3221" y="1"/>
                  </a:moveTo>
                  <a:cubicBezTo>
                    <a:pt x="3106" y="1"/>
                    <a:pt x="3003" y="17"/>
                    <a:pt x="2916" y="54"/>
                  </a:cubicBezTo>
                  <a:cubicBezTo>
                    <a:pt x="2280" y="333"/>
                    <a:pt x="2109" y="783"/>
                    <a:pt x="2109" y="783"/>
                  </a:cubicBezTo>
                  <a:cubicBezTo>
                    <a:pt x="2109" y="783"/>
                    <a:pt x="2081" y="781"/>
                    <a:pt x="2033" y="781"/>
                  </a:cubicBezTo>
                  <a:cubicBezTo>
                    <a:pt x="1827" y="781"/>
                    <a:pt x="1254" y="821"/>
                    <a:pt x="915" y="1248"/>
                  </a:cubicBezTo>
                  <a:cubicBezTo>
                    <a:pt x="481" y="1745"/>
                    <a:pt x="0" y="4784"/>
                    <a:pt x="869" y="5017"/>
                  </a:cubicBezTo>
                  <a:cubicBezTo>
                    <a:pt x="889" y="5023"/>
                    <a:pt x="911" y="5025"/>
                    <a:pt x="932" y="5025"/>
                  </a:cubicBezTo>
                  <a:cubicBezTo>
                    <a:pt x="1514" y="5025"/>
                    <a:pt x="2264" y="3063"/>
                    <a:pt x="2264" y="3063"/>
                  </a:cubicBezTo>
                  <a:cubicBezTo>
                    <a:pt x="2422" y="3119"/>
                    <a:pt x="2584" y="3146"/>
                    <a:pt x="2744" y="3146"/>
                  </a:cubicBezTo>
                  <a:cubicBezTo>
                    <a:pt x="3202" y="3146"/>
                    <a:pt x="3644" y="2926"/>
                    <a:pt x="3908" y="2536"/>
                  </a:cubicBezTo>
                  <a:cubicBezTo>
                    <a:pt x="3908" y="2536"/>
                    <a:pt x="4972" y="3889"/>
                    <a:pt x="6231" y="3889"/>
                  </a:cubicBezTo>
                  <a:cubicBezTo>
                    <a:pt x="6430" y="3889"/>
                    <a:pt x="6634" y="3855"/>
                    <a:pt x="6840" y="3776"/>
                  </a:cubicBezTo>
                  <a:cubicBezTo>
                    <a:pt x="8096" y="3342"/>
                    <a:pt x="8406" y="1031"/>
                    <a:pt x="8050" y="550"/>
                  </a:cubicBezTo>
                  <a:cubicBezTo>
                    <a:pt x="7954" y="418"/>
                    <a:pt x="7799" y="352"/>
                    <a:pt x="7627" y="352"/>
                  </a:cubicBezTo>
                  <a:cubicBezTo>
                    <a:pt x="7435" y="352"/>
                    <a:pt x="7221" y="434"/>
                    <a:pt x="7041" y="597"/>
                  </a:cubicBezTo>
                  <a:cubicBezTo>
                    <a:pt x="7134" y="799"/>
                    <a:pt x="7150" y="1031"/>
                    <a:pt x="7088" y="1248"/>
                  </a:cubicBezTo>
                  <a:cubicBezTo>
                    <a:pt x="7020" y="1491"/>
                    <a:pt x="6886" y="1605"/>
                    <a:pt x="6776" y="1605"/>
                  </a:cubicBezTo>
                  <a:cubicBezTo>
                    <a:pt x="6634" y="1605"/>
                    <a:pt x="6536" y="1413"/>
                    <a:pt x="6685" y="1062"/>
                  </a:cubicBezTo>
                  <a:cubicBezTo>
                    <a:pt x="6762" y="876"/>
                    <a:pt x="6886" y="721"/>
                    <a:pt x="7041" y="581"/>
                  </a:cubicBezTo>
                  <a:cubicBezTo>
                    <a:pt x="7010" y="581"/>
                    <a:pt x="7010" y="566"/>
                    <a:pt x="7010" y="566"/>
                  </a:cubicBezTo>
                  <a:cubicBezTo>
                    <a:pt x="6923" y="369"/>
                    <a:pt x="6720" y="257"/>
                    <a:pt x="6515" y="257"/>
                  </a:cubicBezTo>
                  <a:cubicBezTo>
                    <a:pt x="6429" y="257"/>
                    <a:pt x="6344" y="277"/>
                    <a:pt x="6266" y="318"/>
                  </a:cubicBezTo>
                  <a:cubicBezTo>
                    <a:pt x="5971" y="442"/>
                    <a:pt x="5739" y="643"/>
                    <a:pt x="5537" y="892"/>
                  </a:cubicBezTo>
                  <a:cubicBezTo>
                    <a:pt x="5537" y="892"/>
                    <a:pt x="4069" y="1"/>
                    <a:pt x="3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54"/>
            <p:cNvSpPr/>
            <p:nvPr/>
          </p:nvSpPr>
          <p:spPr>
            <a:xfrm>
              <a:off x="3543800" y="4603825"/>
              <a:ext cx="44625" cy="68200"/>
            </a:xfrm>
            <a:custGeom>
              <a:rect b="b" l="l" r="r" t="t"/>
              <a:pathLst>
                <a:path extrusionOk="0" h="2728" w="1785">
                  <a:moveTo>
                    <a:pt x="740" y="1"/>
                  </a:moveTo>
                  <a:cubicBezTo>
                    <a:pt x="711" y="1"/>
                    <a:pt x="682" y="4"/>
                    <a:pt x="652" y="10"/>
                  </a:cubicBezTo>
                  <a:cubicBezTo>
                    <a:pt x="1" y="150"/>
                    <a:pt x="94" y="2104"/>
                    <a:pt x="683" y="2554"/>
                  </a:cubicBezTo>
                  <a:cubicBezTo>
                    <a:pt x="813" y="2669"/>
                    <a:pt x="976" y="2727"/>
                    <a:pt x="1138" y="2727"/>
                  </a:cubicBezTo>
                  <a:cubicBezTo>
                    <a:pt x="1325" y="2727"/>
                    <a:pt x="1512" y="2649"/>
                    <a:pt x="1645" y="2491"/>
                  </a:cubicBezTo>
                  <a:lnTo>
                    <a:pt x="1660" y="2476"/>
                  </a:lnTo>
                  <a:lnTo>
                    <a:pt x="1784" y="1375"/>
                  </a:lnTo>
                  <a:cubicBezTo>
                    <a:pt x="1784" y="1375"/>
                    <a:pt x="1359" y="1"/>
                    <a:pt x="74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54"/>
            <p:cNvSpPr/>
            <p:nvPr/>
          </p:nvSpPr>
          <p:spPr>
            <a:xfrm>
              <a:off x="3561250" y="4618025"/>
              <a:ext cx="20200" cy="45975"/>
            </a:xfrm>
            <a:custGeom>
              <a:rect b="b" l="l" r="r" t="t"/>
              <a:pathLst>
                <a:path extrusionOk="0" h="1839" w="808">
                  <a:moveTo>
                    <a:pt x="16" y="0"/>
                  </a:moveTo>
                  <a:cubicBezTo>
                    <a:pt x="6" y="0"/>
                    <a:pt x="2" y="14"/>
                    <a:pt x="6" y="14"/>
                  </a:cubicBezTo>
                  <a:cubicBezTo>
                    <a:pt x="7" y="14"/>
                    <a:pt x="11" y="11"/>
                    <a:pt x="16" y="0"/>
                  </a:cubicBez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16" y="0"/>
                  </a:moveTo>
                  <a:lnTo>
                    <a:pt x="16" y="0"/>
                  </a:lnTo>
                  <a:cubicBezTo>
                    <a:pt x="404" y="357"/>
                    <a:pt x="528" y="838"/>
                    <a:pt x="543" y="1350"/>
                  </a:cubicBezTo>
                  <a:cubicBezTo>
                    <a:pt x="482" y="1177"/>
                    <a:pt x="371" y="1043"/>
                    <a:pt x="179" y="1043"/>
                  </a:cubicBezTo>
                  <a:cubicBezTo>
                    <a:pt x="130" y="1043"/>
                    <a:pt x="76" y="1052"/>
                    <a:pt x="16" y="1070"/>
                  </a:cubicBezTo>
                  <a:cubicBezTo>
                    <a:pt x="1" y="1070"/>
                    <a:pt x="16" y="1086"/>
                    <a:pt x="16" y="1086"/>
                  </a:cubicBezTo>
                  <a:cubicBezTo>
                    <a:pt x="187" y="1086"/>
                    <a:pt x="373" y="1210"/>
                    <a:pt x="419" y="1381"/>
                  </a:cubicBezTo>
                  <a:cubicBezTo>
                    <a:pt x="481" y="1520"/>
                    <a:pt x="497" y="1675"/>
                    <a:pt x="528" y="1815"/>
                  </a:cubicBezTo>
                  <a:cubicBezTo>
                    <a:pt x="528" y="1830"/>
                    <a:pt x="551" y="1838"/>
                    <a:pt x="574" y="1838"/>
                  </a:cubicBezTo>
                  <a:cubicBezTo>
                    <a:pt x="598" y="1838"/>
                    <a:pt x="621" y="1830"/>
                    <a:pt x="621" y="1815"/>
                  </a:cubicBezTo>
                  <a:cubicBezTo>
                    <a:pt x="807" y="1226"/>
                    <a:pt x="621" y="26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4"/>
            <p:cNvSpPr/>
            <p:nvPr/>
          </p:nvSpPr>
          <p:spPr>
            <a:xfrm>
              <a:off x="3524025" y="4737825"/>
              <a:ext cx="122950" cy="129300"/>
            </a:xfrm>
            <a:custGeom>
              <a:rect b="b" l="l" r="r" t="t"/>
              <a:pathLst>
                <a:path extrusionOk="0" h="5172" w="4918">
                  <a:moveTo>
                    <a:pt x="792" y="1"/>
                  </a:moveTo>
                  <a:lnTo>
                    <a:pt x="1" y="900"/>
                  </a:lnTo>
                  <a:cubicBezTo>
                    <a:pt x="1" y="900"/>
                    <a:pt x="2560" y="5171"/>
                    <a:pt x="2680" y="5171"/>
                  </a:cubicBezTo>
                  <a:cubicBezTo>
                    <a:pt x="2682" y="5171"/>
                    <a:pt x="2684" y="5169"/>
                    <a:pt x="2684" y="5165"/>
                  </a:cubicBezTo>
                  <a:lnTo>
                    <a:pt x="3878" y="3242"/>
                  </a:lnTo>
                  <a:lnTo>
                    <a:pt x="4917" y="4592"/>
                  </a:lnTo>
                  <a:lnTo>
                    <a:pt x="4886" y="1784"/>
                  </a:lnTo>
                  <a:lnTo>
                    <a:pt x="4390" y="1009"/>
                  </a:lnTo>
                  <a:lnTo>
                    <a:pt x="3770" y="2792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4"/>
            <p:cNvSpPr/>
            <p:nvPr/>
          </p:nvSpPr>
          <p:spPr>
            <a:xfrm>
              <a:off x="3527125" y="4765200"/>
              <a:ext cx="122175" cy="106050"/>
            </a:xfrm>
            <a:custGeom>
              <a:rect b="b" l="l" r="r" t="t"/>
              <a:pathLst>
                <a:path extrusionOk="0" h="4242" w="4887">
                  <a:moveTo>
                    <a:pt x="24" y="0"/>
                  </a:moveTo>
                  <a:cubicBezTo>
                    <a:pt x="20" y="0"/>
                    <a:pt x="16" y="2"/>
                    <a:pt x="16" y="7"/>
                  </a:cubicBezTo>
                  <a:cubicBezTo>
                    <a:pt x="16" y="38"/>
                    <a:pt x="1" y="38"/>
                    <a:pt x="16" y="38"/>
                  </a:cubicBezTo>
                  <a:cubicBezTo>
                    <a:pt x="389" y="782"/>
                    <a:pt x="2544" y="4241"/>
                    <a:pt x="2560" y="4241"/>
                  </a:cubicBezTo>
                  <a:cubicBezTo>
                    <a:pt x="2560" y="4241"/>
                    <a:pt x="2560" y="4241"/>
                    <a:pt x="2560" y="4241"/>
                  </a:cubicBezTo>
                  <a:cubicBezTo>
                    <a:pt x="2601" y="4241"/>
                    <a:pt x="3692" y="2534"/>
                    <a:pt x="3785" y="2209"/>
                  </a:cubicBezTo>
                  <a:cubicBezTo>
                    <a:pt x="3980" y="2449"/>
                    <a:pt x="4824" y="3641"/>
                    <a:pt x="4883" y="3641"/>
                  </a:cubicBezTo>
                  <a:cubicBezTo>
                    <a:pt x="4885" y="3641"/>
                    <a:pt x="4886" y="3639"/>
                    <a:pt x="4886" y="3636"/>
                  </a:cubicBezTo>
                  <a:cubicBezTo>
                    <a:pt x="4886" y="3062"/>
                    <a:pt x="4886" y="2442"/>
                    <a:pt x="4855" y="1837"/>
                  </a:cubicBezTo>
                  <a:cubicBezTo>
                    <a:pt x="4809" y="1294"/>
                    <a:pt x="4855" y="1248"/>
                    <a:pt x="4793" y="689"/>
                  </a:cubicBezTo>
                  <a:cubicBezTo>
                    <a:pt x="4793" y="682"/>
                    <a:pt x="4785" y="678"/>
                    <a:pt x="4778" y="678"/>
                  </a:cubicBezTo>
                  <a:cubicBezTo>
                    <a:pt x="4770" y="678"/>
                    <a:pt x="4762" y="682"/>
                    <a:pt x="4762" y="689"/>
                  </a:cubicBezTo>
                  <a:cubicBezTo>
                    <a:pt x="4638" y="1217"/>
                    <a:pt x="4731" y="2799"/>
                    <a:pt x="4731" y="3310"/>
                  </a:cubicBezTo>
                  <a:cubicBezTo>
                    <a:pt x="4685" y="3249"/>
                    <a:pt x="3809" y="2131"/>
                    <a:pt x="3771" y="2131"/>
                  </a:cubicBezTo>
                  <a:cubicBezTo>
                    <a:pt x="3770" y="2131"/>
                    <a:pt x="3770" y="2131"/>
                    <a:pt x="3770" y="2132"/>
                  </a:cubicBezTo>
                  <a:cubicBezTo>
                    <a:pt x="3568" y="2442"/>
                    <a:pt x="2637" y="3838"/>
                    <a:pt x="2591" y="3962"/>
                  </a:cubicBezTo>
                  <a:cubicBezTo>
                    <a:pt x="2157" y="3248"/>
                    <a:pt x="544" y="689"/>
                    <a:pt x="47" y="7"/>
                  </a:cubicBezTo>
                  <a:cubicBezTo>
                    <a:pt x="47" y="7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4"/>
            <p:cNvSpPr/>
            <p:nvPr/>
          </p:nvSpPr>
          <p:spPr>
            <a:xfrm>
              <a:off x="3219650" y="5188775"/>
              <a:ext cx="1138825" cy="2725"/>
            </a:xfrm>
            <a:custGeom>
              <a:rect b="b" l="l" r="r" t="t"/>
              <a:pathLst>
                <a:path extrusionOk="0" h="109" w="45553">
                  <a:moveTo>
                    <a:pt x="22769" y="0"/>
                  </a:moveTo>
                  <a:lnTo>
                    <a:pt x="11369" y="16"/>
                  </a:lnTo>
                  <a:lnTo>
                    <a:pt x="5677" y="16"/>
                  </a:lnTo>
                  <a:lnTo>
                    <a:pt x="1" y="47"/>
                  </a:lnTo>
                  <a:lnTo>
                    <a:pt x="5677" y="78"/>
                  </a:lnTo>
                  <a:lnTo>
                    <a:pt x="11369" y="93"/>
                  </a:lnTo>
                  <a:lnTo>
                    <a:pt x="22769" y="109"/>
                  </a:lnTo>
                  <a:lnTo>
                    <a:pt x="34153" y="93"/>
                  </a:lnTo>
                  <a:lnTo>
                    <a:pt x="39860" y="78"/>
                  </a:lnTo>
                  <a:lnTo>
                    <a:pt x="45552" y="47"/>
                  </a:lnTo>
                  <a:lnTo>
                    <a:pt x="39860" y="16"/>
                  </a:lnTo>
                  <a:lnTo>
                    <a:pt x="34153" y="16"/>
                  </a:lnTo>
                  <a:lnTo>
                    <a:pt x="22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54"/>
            <p:cNvSpPr/>
            <p:nvPr/>
          </p:nvSpPr>
          <p:spPr>
            <a:xfrm>
              <a:off x="3705500" y="5182950"/>
              <a:ext cx="386975" cy="17475"/>
            </a:xfrm>
            <a:custGeom>
              <a:rect b="b" l="l" r="r" t="t"/>
              <a:pathLst>
                <a:path extrusionOk="0" h="699" w="15479">
                  <a:moveTo>
                    <a:pt x="0" y="1"/>
                  </a:moveTo>
                  <a:lnTo>
                    <a:pt x="0" y="699"/>
                  </a:lnTo>
                  <a:lnTo>
                    <a:pt x="15479" y="699"/>
                  </a:lnTo>
                  <a:lnTo>
                    <a:pt x="154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54"/>
            <p:cNvSpPr/>
            <p:nvPr/>
          </p:nvSpPr>
          <p:spPr>
            <a:xfrm>
              <a:off x="3897425" y="5182950"/>
              <a:ext cx="195050" cy="17475"/>
            </a:xfrm>
            <a:custGeom>
              <a:rect b="b" l="l" r="r" t="t"/>
              <a:pathLst>
                <a:path extrusionOk="0" h="699" w="7802">
                  <a:moveTo>
                    <a:pt x="0" y="1"/>
                  </a:moveTo>
                  <a:lnTo>
                    <a:pt x="0" y="699"/>
                  </a:lnTo>
                  <a:lnTo>
                    <a:pt x="7802" y="699"/>
                  </a:lnTo>
                  <a:lnTo>
                    <a:pt x="78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54"/>
            <p:cNvSpPr/>
            <p:nvPr/>
          </p:nvSpPr>
          <p:spPr>
            <a:xfrm>
              <a:off x="3918750" y="4943725"/>
              <a:ext cx="426150" cy="255925"/>
            </a:xfrm>
            <a:custGeom>
              <a:rect b="b" l="l" r="r" t="t"/>
              <a:pathLst>
                <a:path extrusionOk="0" h="10237" w="17046">
                  <a:moveTo>
                    <a:pt x="1970" y="0"/>
                  </a:moveTo>
                  <a:lnTo>
                    <a:pt x="0" y="10237"/>
                  </a:lnTo>
                  <a:lnTo>
                    <a:pt x="15076" y="10237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4"/>
            <p:cNvSpPr/>
            <p:nvPr/>
          </p:nvSpPr>
          <p:spPr>
            <a:xfrm>
              <a:off x="4107575" y="5048800"/>
              <a:ext cx="48875" cy="45775"/>
            </a:xfrm>
            <a:custGeom>
              <a:rect b="b" l="l" r="r" t="t"/>
              <a:pathLst>
                <a:path extrusionOk="0" h="1831" w="1955">
                  <a:moveTo>
                    <a:pt x="1055" y="0"/>
                  </a:moveTo>
                  <a:cubicBezTo>
                    <a:pt x="543" y="16"/>
                    <a:pt x="109" y="419"/>
                    <a:pt x="47" y="915"/>
                  </a:cubicBezTo>
                  <a:cubicBezTo>
                    <a:pt x="1" y="1365"/>
                    <a:pt x="326" y="1800"/>
                    <a:pt x="792" y="1831"/>
                  </a:cubicBezTo>
                  <a:lnTo>
                    <a:pt x="885" y="1831"/>
                  </a:lnTo>
                  <a:cubicBezTo>
                    <a:pt x="1412" y="1815"/>
                    <a:pt x="1831" y="1427"/>
                    <a:pt x="1893" y="915"/>
                  </a:cubicBezTo>
                  <a:cubicBezTo>
                    <a:pt x="1955" y="481"/>
                    <a:pt x="1629" y="47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4"/>
            <p:cNvSpPr/>
            <p:nvPr/>
          </p:nvSpPr>
          <p:spPr>
            <a:xfrm>
              <a:off x="4003275" y="5108125"/>
              <a:ext cx="310225" cy="91525"/>
            </a:xfrm>
            <a:custGeom>
              <a:rect b="b" l="l" r="r" t="t"/>
              <a:pathLst>
                <a:path extrusionOk="0" h="3661" w="12409">
                  <a:moveTo>
                    <a:pt x="12408" y="0"/>
                  </a:moveTo>
                  <a:lnTo>
                    <a:pt x="1" y="3661"/>
                  </a:lnTo>
                  <a:lnTo>
                    <a:pt x="11695" y="3661"/>
                  </a:lnTo>
                  <a:lnTo>
                    <a:pt x="1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54"/>
            <p:cNvSpPr/>
            <p:nvPr/>
          </p:nvSpPr>
          <p:spPr>
            <a:xfrm>
              <a:off x="3349150" y="5262050"/>
              <a:ext cx="71000" cy="11275"/>
            </a:xfrm>
            <a:custGeom>
              <a:rect b="b" l="l" r="r" t="t"/>
              <a:pathLst>
                <a:path extrusionOk="0" h="451" w="2840">
                  <a:moveTo>
                    <a:pt x="1" y="1"/>
                  </a:moveTo>
                  <a:lnTo>
                    <a:pt x="1" y="450"/>
                  </a:lnTo>
                  <a:lnTo>
                    <a:pt x="2839" y="450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54"/>
            <p:cNvSpPr/>
            <p:nvPr/>
          </p:nvSpPr>
          <p:spPr>
            <a:xfrm>
              <a:off x="3349150" y="5262050"/>
              <a:ext cx="71000" cy="7400"/>
            </a:xfrm>
            <a:custGeom>
              <a:rect b="b" l="l" r="r" t="t"/>
              <a:pathLst>
                <a:path extrusionOk="0" h="296" w="2840">
                  <a:moveTo>
                    <a:pt x="1" y="1"/>
                  </a:moveTo>
                  <a:lnTo>
                    <a:pt x="1" y="295"/>
                  </a:lnTo>
                  <a:lnTo>
                    <a:pt x="2839" y="295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54"/>
            <p:cNvSpPr/>
            <p:nvPr/>
          </p:nvSpPr>
          <p:spPr>
            <a:xfrm>
              <a:off x="3246800" y="5148450"/>
              <a:ext cx="76025" cy="101325"/>
            </a:xfrm>
            <a:custGeom>
              <a:rect b="b" l="l" r="r" t="t"/>
              <a:pathLst>
                <a:path extrusionOk="0" h="4053" w="3041">
                  <a:moveTo>
                    <a:pt x="1351" y="0"/>
                  </a:moveTo>
                  <a:cubicBezTo>
                    <a:pt x="1092" y="0"/>
                    <a:pt x="837" y="73"/>
                    <a:pt x="667" y="280"/>
                  </a:cubicBezTo>
                  <a:cubicBezTo>
                    <a:pt x="0" y="1102"/>
                    <a:pt x="264" y="2668"/>
                    <a:pt x="745" y="3350"/>
                  </a:cubicBezTo>
                  <a:cubicBezTo>
                    <a:pt x="1052" y="3805"/>
                    <a:pt x="1556" y="4052"/>
                    <a:pt x="2086" y="4052"/>
                  </a:cubicBezTo>
                  <a:cubicBezTo>
                    <a:pt x="2171" y="4052"/>
                    <a:pt x="2257" y="4046"/>
                    <a:pt x="2342" y="4033"/>
                  </a:cubicBezTo>
                  <a:cubicBezTo>
                    <a:pt x="2435" y="4017"/>
                    <a:pt x="2528" y="3986"/>
                    <a:pt x="2637" y="3955"/>
                  </a:cubicBezTo>
                  <a:cubicBezTo>
                    <a:pt x="2761" y="3893"/>
                    <a:pt x="2901" y="3831"/>
                    <a:pt x="3040" y="3738"/>
                  </a:cubicBezTo>
                  <a:lnTo>
                    <a:pt x="2668" y="3195"/>
                  </a:lnTo>
                  <a:cubicBezTo>
                    <a:pt x="2606" y="3242"/>
                    <a:pt x="2528" y="3273"/>
                    <a:pt x="2451" y="3319"/>
                  </a:cubicBezTo>
                  <a:cubicBezTo>
                    <a:pt x="2306" y="3387"/>
                    <a:pt x="2173" y="3414"/>
                    <a:pt x="2051" y="3414"/>
                  </a:cubicBezTo>
                  <a:cubicBezTo>
                    <a:pt x="1612" y="3414"/>
                    <a:pt x="1333" y="3060"/>
                    <a:pt x="1272" y="2963"/>
                  </a:cubicBezTo>
                  <a:cubicBezTo>
                    <a:pt x="884" y="2420"/>
                    <a:pt x="745" y="1179"/>
                    <a:pt x="1133" y="698"/>
                  </a:cubicBezTo>
                  <a:cubicBezTo>
                    <a:pt x="1150" y="671"/>
                    <a:pt x="1194" y="645"/>
                    <a:pt x="1318" y="645"/>
                  </a:cubicBezTo>
                  <a:cubicBezTo>
                    <a:pt x="1408" y="645"/>
                    <a:pt x="1541" y="659"/>
                    <a:pt x="1737" y="698"/>
                  </a:cubicBezTo>
                  <a:cubicBezTo>
                    <a:pt x="1815" y="714"/>
                    <a:pt x="1908" y="729"/>
                    <a:pt x="2032" y="776"/>
                  </a:cubicBezTo>
                  <a:cubicBezTo>
                    <a:pt x="2110" y="791"/>
                    <a:pt x="2203" y="807"/>
                    <a:pt x="2280" y="838"/>
                  </a:cubicBezTo>
                  <a:lnTo>
                    <a:pt x="2296" y="497"/>
                  </a:lnTo>
                  <a:lnTo>
                    <a:pt x="2342" y="187"/>
                  </a:lnTo>
                  <a:cubicBezTo>
                    <a:pt x="2296" y="187"/>
                    <a:pt x="2265" y="171"/>
                    <a:pt x="2203" y="155"/>
                  </a:cubicBezTo>
                  <a:cubicBezTo>
                    <a:pt x="1986" y="93"/>
                    <a:pt x="1784" y="47"/>
                    <a:pt x="1567" y="16"/>
                  </a:cubicBezTo>
                  <a:cubicBezTo>
                    <a:pt x="1496" y="6"/>
                    <a:pt x="1423" y="0"/>
                    <a:pt x="1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54"/>
            <p:cNvSpPr/>
            <p:nvPr/>
          </p:nvSpPr>
          <p:spPr>
            <a:xfrm>
              <a:off x="3308050" y="5228700"/>
              <a:ext cx="14775" cy="18650"/>
            </a:xfrm>
            <a:custGeom>
              <a:rect b="b" l="l" r="r" t="t"/>
              <a:pathLst>
                <a:path extrusionOk="0" h="746" w="591">
                  <a:moveTo>
                    <a:pt x="218" y="1"/>
                  </a:moveTo>
                  <a:cubicBezTo>
                    <a:pt x="156" y="47"/>
                    <a:pt x="78" y="78"/>
                    <a:pt x="1" y="125"/>
                  </a:cubicBezTo>
                  <a:lnTo>
                    <a:pt x="171" y="745"/>
                  </a:lnTo>
                  <a:cubicBezTo>
                    <a:pt x="311" y="683"/>
                    <a:pt x="451" y="621"/>
                    <a:pt x="590" y="528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54"/>
            <p:cNvSpPr/>
            <p:nvPr/>
          </p:nvSpPr>
          <p:spPr>
            <a:xfrm>
              <a:off x="3285575" y="5149225"/>
              <a:ext cx="19800" cy="20575"/>
            </a:xfrm>
            <a:custGeom>
              <a:rect b="b" l="l" r="r" t="t"/>
              <a:pathLst>
                <a:path extrusionOk="0" h="823" w="792">
                  <a:moveTo>
                    <a:pt x="0" y="0"/>
                  </a:moveTo>
                  <a:lnTo>
                    <a:pt x="186" y="683"/>
                  </a:lnTo>
                  <a:cubicBezTo>
                    <a:pt x="264" y="698"/>
                    <a:pt x="357" y="729"/>
                    <a:pt x="481" y="760"/>
                  </a:cubicBezTo>
                  <a:cubicBezTo>
                    <a:pt x="559" y="776"/>
                    <a:pt x="652" y="807"/>
                    <a:pt x="729" y="822"/>
                  </a:cubicBezTo>
                  <a:lnTo>
                    <a:pt x="745" y="481"/>
                  </a:lnTo>
                  <a:lnTo>
                    <a:pt x="791" y="171"/>
                  </a:lnTo>
                  <a:cubicBezTo>
                    <a:pt x="745" y="171"/>
                    <a:pt x="714" y="156"/>
                    <a:pt x="652" y="140"/>
                  </a:cubicBezTo>
                  <a:cubicBezTo>
                    <a:pt x="419" y="78"/>
                    <a:pt x="202" y="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54"/>
            <p:cNvSpPr/>
            <p:nvPr/>
          </p:nvSpPr>
          <p:spPr>
            <a:xfrm>
              <a:off x="3290225" y="5129050"/>
              <a:ext cx="188475" cy="136125"/>
            </a:xfrm>
            <a:custGeom>
              <a:rect b="b" l="l" r="r" t="t"/>
              <a:pathLst>
                <a:path extrusionOk="0" h="5445" w="7539">
                  <a:moveTo>
                    <a:pt x="0" y="1"/>
                  </a:moveTo>
                  <a:cubicBezTo>
                    <a:pt x="0" y="1"/>
                    <a:pt x="357" y="2870"/>
                    <a:pt x="931" y="4095"/>
                  </a:cubicBezTo>
                  <a:cubicBezTo>
                    <a:pt x="1536" y="5305"/>
                    <a:pt x="2342" y="5445"/>
                    <a:pt x="2854" y="5445"/>
                  </a:cubicBezTo>
                  <a:lnTo>
                    <a:pt x="4700" y="5445"/>
                  </a:lnTo>
                  <a:cubicBezTo>
                    <a:pt x="5212" y="5445"/>
                    <a:pt x="6034" y="5305"/>
                    <a:pt x="6607" y="4095"/>
                  </a:cubicBezTo>
                  <a:cubicBezTo>
                    <a:pt x="7212" y="2886"/>
                    <a:pt x="7538" y="1"/>
                    <a:pt x="7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54"/>
            <p:cNvSpPr/>
            <p:nvPr/>
          </p:nvSpPr>
          <p:spPr>
            <a:xfrm>
              <a:off x="3296425" y="5131775"/>
              <a:ext cx="173350" cy="131075"/>
            </a:xfrm>
            <a:custGeom>
              <a:rect b="b" l="l" r="r" t="t"/>
              <a:pathLst>
                <a:path extrusionOk="0" h="5243" w="6934">
                  <a:moveTo>
                    <a:pt x="187" y="31"/>
                  </a:moveTo>
                  <a:cubicBezTo>
                    <a:pt x="264" y="31"/>
                    <a:pt x="311" y="109"/>
                    <a:pt x="342" y="171"/>
                  </a:cubicBezTo>
                  <a:cubicBezTo>
                    <a:pt x="342" y="280"/>
                    <a:pt x="249" y="326"/>
                    <a:pt x="187" y="326"/>
                  </a:cubicBezTo>
                  <a:cubicBezTo>
                    <a:pt x="78" y="326"/>
                    <a:pt x="32" y="280"/>
                    <a:pt x="32" y="171"/>
                  </a:cubicBezTo>
                  <a:cubicBezTo>
                    <a:pt x="32" y="78"/>
                    <a:pt x="109" y="31"/>
                    <a:pt x="187" y="31"/>
                  </a:cubicBezTo>
                  <a:close/>
                  <a:moveTo>
                    <a:pt x="3459" y="31"/>
                  </a:moveTo>
                  <a:cubicBezTo>
                    <a:pt x="3537" y="31"/>
                    <a:pt x="3614" y="109"/>
                    <a:pt x="3614" y="171"/>
                  </a:cubicBezTo>
                  <a:cubicBezTo>
                    <a:pt x="3614" y="280"/>
                    <a:pt x="3552" y="326"/>
                    <a:pt x="3459" y="326"/>
                  </a:cubicBezTo>
                  <a:cubicBezTo>
                    <a:pt x="3366" y="326"/>
                    <a:pt x="3304" y="249"/>
                    <a:pt x="3304" y="171"/>
                  </a:cubicBezTo>
                  <a:cubicBezTo>
                    <a:pt x="3304" y="78"/>
                    <a:pt x="3382" y="31"/>
                    <a:pt x="3459" y="31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87"/>
                  </a:cubicBezTo>
                  <a:cubicBezTo>
                    <a:pt x="1" y="280"/>
                    <a:pt x="78" y="357"/>
                    <a:pt x="187" y="357"/>
                  </a:cubicBezTo>
                  <a:cubicBezTo>
                    <a:pt x="280" y="357"/>
                    <a:pt x="357" y="280"/>
                    <a:pt x="357" y="187"/>
                  </a:cubicBezTo>
                  <a:cubicBezTo>
                    <a:pt x="357" y="78"/>
                    <a:pt x="280" y="0"/>
                    <a:pt x="187" y="0"/>
                  </a:cubicBezTo>
                  <a:close/>
                  <a:moveTo>
                    <a:pt x="3459" y="0"/>
                  </a:moveTo>
                  <a:cubicBezTo>
                    <a:pt x="3366" y="0"/>
                    <a:pt x="3289" y="78"/>
                    <a:pt x="3289" y="187"/>
                  </a:cubicBezTo>
                  <a:cubicBezTo>
                    <a:pt x="3289" y="280"/>
                    <a:pt x="3366" y="357"/>
                    <a:pt x="3459" y="357"/>
                  </a:cubicBezTo>
                  <a:cubicBezTo>
                    <a:pt x="3552" y="357"/>
                    <a:pt x="3645" y="280"/>
                    <a:pt x="3630" y="187"/>
                  </a:cubicBezTo>
                  <a:cubicBezTo>
                    <a:pt x="3630" y="78"/>
                    <a:pt x="3552" y="0"/>
                    <a:pt x="3459" y="0"/>
                  </a:cubicBezTo>
                  <a:close/>
                  <a:moveTo>
                    <a:pt x="5848" y="295"/>
                  </a:moveTo>
                  <a:cubicBezTo>
                    <a:pt x="5925" y="295"/>
                    <a:pt x="6003" y="373"/>
                    <a:pt x="6003" y="450"/>
                  </a:cubicBezTo>
                  <a:cubicBezTo>
                    <a:pt x="6003" y="543"/>
                    <a:pt x="5925" y="605"/>
                    <a:pt x="5848" y="605"/>
                  </a:cubicBezTo>
                  <a:cubicBezTo>
                    <a:pt x="5739" y="605"/>
                    <a:pt x="5693" y="528"/>
                    <a:pt x="5693" y="450"/>
                  </a:cubicBezTo>
                  <a:cubicBezTo>
                    <a:pt x="5693" y="357"/>
                    <a:pt x="5770" y="295"/>
                    <a:pt x="5848" y="295"/>
                  </a:cubicBezTo>
                  <a:close/>
                  <a:moveTo>
                    <a:pt x="5848" y="280"/>
                  </a:moveTo>
                  <a:cubicBezTo>
                    <a:pt x="5739" y="280"/>
                    <a:pt x="5662" y="357"/>
                    <a:pt x="5662" y="450"/>
                  </a:cubicBezTo>
                  <a:cubicBezTo>
                    <a:pt x="5662" y="543"/>
                    <a:pt x="5739" y="621"/>
                    <a:pt x="5848" y="621"/>
                  </a:cubicBezTo>
                  <a:cubicBezTo>
                    <a:pt x="5941" y="621"/>
                    <a:pt x="6018" y="543"/>
                    <a:pt x="6018" y="450"/>
                  </a:cubicBezTo>
                  <a:cubicBezTo>
                    <a:pt x="6018" y="357"/>
                    <a:pt x="5941" y="280"/>
                    <a:pt x="5848" y="280"/>
                  </a:cubicBezTo>
                  <a:close/>
                  <a:moveTo>
                    <a:pt x="1381" y="512"/>
                  </a:moveTo>
                  <a:cubicBezTo>
                    <a:pt x="1458" y="512"/>
                    <a:pt x="1536" y="574"/>
                    <a:pt x="1536" y="667"/>
                  </a:cubicBezTo>
                  <a:cubicBezTo>
                    <a:pt x="1536" y="760"/>
                    <a:pt x="1458" y="822"/>
                    <a:pt x="1381" y="822"/>
                  </a:cubicBezTo>
                  <a:cubicBezTo>
                    <a:pt x="1288" y="822"/>
                    <a:pt x="1226" y="760"/>
                    <a:pt x="1226" y="667"/>
                  </a:cubicBezTo>
                  <a:cubicBezTo>
                    <a:pt x="1226" y="559"/>
                    <a:pt x="1303" y="512"/>
                    <a:pt x="1381" y="512"/>
                  </a:cubicBezTo>
                  <a:close/>
                  <a:moveTo>
                    <a:pt x="1381" y="497"/>
                  </a:moveTo>
                  <a:cubicBezTo>
                    <a:pt x="1288" y="497"/>
                    <a:pt x="1210" y="574"/>
                    <a:pt x="1210" y="667"/>
                  </a:cubicBezTo>
                  <a:cubicBezTo>
                    <a:pt x="1210" y="760"/>
                    <a:pt x="1288" y="838"/>
                    <a:pt x="1381" y="838"/>
                  </a:cubicBezTo>
                  <a:cubicBezTo>
                    <a:pt x="1474" y="838"/>
                    <a:pt x="1552" y="745"/>
                    <a:pt x="1552" y="667"/>
                  </a:cubicBezTo>
                  <a:cubicBezTo>
                    <a:pt x="1552" y="574"/>
                    <a:pt x="1474" y="497"/>
                    <a:pt x="1381" y="497"/>
                  </a:cubicBezTo>
                  <a:close/>
                  <a:moveTo>
                    <a:pt x="2699" y="1148"/>
                  </a:moveTo>
                  <a:cubicBezTo>
                    <a:pt x="2777" y="1148"/>
                    <a:pt x="2839" y="1226"/>
                    <a:pt x="2854" y="1303"/>
                  </a:cubicBezTo>
                  <a:cubicBezTo>
                    <a:pt x="2854" y="1396"/>
                    <a:pt x="2777" y="1458"/>
                    <a:pt x="2699" y="1458"/>
                  </a:cubicBezTo>
                  <a:cubicBezTo>
                    <a:pt x="2606" y="1458"/>
                    <a:pt x="2544" y="1381"/>
                    <a:pt x="2544" y="1303"/>
                  </a:cubicBezTo>
                  <a:cubicBezTo>
                    <a:pt x="2544" y="1210"/>
                    <a:pt x="2622" y="1148"/>
                    <a:pt x="2699" y="1148"/>
                  </a:cubicBezTo>
                  <a:close/>
                  <a:moveTo>
                    <a:pt x="2699" y="1133"/>
                  </a:moveTo>
                  <a:cubicBezTo>
                    <a:pt x="2606" y="1133"/>
                    <a:pt x="2529" y="1210"/>
                    <a:pt x="2529" y="1303"/>
                  </a:cubicBezTo>
                  <a:cubicBezTo>
                    <a:pt x="2529" y="1396"/>
                    <a:pt x="2606" y="1474"/>
                    <a:pt x="2699" y="1474"/>
                  </a:cubicBezTo>
                  <a:cubicBezTo>
                    <a:pt x="2792" y="1474"/>
                    <a:pt x="2870" y="1396"/>
                    <a:pt x="2870" y="1303"/>
                  </a:cubicBezTo>
                  <a:cubicBezTo>
                    <a:pt x="2870" y="1210"/>
                    <a:pt x="2792" y="1133"/>
                    <a:pt x="2699" y="1133"/>
                  </a:cubicBezTo>
                  <a:close/>
                  <a:moveTo>
                    <a:pt x="4498" y="1319"/>
                  </a:moveTo>
                  <a:cubicBezTo>
                    <a:pt x="4576" y="1319"/>
                    <a:pt x="4653" y="1381"/>
                    <a:pt x="4653" y="1474"/>
                  </a:cubicBezTo>
                  <a:cubicBezTo>
                    <a:pt x="4653" y="1582"/>
                    <a:pt x="4607" y="1629"/>
                    <a:pt x="4498" y="1629"/>
                  </a:cubicBezTo>
                  <a:cubicBezTo>
                    <a:pt x="4405" y="1629"/>
                    <a:pt x="4343" y="1582"/>
                    <a:pt x="4343" y="1474"/>
                  </a:cubicBezTo>
                  <a:cubicBezTo>
                    <a:pt x="4343" y="1381"/>
                    <a:pt x="4421" y="1319"/>
                    <a:pt x="4498" y="1319"/>
                  </a:cubicBezTo>
                  <a:close/>
                  <a:moveTo>
                    <a:pt x="4498" y="1303"/>
                  </a:moveTo>
                  <a:cubicBezTo>
                    <a:pt x="4405" y="1303"/>
                    <a:pt x="4328" y="1381"/>
                    <a:pt x="4328" y="1474"/>
                  </a:cubicBezTo>
                  <a:cubicBezTo>
                    <a:pt x="4328" y="1582"/>
                    <a:pt x="4405" y="1660"/>
                    <a:pt x="4498" y="1660"/>
                  </a:cubicBezTo>
                  <a:cubicBezTo>
                    <a:pt x="4607" y="1660"/>
                    <a:pt x="4684" y="1582"/>
                    <a:pt x="4684" y="1474"/>
                  </a:cubicBezTo>
                  <a:cubicBezTo>
                    <a:pt x="4684" y="1381"/>
                    <a:pt x="4607" y="1303"/>
                    <a:pt x="4498" y="1303"/>
                  </a:cubicBezTo>
                  <a:close/>
                  <a:moveTo>
                    <a:pt x="6732" y="1443"/>
                  </a:moveTo>
                  <a:cubicBezTo>
                    <a:pt x="6825" y="1443"/>
                    <a:pt x="6887" y="1505"/>
                    <a:pt x="6887" y="1598"/>
                  </a:cubicBezTo>
                  <a:cubicBezTo>
                    <a:pt x="6887" y="1691"/>
                    <a:pt x="6825" y="1753"/>
                    <a:pt x="6732" y="1753"/>
                  </a:cubicBezTo>
                  <a:cubicBezTo>
                    <a:pt x="6639" y="1753"/>
                    <a:pt x="6577" y="1676"/>
                    <a:pt x="6577" y="1598"/>
                  </a:cubicBezTo>
                  <a:cubicBezTo>
                    <a:pt x="6577" y="1505"/>
                    <a:pt x="6654" y="1443"/>
                    <a:pt x="6732" y="1443"/>
                  </a:cubicBezTo>
                  <a:close/>
                  <a:moveTo>
                    <a:pt x="6732" y="1427"/>
                  </a:moveTo>
                  <a:cubicBezTo>
                    <a:pt x="6639" y="1427"/>
                    <a:pt x="6561" y="1505"/>
                    <a:pt x="6561" y="1598"/>
                  </a:cubicBezTo>
                  <a:cubicBezTo>
                    <a:pt x="6561" y="1691"/>
                    <a:pt x="6639" y="1769"/>
                    <a:pt x="6732" y="1769"/>
                  </a:cubicBezTo>
                  <a:cubicBezTo>
                    <a:pt x="6856" y="1769"/>
                    <a:pt x="6933" y="1691"/>
                    <a:pt x="6902" y="1598"/>
                  </a:cubicBezTo>
                  <a:cubicBezTo>
                    <a:pt x="6902" y="1505"/>
                    <a:pt x="6825" y="1427"/>
                    <a:pt x="6732" y="1427"/>
                  </a:cubicBezTo>
                  <a:close/>
                  <a:moveTo>
                    <a:pt x="776" y="1862"/>
                  </a:moveTo>
                  <a:cubicBezTo>
                    <a:pt x="885" y="1862"/>
                    <a:pt x="931" y="1924"/>
                    <a:pt x="931" y="2017"/>
                  </a:cubicBezTo>
                  <a:cubicBezTo>
                    <a:pt x="931" y="2110"/>
                    <a:pt x="885" y="2172"/>
                    <a:pt x="776" y="2172"/>
                  </a:cubicBezTo>
                  <a:cubicBezTo>
                    <a:pt x="683" y="2172"/>
                    <a:pt x="621" y="2110"/>
                    <a:pt x="621" y="2017"/>
                  </a:cubicBezTo>
                  <a:cubicBezTo>
                    <a:pt x="621" y="1924"/>
                    <a:pt x="698" y="1862"/>
                    <a:pt x="776" y="1862"/>
                  </a:cubicBezTo>
                  <a:close/>
                  <a:moveTo>
                    <a:pt x="776" y="1846"/>
                  </a:moveTo>
                  <a:cubicBezTo>
                    <a:pt x="683" y="1846"/>
                    <a:pt x="605" y="1924"/>
                    <a:pt x="605" y="2017"/>
                  </a:cubicBezTo>
                  <a:cubicBezTo>
                    <a:pt x="605" y="2125"/>
                    <a:pt x="683" y="2203"/>
                    <a:pt x="776" y="2203"/>
                  </a:cubicBezTo>
                  <a:cubicBezTo>
                    <a:pt x="900" y="2203"/>
                    <a:pt x="978" y="2125"/>
                    <a:pt x="962" y="2017"/>
                  </a:cubicBezTo>
                  <a:cubicBezTo>
                    <a:pt x="962" y="1924"/>
                    <a:pt x="885" y="1846"/>
                    <a:pt x="776" y="1846"/>
                  </a:cubicBezTo>
                  <a:close/>
                  <a:moveTo>
                    <a:pt x="5848" y="2203"/>
                  </a:moveTo>
                  <a:cubicBezTo>
                    <a:pt x="5941" y="2203"/>
                    <a:pt x="6003" y="2249"/>
                    <a:pt x="6003" y="2358"/>
                  </a:cubicBezTo>
                  <a:cubicBezTo>
                    <a:pt x="6003" y="2451"/>
                    <a:pt x="5925" y="2498"/>
                    <a:pt x="5848" y="2498"/>
                  </a:cubicBezTo>
                  <a:cubicBezTo>
                    <a:pt x="5739" y="2498"/>
                    <a:pt x="5693" y="2435"/>
                    <a:pt x="5693" y="2358"/>
                  </a:cubicBezTo>
                  <a:cubicBezTo>
                    <a:pt x="5693" y="2249"/>
                    <a:pt x="5770" y="2203"/>
                    <a:pt x="5848" y="2203"/>
                  </a:cubicBezTo>
                  <a:close/>
                  <a:moveTo>
                    <a:pt x="5848" y="2172"/>
                  </a:moveTo>
                  <a:cubicBezTo>
                    <a:pt x="5739" y="2172"/>
                    <a:pt x="5662" y="2249"/>
                    <a:pt x="5662" y="2358"/>
                  </a:cubicBezTo>
                  <a:cubicBezTo>
                    <a:pt x="5662" y="2451"/>
                    <a:pt x="5739" y="2529"/>
                    <a:pt x="5848" y="2529"/>
                  </a:cubicBezTo>
                  <a:cubicBezTo>
                    <a:pt x="5941" y="2529"/>
                    <a:pt x="6034" y="2451"/>
                    <a:pt x="6018" y="2358"/>
                  </a:cubicBezTo>
                  <a:cubicBezTo>
                    <a:pt x="6018" y="2249"/>
                    <a:pt x="5941" y="2172"/>
                    <a:pt x="5848" y="2172"/>
                  </a:cubicBezTo>
                  <a:close/>
                  <a:moveTo>
                    <a:pt x="3242" y="2358"/>
                  </a:moveTo>
                  <a:cubicBezTo>
                    <a:pt x="3320" y="2358"/>
                    <a:pt x="3382" y="2435"/>
                    <a:pt x="3397" y="2498"/>
                  </a:cubicBezTo>
                  <a:cubicBezTo>
                    <a:pt x="3397" y="2606"/>
                    <a:pt x="3335" y="2653"/>
                    <a:pt x="3242" y="2653"/>
                  </a:cubicBezTo>
                  <a:cubicBezTo>
                    <a:pt x="3149" y="2653"/>
                    <a:pt x="3087" y="2606"/>
                    <a:pt x="3087" y="2498"/>
                  </a:cubicBezTo>
                  <a:cubicBezTo>
                    <a:pt x="3087" y="2404"/>
                    <a:pt x="3165" y="2358"/>
                    <a:pt x="3242" y="2358"/>
                  </a:cubicBezTo>
                  <a:close/>
                  <a:moveTo>
                    <a:pt x="3242" y="2327"/>
                  </a:moveTo>
                  <a:cubicBezTo>
                    <a:pt x="3149" y="2327"/>
                    <a:pt x="3071" y="2404"/>
                    <a:pt x="3071" y="2513"/>
                  </a:cubicBezTo>
                  <a:cubicBezTo>
                    <a:pt x="3071" y="2606"/>
                    <a:pt x="3149" y="2684"/>
                    <a:pt x="3242" y="2684"/>
                  </a:cubicBezTo>
                  <a:cubicBezTo>
                    <a:pt x="3335" y="2684"/>
                    <a:pt x="3413" y="2606"/>
                    <a:pt x="3413" y="2513"/>
                  </a:cubicBezTo>
                  <a:cubicBezTo>
                    <a:pt x="3413" y="2404"/>
                    <a:pt x="3335" y="2327"/>
                    <a:pt x="3242" y="2327"/>
                  </a:cubicBezTo>
                  <a:close/>
                  <a:moveTo>
                    <a:pt x="4653" y="3087"/>
                  </a:moveTo>
                  <a:cubicBezTo>
                    <a:pt x="4762" y="3087"/>
                    <a:pt x="4809" y="3149"/>
                    <a:pt x="4809" y="3242"/>
                  </a:cubicBezTo>
                  <a:cubicBezTo>
                    <a:pt x="4809" y="3335"/>
                    <a:pt x="4762" y="3397"/>
                    <a:pt x="4653" y="3397"/>
                  </a:cubicBezTo>
                  <a:cubicBezTo>
                    <a:pt x="4560" y="3397"/>
                    <a:pt x="4498" y="3320"/>
                    <a:pt x="4498" y="3242"/>
                  </a:cubicBezTo>
                  <a:cubicBezTo>
                    <a:pt x="4498" y="3149"/>
                    <a:pt x="4576" y="3087"/>
                    <a:pt x="4653" y="3087"/>
                  </a:cubicBezTo>
                  <a:close/>
                  <a:moveTo>
                    <a:pt x="4653" y="3071"/>
                  </a:moveTo>
                  <a:cubicBezTo>
                    <a:pt x="4560" y="3071"/>
                    <a:pt x="4483" y="3149"/>
                    <a:pt x="4483" y="3242"/>
                  </a:cubicBezTo>
                  <a:cubicBezTo>
                    <a:pt x="4483" y="3335"/>
                    <a:pt x="4560" y="3413"/>
                    <a:pt x="4653" y="3413"/>
                  </a:cubicBezTo>
                  <a:cubicBezTo>
                    <a:pt x="4762" y="3413"/>
                    <a:pt x="4855" y="3335"/>
                    <a:pt x="4840" y="3242"/>
                  </a:cubicBezTo>
                  <a:cubicBezTo>
                    <a:pt x="4840" y="3149"/>
                    <a:pt x="4762" y="3071"/>
                    <a:pt x="4653" y="3071"/>
                  </a:cubicBezTo>
                  <a:close/>
                  <a:moveTo>
                    <a:pt x="1660" y="3164"/>
                  </a:moveTo>
                  <a:cubicBezTo>
                    <a:pt x="1738" y="3164"/>
                    <a:pt x="1784" y="3226"/>
                    <a:pt x="1815" y="3320"/>
                  </a:cubicBezTo>
                  <a:cubicBezTo>
                    <a:pt x="1815" y="3413"/>
                    <a:pt x="1738" y="3475"/>
                    <a:pt x="1660" y="3475"/>
                  </a:cubicBezTo>
                  <a:cubicBezTo>
                    <a:pt x="1552" y="3475"/>
                    <a:pt x="1505" y="3397"/>
                    <a:pt x="1505" y="3320"/>
                  </a:cubicBezTo>
                  <a:cubicBezTo>
                    <a:pt x="1505" y="3226"/>
                    <a:pt x="1583" y="3164"/>
                    <a:pt x="1660" y="3164"/>
                  </a:cubicBezTo>
                  <a:close/>
                  <a:moveTo>
                    <a:pt x="1660" y="3149"/>
                  </a:moveTo>
                  <a:cubicBezTo>
                    <a:pt x="1552" y="3149"/>
                    <a:pt x="1474" y="3226"/>
                    <a:pt x="1474" y="3320"/>
                  </a:cubicBezTo>
                  <a:cubicBezTo>
                    <a:pt x="1474" y="3413"/>
                    <a:pt x="1552" y="3490"/>
                    <a:pt x="1660" y="3490"/>
                  </a:cubicBezTo>
                  <a:cubicBezTo>
                    <a:pt x="1753" y="3490"/>
                    <a:pt x="1831" y="3397"/>
                    <a:pt x="1831" y="3320"/>
                  </a:cubicBezTo>
                  <a:cubicBezTo>
                    <a:pt x="1831" y="3226"/>
                    <a:pt x="1753" y="3149"/>
                    <a:pt x="1660" y="3149"/>
                  </a:cubicBezTo>
                  <a:close/>
                  <a:moveTo>
                    <a:pt x="6018" y="3831"/>
                  </a:moveTo>
                  <a:cubicBezTo>
                    <a:pt x="6096" y="3831"/>
                    <a:pt x="6158" y="3878"/>
                    <a:pt x="6173" y="3986"/>
                  </a:cubicBezTo>
                  <a:cubicBezTo>
                    <a:pt x="6173" y="4079"/>
                    <a:pt x="6096" y="4142"/>
                    <a:pt x="6018" y="4142"/>
                  </a:cubicBezTo>
                  <a:cubicBezTo>
                    <a:pt x="5925" y="4142"/>
                    <a:pt x="5863" y="4064"/>
                    <a:pt x="5863" y="3986"/>
                  </a:cubicBezTo>
                  <a:cubicBezTo>
                    <a:pt x="5863" y="3878"/>
                    <a:pt x="5941" y="3831"/>
                    <a:pt x="6018" y="3831"/>
                  </a:cubicBezTo>
                  <a:close/>
                  <a:moveTo>
                    <a:pt x="6018" y="3800"/>
                  </a:moveTo>
                  <a:cubicBezTo>
                    <a:pt x="5925" y="3800"/>
                    <a:pt x="5848" y="3878"/>
                    <a:pt x="5848" y="3971"/>
                  </a:cubicBezTo>
                  <a:cubicBezTo>
                    <a:pt x="5848" y="4079"/>
                    <a:pt x="5925" y="4157"/>
                    <a:pt x="6018" y="4157"/>
                  </a:cubicBezTo>
                  <a:cubicBezTo>
                    <a:pt x="6111" y="4157"/>
                    <a:pt x="6189" y="4079"/>
                    <a:pt x="6189" y="3971"/>
                  </a:cubicBezTo>
                  <a:cubicBezTo>
                    <a:pt x="6189" y="3878"/>
                    <a:pt x="6111" y="3800"/>
                    <a:pt x="6018" y="3800"/>
                  </a:cubicBezTo>
                  <a:close/>
                  <a:moveTo>
                    <a:pt x="3242" y="4250"/>
                  </a:moveTo>
                  <a:cubicBezTo>
                    <a:pt x="3320" y="4250"/>
                    <a:pt x="3382" y="4328"/>
                    <a:pt x="3397" y="4405"/>
                  </a:cubicBezTo>
                  <a:cubicBezTo>
                    <a:pt x="3397" y="4498"/>
                    <a:pt x="3335" y="4560"/>
                    <a:pt x="3242" y="4560"/>
                  </a:cubicBezTo>
                  <a:cubicBezTo>
                    <a:pt x="3149" y="4560"/>
                    <a:pt x="3087" y="4483"/>
                    <a:pt x="3087" y="4405"/>
                  </a:cubicBezTo>
                  <a:cubicBezTo>
                    <a:pt x="3087" y="4312"/>
                    <a:pt x="3165" y="4250"/>
                    <a:pt x="3242" y="4250"/>
                  </a:cubicBezTo>
                  <a:close/>
                  <a:moveTo>
                    <a:pt x="3242" y="4235"/>
                  </a:moveTo>
                  <a:cubicBezTo>
                    <a:pt x="3149" y="4235"/>
                    <a:pt x="3071" y="4312"/>
                    <a:pt x="3071" y="4405"/>
                  </a:cubicBezTo>
                  <a:cubicBezTo>
                    <a:pt x="3071" y="4498"/>
                    <a:pt x="3149" y="4576"/>
                    <a:pt x="3242" y="4576"/>
                  </a:cubicBezTo>
                  <a:cubicBezTo>
                    <a:pt x="3335" y="4576"/>
                    <a:pt x="3413" y="4498"/>
                    <a:pt x="3413" y="4405"/>
                  </a:cubicBezTo>
                  <a:cubicBezTo>
                    <a:pt x="3413" y="4312"/>
                    <a:pt x="3335" y="4235"/>
                    <a:pt x="3242" y="4235"/>
                  </a:cubicBezTo>
                  <a:close/>
                  <a:moveTo>
                    <a:pt x="1443" y="4529"/>
                  </a:moveTo>
                  <a:cubicBezTo>
                    <a:pt x="1521" y="4529"/>
                    <a:pt x="1598" y="4607"/>
                    <a:pt x="1598" y="4653"/>
                  </a:cubicBezTo>
                  <a:cubicBezTo>
                    <a:pt x="1598" y="4731"/>
                    <a:pt x="1536" y="4808"/>
                    <a:pt x="1458" y="4808"/>
                  </a:cubicBezTo>
                  <a:cubicBezTo>
                    <a:pt x="1450" y="4810"/>
                    <a:pt x="1442" y="4811"/>
                    <a:pt x="1434" y="4811"/>
                  </a:cubicBezTo>
                  <a:cubicBezTo>
                    <a:pt x="1366" y="4811"/>
                    <a:pt x="1303" y="4754"/>
                    <a:pt x="1303" y="4684"/>
                  </a:cubicBezTo>
                  <a:cubicBezTo>
                    <a:pt x="1288" y="4607"/>
                    <a:pt x="1365" y="4529"/>
                    <a:pt x="1443" y="4529"/>
                  </a:cubicBezTo>
                  <a:close/>
                  <a:moveTo>
                    <a:pt x="1443" y="4498"/>
                  </a:moveTo>
                  <a:cubicBezTo>
                    <a:pt x="1350" y="4498"/>
                    <a:pt x="1272" y="4576"/>
                    <a:pt x="1272" y="4684"/>
                  </a:cubicBezTo>
                  <a:cubicBezTo>
                    <a:pt x="1272" y="4777"/>
                    <a:pt x="1350" y="4855"/>
                    <a:pt x="1443" y="4855"/>
                  </a:cubicBezTo>
                  <a:cubicBezTo>
                    <a:pt x="1536" y="4855"/>
                    <a:pt x="1614" y="4777"/>
                    <a:pt x="1614" y="4684"/>
                  </a:cubicBezTo>
                  <a:cubicBezTo>
                    <a:pt x="1614" y="4576"/>
                    <a:pt x="1536" y="4498"/>
                    <a:pt x="1443" y="4498"/>
                  </a:cubicBezTo>
                  <a:close/>
                  <a:moveTo>
                    <a:pt x="4762" y="4917"/>
                  </a:moveTo>
                  <a:cubicBezTo>
                    <a:pt x="4840" y="4917"/>
                    <a:pt x="4917" y="4964"/>
                    <a:pt x="4886" y="5072"/>
                  </a:cubicBezTo>
                  <a:cubicBezTo>
                    <a:pt x="4886" y="5150"/>
                    <a:pt x="4809" y="5196"/>
                    <a:pt x="4731" y="5196"/>
                  </a:cubicBezTo>
                  <a:cubicBezTo>
                    <a:pt x="4653" y="5196"/>
                    <a:pt x="4607" y="5119"/>
                    <a:pt x="4607" y="5041"/>
                  </a:cubicBezTo>
                  <a:cubicBezTo>
                    <a:pt x="4607" y="4964"/>
                    <a:pt x="4684" y="4917"/>
                    <a:pt x="4762" y="4917"/>
                  </a:cubicBezTo>
                  <a:close/>
                  <a:moveTo>
                    <a:pt x="4762" y="4886"/>
                  </a:moveTo>
                  <a:cubicBezTo>
                    <a:pt x="4653" y="4886"/>
                    <a:pt x="4576" y="4964"/>
                    <a:pt x="4576" y="5072"/>
                  </a:cubicBezTo>
                  <a:cubicBezTo>
                    <a:pt x="4576" y="5165"/>
                    <a:pt x="4653" y="5243"/>
                    <a:pt x="4762" y="5243"/>
                  </a:cubicBezTo>
                  <a:cubicBezTo>
                    <a:pt x="4855" y="5243"/>
                    <a:pt x="4948" y="5165"/>
                    <a:pt x="4933" y="5072"/>
                  </a:cubicBezTo>
                  <a:cubicBezTo>
                    <a:pt x="4933" y="4964"/>
                    <a:pt x="4855" y="4886"/>
                    <a:pt x="4762" y="4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9" name="Google Shape;3649;p54"/>
          <p:cNvGrpSpPr/>
          <p:nvPr/>
        </p:nvGrpSpPr>
        <p:grpSpPr>
          <a:xfrm>
            <a:off x="6693485" y="3851979"/>
            <a:ext cx="300770" cy="54726"/>
            <a:chOff x="4770650" y="685575"/>
            <a:chExt cx="158250" cy="28800"/>
          </a:xfrm>
        </p:grpSpPr>
        <p:sp>
          <p:nvSpPr>
            <p:cNvPr id="3650" name="Google Shape;3650;p54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4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4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3" name="Google Shape;3653;p54"/>
          <p:cNvSpPr txBox="1"/>
          <p:nvPr>
            <p:ph idx="4294967295" type="title"/>
          </p:nvPr>
        </p:nvSpPr>
        <p:spPr>
          <a:xfrm>
            <a:off x="5152763" y="2119313"/>
            <a:ext cx="3382200" cy="15594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lt2"/>
                </a:solidFill>
              </a:rPr>
              <a:t>마케팅 솔루션 제안</a:t>
            </a:r>
            <a:endParaRPr sz="4500">
              <a:solidFill>
                <a:schemeClr val="lt2"/>
              </a:solidFill>
            </a:endParaRPr>
          </a:p>
        </p:txBody>
      </p:sp>
      <p:sp>
        <p:nvSpPr>
          <p:cNvPr id="3654" name="Google Shape;3654;p54"/>
          <p:cNvSpPr txBox="1"/>
          <p:nvPr>
            <p:ph idx="4294967295" type="title"/>
          </p:nvPr>
        </p:nvSpPr>
        <p:spPr>
          <a:xfrm>
            <a:off x="6280800" y="1160600"/>
            <a:ext cx="1086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</a:rPr>
              <a:t>05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9" name="Google Shape;3659;p55"/>
          <p:cNvGraphicFramePr/>
          <p:nvPr/>
        </p:nvGraphicFramePr>
        <p:xfrm>
          <a:off x="1998500" y="144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{6E88A3DD-B651-4C01-813E-0180C7491A51}</a:tableStyleId>
              </a:tblPr>
              <a:tblGrid>
                <a:gridCol w="1213150"/>
                <a:gridCol w="856350"/>
                <a:gridCol w="856350"/>
                <a:gridCol w="856350"/>
                <a:gridCol w="856350"/>
                <a:gridCol w="856350"/>
                <a:gridCol w="8563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운영형태별</a:t>
                      </a:r>
                      <a:endParaRPr b="1"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2857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A9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2010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2857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B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2011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2857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B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2012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2857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B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2013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2857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B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2014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2857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B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2015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2857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BF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On/Offline몰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8,242,156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10,081,434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11,937,602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13,886,718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16,623,915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19,583,757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Online 몰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16,960,832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18,991,029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22,130,629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24,611,143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28,678,572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34,471,859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 계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25,202,988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29,072,463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34,068,231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38,497,861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45,302,487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54,055,617</a:t>
                      </a:r>
                      <a:endParaRPr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28575" marB="91425" marR="95250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0" name="Google Shape;3660;p55"/>
          <p:cNvSpPr txBox="1"/>
          <p:nvPr/>
        </p:nvSpPr>
        <p:spPr>
          <a:xfrm>
            <a:off x="6176450" y="2664200"/>
            <a:ext cx="21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Jua"/>
                <a:ea typeface="Jua"/>
                <a:cs typeface="Jua"/>
                <a:sym typeface="Jua"/>
              </a:rPr>
              <a:t>자료 : 국가 통계 포털 &lt;온라인 쇼핑몰 운영형태별 거래액&gt;</a:t>
            </a:r>
            <a:endParaRPr sz="600"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Jua"/>
                <a:ea typeface="Jua"/>
                <a:cs typeface="Jua"/>
                <a:sym typeface="Jua"/>
              </a:rPr>
              <a:t>(www.kosis.kr)</a:t>
            </a:r>
            <a:endParaRPr sz="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61" name="Google Shape;3661;p55"/>
          <p:cNvSpPr/>
          <p:nvPr/>
        </p:nvSpPr>
        <p:spPr>
          <a:xfrm>
            <a:off x="794250" y="1448100"/>
            <a:ext cx="1004616" cy="475686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옴니채널</a:t>
            </a:r>
            <a:endParaRPr sz="1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62" name="Google Shape;3662;p55"/>
          <p:cNvSpPr/>
          <p:nvPr/>
        </p:nvSpPr>
        <p:spPr>
          <a:xfrm>
            <a:off x="794262" y="2188525"/>
            <a:ext cx="1004616" cy="475686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O2O</a:t>
            </a:r>
            <a:endParaRPr sz="13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663" name="Google Shape;3663;p55"/>
          <p:cNvCxnSpPr>
            <a:stCxn id="3662" idx="0"/>
            <a:endCxn id="3661" idx="2"/>
          </p:cNvCxnSpPr>
          <p:nvPr/>
        </p:nvCxnSpPr>
        <p:spPr>
          <a:xfrm rot="10800000">
            <a:off x="1296570" y="1923925"/>
            <a:ext cx="0" cy="26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4" name="Google Shape;3664;p55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마케팅 솔루션 제안</a:t>
            </a:r>
            <a:endParaRPr b="1"/>
          </a:p>
        </p:txBody>
      </p:sp>
      <p:sp>
        <p:nvSpPr>
          <p:cNvPr id="3665" name="Google Shape;3665;p55"/>
          <p:cNvSpPr/>
          <p:nvPr/>
        </p:nvSpPr>
        <p:spPr>
          <a:xfrm>
            <a:off x="1009800" y="3402725"/>
            <a:ext cx="7124400" cy="12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Jua"/>
                <a:ea typeface="Jua"/>
                <a:cs typeface="Jua"/>
                <a:sym typeface="Jua"/>
              </a:rPr>
              <a:t>온라인 쇼핑의 더 큰 확장성 요구 !! </a:t>
            </a:r>
            <a:endParaRPr b="1" sz="2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66" name="Google Shape;3666;p55"/>
          <p:cNvSpPr txBox="1"/>
          <p:nvPr/>
        </p:nvSpPr>
        <p:spPr>
          <a:xfrm>
            <a:off x="7663600" y="1175025"/>
            <a:ext cx="81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Jua"/>
                <a:ea typeface="Jua"/>
                <a:cs typeface="Jua"/>
                <a:sym typeface="Jua"/>
              </a:rPr>
              <a:t>단위: 백만원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p56"/>
          <p:cNvSpPr/>
          <p:nvPr/>
        </p:nvSpPr>
        <p:spPr>
          <a:xfrm>
            <a:off x="2856800" y="3092275"/>
            <a:ext cx="1611300" cy="97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56"/>
          <p:cNvSpPr/>
          <p:nvPr/>
        </p:nvSpPr>
        <p:spPr>
          <a:xfrm>
            <a:off x="4690538" y="3092275"/>
            <a:ext cx="1611300" cy="97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3" name="Google Shape;3673;p56"/>
          <p:cNvSpPr/>
          <p:nvPr/>
        </p:nvSpPr>
        <p:spPr>
          <a:xfrm>
            <a:off x="6514888" y="3092275"/>
            <a:ext cx="1611300" cy="97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56"/>
          <p:cNvSpPr/>
          <p:nvPr/>
        </p:nvSpPr>
        <p:spPr>
          <a:xfrm>
            <a:off x="1013425" y="3092275"/>
            <a:ext cx="1611300" cy="97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5" name="Google Shape;3675;p56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추천 시스템</a:t>
            </a:r>
            <a:endParaRPr/>
          </a:p>
        </p:txBody>
      </p:sp>
      <p:sp>
        <p:nvSpPr>
          <p:cNvPr id="3676" name="Google Shape;3676;p56"/>
          <p:cNvSpPr/>
          <p:nvPr/>
        </p:nvSpPr>
        <p:spPr>
          <a:xfrm rot="5400000">
            <a:off x="1677974" y="568389"/>
            <a:ext cx="301454" cy="2084026"/>
          </a:xfrm>
          <a:custGeom>
            <a:rect b="b" l="l" r="r" t="t"/>
            <a:pathLst>
              <a:path extrusionOk="0" h="11906" w="2161">
                <a:moveTo>
                  <a:pt x="2161" y="1"/>
                </a:moveTo>
                <a:lnTo>
                  <a:pt x="1" y="2209"/>
                </a:lnTo>
                <a:lnTo>
                  <a:pt x="1" y="11905"/>
                </a:lnTo>
                <a:lnTo>
                  <a:pt x="2161" y="9757"/>
                </a:lnTo>
                <a:lnTo>
                  <a:pt x="21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56"/>
          <p:cNvSpPr/>
          <p:nvPr/>
        </p:nvSpPr>
        <p:spPr>
          <a:xfrm rot="5400000">
            <a:off x="1678811" y="868874"/>
            <a:ext cx="299780" cy="2084026"/>
          </a:xfrm>
          <a:custGeom>
            <a:rect b="b" l="l" r="r" t="t"/>
            <a:pathLst>
              <a:path extrusionOk="0" h="11906" w="2149">
                <a:moveTo>
                  <a:pt x="1" y="1"/>
                </a:moveTo>
                <a:lnTo>
                  <a:pt x="1" y="9757"/>
                </a:lnTo>
                <a:lnTo>
                  <a:pt x="2149" y="11905"/>
                </a:lnTo>
                <a:lnTo>
                  <a:pt x="2149" y="2209"/>
                </a:lnTo>
                <a:lnTo>
                  <a:pt x="1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56"/>
          <p:cNvSpPr/>
          <p:nvPr/>
        </p:nvSpPr>
        <p:spPr>
          <a:xfrm rot="5400000">
            <a:off x="3515918" y="568476"/>
            <a:ext cx="301454" cy="2083851"/>
          </a:xfrm>
          <a:custGeom>
            <a:rect b="b" l="l" r="r" t="t"/>
            <a:pathLst>
              <a:path extrusionOk="0" h="11905" w="2161">
                <a:moveTo>
                  <a:pt x="2161" y="0"/>
                </a:moveTo>
                <a:lnTo>
                  <a:pt x="1" y="2208"/>
                </a:lnTo>
                <a:lnTo>
                  <a:pt x="1" y="11905"/>
                </a:lnTo>
                <a:lnTo>
                  <a:pt x="2161" y="9757"/>
                </a:lnTo>
                <a:lnTo>
                  <a:pt x="21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9" name="Google Shape;3679;p56"/>
          <p:cNvSpPr/>
          <p:nvPr/>
        </p:nvSpPr>
        <p:spPr>
          <a:xfrm rot="5400000">
            <a:off x="3516755" y="868961"/>
            <a:ext cx="299780" cy="2083851"/>
          </a:xfrm>
          <a:custGeom>
            <a:rect b="b" l="l" r="r" t="t"/>
            <a:pathLst>
              <a:path extrusionOk="0" h="11905" w="2149">
                <a:moveTo>
                  <a:pt x="1" y="0"/>
                </a:moveTo>
                <a:lnTo>
                  <a:pt x="1" y="9757"/>
                </a:lnTo>
                <a:lnTo>
                  <a:pt x="2149" y="11905"/>
                </a:lnTo>
                <a:lnTo>
                  <a:pt x="2149" y="2208"/>
                </a:lnTo>
                <a:lnTo>
                  <a:pt x="1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56"/>
          <p:cNvSpPr/>
          <p:nvPr/>
        </p:nvSpPr>
        <p:spPr>
          <a:xfrm rot="5400000">
            <a:off x="5345459" y="568389"/>
            <a:ext cx="301454" cy="2084026"/>
          </a:xfrm>
          <a:custGeom>
            <a:rect b="b" l="l" r="r" t="t"/>
            <a:pathLst>
              <a:path extrusionOk="0" h="11906" w="2161">
                <a:moveTo>
                  <a:pt x="2161" y="0"/>
                </a:moveTo>
                <a:lnTo>
                  <a:pt x="1" y="2209"/>
                </a:lnTo>
                <a:lnTo>
                  <a:pt x="1" y="11905"/>
                </a:lnTo>
                <a:lnTo>
                  <a:pt x="2161" y="9757"/>
                </a:lnTo>
                <a:lnTo>
                  <a:pt x="216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56"/>
          <p:cNvSpPr/>
          <p:nvPr/>
        </p:nvSpPr>
        <p:spPr>
          <a:xfrm rot="5400000">
            <a:off x="5346296" y="868874"/>
            <a:ext cx="299780" cy="2084026"/>
          </a:xfrm>
          <a:custGeom>
            <a:rect b="b" l="l" r="r" t="t"/>
            <a:pathLst>
              <a:path extrusionOk="0" h="11906" w="2149">
                <a:moveTo>
                  <a:pt x="1" y="0"/>
                </a:moveTo>
                <a:lnTo>
                  <a:pt x="1" y="9757"/>
                </a:lnTo>
                <a:lnTo>
                  <a:pt x="2149" y="11905"/>
                </a:lnTo>
                <a:lnTo>
                  <a:pt x="2149" y="2209"/>
                </a:lnTo>
                <a:lnTo>
                  <a:pt x="1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56"/>
          <p:cNvSpPr/>
          <p:nvPr/>
        </p:nvSpPr>
        <p:spPr>
          <a:xfrm rot="5400000">
            <a:off x="7169838" y="573640"/>
            <a:ext cx="301454" cy="2073524"/>
          </a:xfrm>
          <a:custGeom>
            <a:rect b="b" l="l" r="r" t="t"/>
            <a:pathLst>
              <a:path extrusionOk="0" h="11846" w="2161">
                <a:moveTo>
                  <a:pt x="2161" y="1"/>
                </a:moveTo>
                <a:lnTo>
                  <a:pt x="1" y="2149"/>
                </a:lnTo>
                <a:lnTo>
                  <a:pt x="1" y="11846"/>
                </a:lnTo>
                <a:lnTo>
                  <a:pt x="2161" y="9745"/>
                </a:lnTo>
                <a:lnTo>
                  <a:pt x="216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p56"/>
          <p:cNvSpPr/>
          <p:nvPr/>
        </p:nvSpPr>
        <p:spPr>
          <a:xfrm rot="5400000">
            <a:off x="7170675" y="874125"/>
            <a:ext cx="299780" cy="2073524"/>
          </a:xfrm>
          <a:custGeom>
            <a:rect b="b" l="l" r="r" t="t"/>
            <a:pathLst>
              <a:path extrusionOk="0" h="11846" w="2149">
                <a:moveTo>
                  <a:pt x="1" y="1"/>
                </a:moveTo>
                <a:lnTo>
                  <a:pt x="1" y="9745"/>
                </a:lnTo>
                <a:lnTo>
                  <a:pt x="2149" y="11846"/>
                </a:lnTo>
                <a:lnTo>
                  <a:pt x="2149" y="2149"/>
                </a:lnTo>
                <a:lnTo>
                  <a:pt x="1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4" name="Google Shape;3684;p56"/>
          <p:cNvCxnSpPr>
            <a:stCxn id="3685" idx="0"/>
          </p:cNvCxnSpPr>
          <p:nvPr/>
        </p:nvCxnSpPr>
        <p:spPr>
          <a:xfrm rot="10800000">
            <a:off x="7320553" y="2069325"/>
            <a:ext cx="0" cy="1086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686" name="Google Shape;3686;p56"/>
          <p:cNvCxnSpPr>
            <a:stCxn id="3687" idx="0"/>
          </p:cNvCxnSpPr>
          <p:nvPr/>
        </p:nvCxnSpPr>
        <p:spPr>
          <a:xfrm rot="10800000">
            <a:off x="5496188" y="2072625"/>
            <a:ext cx="0" cy="1083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688" name="Google Shape;3688;p56"/>
          <p:cNvCxnSpPr>
            <a:stCxn id="3689" idx="0"/>
          </p:cNvCxnSpPr>
          <p:nvPr/>
        </p:nvCxnSpPr>
        <p:spPr>
          <a:xfrm rot="10800000">
            <a:off x="3671828" y="2072625"/>
            <a:ext cx="0" cy="1083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690" name="Google Shape;3690;p56"/>
          <p:cNvCxnSpPr>
            <a:stCxn id="3691" idx="0"/>
          </p:cNvCxnSpPr>
          <p:nvPr/>
        </p:nvCxnSpPr>
        <p:spPr>
          <a:xfrm rot="10800000">
            <a:off x="1828703" y="2077425"/>
            <a:ext cx="0" cy="10782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91" name="Google Shape;3691;p56"/>
          <p:cNvSpPr txBox="1"/>
          <p:nvPr/>
        </p:nvSpPr>
        <p:spPr>
          <a:xfrm>
            <a:off x="966053" y="3155625"/>
            <a:ext cx="1725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추천 대상</a:t>
            </a:r>
            <a:endParaRPr b="1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92" name="Google Shape;3692;p56"/>
          <p:cNvSpPr txBox="1"/>
          <p:nvPr/>
        </p:nvSpPr>
        <p:spPr>
          <a:xfrm>
            <a:off x="979213" y="3448850"/>
            <a:ext cx="16989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Jua"/>
                <a:ea typeface="Jua"/>
                <a:cs typeface="Jua"/>
                <a:sym typeface="Jua"/>
              </a:rPr>
              <a:t>온라인 상품 구매 고객 대상</a:t>
            </a:r>
            <a:r>
              <a:rPr lang="es" sz="1000">
                <a:latin typeface="Jua"/>
                <a:ea typeface="Jua"/>
                <a:cs typeface="Jua"/>
                <a:sym typeface="Jua"/>
              </a:rPr>
              <a:t> 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89" name="Google Shape;3689;p56"/>
          <p:cNvSpPr txBox="1"/>
          <p:nvPr/>
        </p:nvSpPr>
        <p:spPr>
          <a:xfrm>
            <a:off x="2809178" y="3155625"/>
            <a:ext cx="1725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추천 상품</a:t>
            </a:r>
            <a:endParaRPr b="1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93" name="Google Shape;3693;p56"/>
          <p:cNvSpPr txBox="1"/>
          <p:nvPr/>
        </p:nvSpPr>
        <p:spPr>
          <a:xfrm>
            <a:off x="2809188" y="3448850"/>
            <a:ext cx="1725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식품, 일상용품과 같은 꾸준한 구매가 이루어지는 소모품</a:t>
            </a: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85" name="Google Shape;3685;p56"/>
          <p:cNvSpPr txBox="1"/>
          <p:nvPr/>
        </p:nvSpPr>
        <p:spPr>
          <a:xfrm>
            <a:off x="6457903" y="3155625"/>
            <a:ext cx="1725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추천 방법2</a:t>
            </a:r>
            <a:endParaRPr b="1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94" name="Google Shape;3694;p56"/>
          <p:cNvSpPr txBox="1"/>
          <p:nvPr/>
        </p:nvSpPr>
        <p:spPr>
          <a:xfrm>
            <a:off x="6457913" y="3448850"/>
            <a:ext cx="1725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latin typeface="Jua"/>
                <a:ea typeface="Jua"/>
                <a:cs typeface="Jua"/>
                <a:sym typeface="Jua"/>
              </a:rPr>
              <a:t>유사고객을 찾고 유사고객의 구매특성과 비교하여 추천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87" name="Google Shape;3687;p56"/>
          <p:cNvSpPr txBox="1"/>
          <p:nvPr/>
        </p:nvSpPr>
        <p:spPr>
          <a:xfrm>
            <a:off x="4633538" y="3155625"/>
            <a:ext cx="1725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추천 방법1</a:t>
            </a:r>
            <a:endParaRPr b="1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95" name="Google Shape;3695;p56"/>
          <p:cNvSpPr txBox="1"/>
          <p:nvPr/>
        </p:nvSpPr>
        <p:spPr>
          <a:xfrm>
            <a:off x="4747550" y="3448850"/>
            <a:ext cx="153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각 고객별 상품 구매이력을 점수화. 상품별 점수 비교 추천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96" name="Google Shape;3696;p56"/>
          <p:cNvSpPr/>
          <p:nvPr/>
        </p:nvSpPr>
        <p:spPr>
          <a:xfrm rot="5400000">
            <a:off x="1678799" y="868874"/>
            <a:ext cx="299780" cy="2084026"/>
          </a:xfrm>
          <a:custGeom>
            <a:rect b="b" l="l" r="r" t="t"/>
            <a:pathLst>
              <a:path extrusionOk="0" h="11906" w="2149">
                <a:moveTo>
                  <a:pt x="1" y="1"/>
                </a:moveTo>
                <a:lnTo>
                  <a:pt x="1" y="9757"/>
                </a:lnTo>
                <a:lnTo>
                  <a:pt x="2149" y="11905"/>
                </a:lnTo>
                <a:lnTo>
                  <a:pt x="2149" y="2209"/>
                </a:lnTo>
                <a:lnTo>
                  <a:pt x="1" y="1"/>
                </a:lnTo>
                <a:close/>
              </a:path>
            </a:pathLst>
          </a:custGeom>
          <a:solidFill>
            <a:srgbClr val="C8DDA4">
              <a:alpha val="54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56"/>
          <p:cNvSpPr/>
          <p:nvPr/>
        </p:nvSpPr>
        <p:spPr>
          <a:xfrm rot="5400000">
            <a:off x="3516742" y="868961"/>
            <a:ext cx="299780" cy="2083851"/>
          </a:xfrm>
          <a:custGeom>
            <a:rect b="b" l="l" r="r" t="t"/>
            <a:pathLst>
              <a:path extrusionOk="0" h="11905" w="2149">
                <a:moveTo>
                  <a:pt x="1" y="0"/>
                </a:moveTo>
                <a:lnTo>
                  <a:pt x="1" y="9757"/>
                </a:lnTo>
                <a:lnTo>
                  <a:pt x="2149" y="11905"/>
                </a:lnTo>
                <a:lnTo>
                  <a:pt x="2149" y="2208"/>
                </a:lnTo>
                <a:lnTo>
                  <a:pt x="1" y="0"/>
                </a:lnTo>
                <a:close/>
              </a:path>
            </a:pathLst>
          </a:custGeom>
          <a:solidFill>
            <a:srgbClr val="B2D9AB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56"/>
          <p:cNvSpPr/>
          <p:nvPr/>
        </p:nvSpPr>
        <p:spPr>
          <a:xfrm rot="5400000">
            <a:off x="5346284" y="868874"/>
            <a:ext cx="299780" cy="2084026"/>
          </a:xfrm>
          <a:custGeom>
            <a:rect b="b" l="l" r="r" t="t"/>
            <a:pathLst>
              <a:path extrusionOk="0" h="11906" w="2149">
                <a:moveTo>
                  <a:pt x="1" y="0"/>
                </a:moveTo>
                <a:lnTo>
                  <a:pt x="1" y="9757"/>
                </a:lnTo>
                <a:lnTo>
                  <a:pt x="2149" y="11905"/>
                </a:lnTo>
                <a:lnTo>
                  <a:pt x="2149" y="2209"/>
                </a:lnTo>
                <a:lnTo>
                  <a:pt x="1" y="0"/>
                </a:lnTo>
                <a:close/>
              </a:path>
            </a:pathLst>
          </a:custGeom>
          <a:solidFill>
            <a:srgbClr val="87BC9E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p56"/>
          <p:cNvSpPr/>
          <p:nvPr/>
        </p:nvSpPr>
        <p:spPr>
          <a:xfrm rot="5400000">
            <a:off x="7170662" y="874125"/>
            <a:ext cx="299780" cy="2073524"/>
          </a:xfrm>
          <a:custGeom>
            <a:rect b="b" l="l" r="r" t="t"/>
            <a:pathLst>
              <a:path extrusionOk="0" h="11846" w="2149">
                <a:moveTo>
                  <a:pt x="1" y="1"/>
                </a:moveTo>
                <a:lnTo>
                  <a:pt x="1" y="9745"/>
                </a:lnTo>
                <a:lnTo>
                  <a:pt x="2149" y="11846"/>
                </a:lnTo>
                <a:lnTo>
                  <a:pt x="2149" y="2149"/>
                </a:lnTo>
                <a:lnTo>
                  <a:pt x="1" y="1"/>
                </a:lnTo>
                <a:close/>
              </a:path>
            </a:pathLst>
          </a:custGeom>
          <a:solidFill>
            <a:srgbClr val="395B8E">
              <a:alpha val="53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0" name="Google Shape;3700;p56"/>
          <p:cNvGrpSpPr/>
          <p:nvPr/>
        </p:nvGrpSpPr>
        <p:grpSpPr>
          <a:xfrm>
            <a:off x="1608671" y="1538474"/>
            <a:ext cx="420811" cy="418507"/>
            <a:chOff x="-5971525" y="3273750"/>
            <a:chExt cx="292250" cy="290650"/>
          </a:xfrm>
        </p:grpSpPr>
        <p:sp>
          <p:nvSpPr>
            <p:cNvPr id="3701" name="Google Shape;3701;p56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6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3" name="Google Shape;3703;p56"/>
          <p:cNvGrpSpPr/>
          <p:nvPr/>
        </p:nvGrpSpPr>
        <p:grpSpPr>
          <a:xfrm>
            <a:off x="5284645" y="1535651"/>
            <a:ext cx="423079" cy="424159"/>
            <a:chOff x="-1591550" y="3597475"/>
            <a:chExt cx="293825" cy="294575"/>
          </a:xfrm>
        </p:grpSpPr>
        <p:sp>
          <p:nvSpPr>
            <p:cNvPr id="3704" name="Google Shape;3704;p56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56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56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7" name="Google Shape;3707;p56"/>
          <p:cNvGrpSpPr/>
          <p:nvPr/>
        </p:nvGrpSpPr>
        <p:grpSpPr>
          <a:xfrm>
            <a:off x="3478370" y="1589685"/>
            <a:ext cx="368157" cy="367290"/>
            <a:chOff x="-62154300" y="3743950"/>
            <a:chExt cx="318200" cy="317450"/>
          </a:xfrm>
        </p:grpSpPr>
        <p:sp>
          <p:nvSpPr>
            <p:cNvPr id="3708" name="Google Shape;3708;p56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6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0" name="Google Shape;3710;p56"/>
          <p:cNvGrpSpPr/>
          <p:nvPr/>
        </p:nvGrpSpPr>
        <p:grpSpPr>
          <a:xfrm flipH="1">
            <a:off x="7037120" y="1535651"/>
            <a:ext cx="423079" cy="424159"/>
            <a:chOff x="-1591550" y="3597475"/>
            <a:chExt cx="293825" cy="294575"/>
          </a:xfrm>
        </p:grpSpPr>
        <p:sp>
          <p:nvSpPr>
            <p:cNvPr id="3711" name="Google Shape;3711;p56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56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56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8" name="Google Shape;37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975" y="963375"/>
            <a:ext cx="3095624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9" name="Google Shape;3719;p57"/>
          <p:cNvSpPr/>
          <p:nvPr/>
        </p:nvSpPr>
        <p:spPr>
          <a:xfrm>
            <a:off x="5115731" y="1610200"/>
            <a:ext cx="2921938" cy="572697"/>
          </a:xfrm>
          <a:custGeom>
            <a:rect b="b" l="l" r="r" t="t"/>
            <a:pathLst>
              <a:path extrusionOk="0" h="2555" w="23705">
                <a:moveTo>
                  <a:pt x="1" y="0"/>
                </a:moveTo>
                <a:lnTo>
                  <a:pt x="1" y="2554"/>
                </a:lnTo>
                <a:lnTo>
                  <a:pt x="23704" y="2554"/>
                </a:lnTo>
                <a:lnTo>
                  <a:pt x="23704" y="0"/>
                </a:ln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0" name="Google Shape;3720;p57"/>
          <p:cNvSpPr/>
          <p:nvPr/>
        </p:nvSpPr>
        <p:spPr>
          <a:xfrm>
            <a:off x="5115725" y="1612275"/>
            <a:ext cx="2632549" cy="568551"/>
          </a:xfrm>
          <a:custGeom>
            <a:rect b="b" l="l" r="r" t="t"/>
            <a:pathLst>
              <a:path extrusionOk="0" h="2555" w="22050">
                <a:moveTo>
                  <a:pt x="1" y="0"/>
                </a:moveTo>
                <a:lnTo>
                  <a:pt x="1" y="2555"/>
                </a:lnTo>
                <a:lnTo>
                  <a:pt x="22049" y="2555"/>
                </a:lnTo>
                <a:lnTo>
                  <a:pt x="2204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p57"/>
          <p:cNvSpPr txBox="1"/>
          <p:nvPr/>
        </p:nvSpPr>
        <p:spPr>
          <a:xfrm>
            <a:off x="5145350" y="2169038"/>
            <a:ext cx="292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Jua"/>
                <a:ea typeface="Jua"/>
                <a:cs typeface="Jua"/>
                <a:sym typeface="Jua"/>
              </a:rPr>
              <a:t> 1    2    3    4    5    6    7    8    9   </a:t>
            </a:r>
            <a:r>
              <a:rPr lang="es" sz="900">
                <a:latin typeface="Jua"/>
                <a:ea typeface="Jua"/>
                <a:cs typeface="Jua"/>
                <a:sym typeface="Jua"/>
              </a:rPr>
              <a:t> </a:t>
            </a:r>
            <a:r>
              <a:rPr lang="es" sz="900">
                <a:latin typeface="Jua"/>
                <a:ea typeface="Jua"/>
                <a:cs typeface="Jua"/>
                <a:sym typeface="Jua"/>
              </a:rPr>
              <a:t>10    11    12</a:t>
            </a:r>
            <a:endParaRPr sz="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22" name="Google Shape;3722;p57"/>
          <p:cNvSpPr txBox="1"/>
          <p:nvPr/>
        </p:nvSpPr>
        <p:spPr>
          <a:xfrm>
            <a:off x="5754275" y="1182438"/>
            <a:ext cx="16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Train / Validation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23" name="Google Shape;3723;p57"/>
          <p:cNvSpPr/>
          <p:nvPr/>
        </p:nvSpPr>
        <p:spPr>
          <a:xfrm>
            <a:off x="5115731" y="3078525"/>
            <a:ext cx="2921938" cy="572697"/>
          </a:xfrm>
          <a:custGeom>
            <a:rect b="b" l="l" r="r" t="t"/>
            <a:pathLst>
              <a:path extrusionOk="0" h="2555" w="23705">
                <a:moveTo>
                  <a:pt x="1" y="0"/>
                </a:moveTo>
                <a:lnTo>
                  <a:pt x="1" y="2554"/>
                </a:lnTo>
                <a:lnTo>
                  <a:pt x="23704" y="2554"/>
                </a:lnTo>
                <a:lnTo>
                  <a:pt x="23704" y="0"/>
                </a:ln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57"/>
          <p:cNvSpPr/>
          <p:nvPr/>
        </p:nvSpPr>
        <p:spPr>
          <a:xfrm>
            <a:off x="7748274" y="3080600"/>
            <a:ext cx="283177" cy="568551"/>
          </a:xfrm>
          <a:custGeom>
            <a:rect b="b" l="l" r="r" t="t"/>
            <a:pathLst>
              <a:path extrusionOk="0" h="2555" w="22050">
                <a:moveTo>
                  <a:pt x="1" y="0"/>
                </a:moveTo>
                <a:lnTo>
                  <a:pt x="1" y="2555"/>
                </a:lnTo>
                <a:lnTo>
                  <a:pt x="22049" y="2555"/>
                </a:lnTo>
                <a:lnTo>
                  <a:pt x="2204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57"/>
          <p:cNvSpPr txBox="1"/>
          <p:nvPr/>
        </p:nvSpPr>
        <p:spPr>
          <a:xfrm>
            <a:off x="5659150" y="2678325"/>
            <a:ext cx="18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Predict 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26" name="Google Shape;3726;p57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추천 시스템</a:t>
            </a:r>
            <a:endParaRPr b="1"/>
          </a:p>
        </p:txBody>
      </p:sp>
      <p:pic>
        <p:nvPicPr>
          <p:cNvPr id="3727" name="Google Shape;372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461" y="1353700"/>
            <a:ext cx="255665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8" name="Google Shape;3728;p57"/>
          <p:cNvSpPr txBox="1"/>
          <p:nvPr/>
        </p:nvSpPr>
        <p:spPr>
          <a:xfrm>
            <a:off x="5145350" y="3616838"/>
            <a:ext cx="292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Jua"/>
                <a:ea typeface="Jua"/>
                <a:cs typeface="Jua"/>
                <a:sym typeface="Jua"/>
              </a:rPr>
              <a:t> 1    2    3    4    5    6    7    8    9    10    11    12</a:t>
            </a:r>
            <a:endParaRPr sz="9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2"/>
          <p:cNvSpPr txBox="1"/>
          <p:nvPr>
            <p:ph type="title"/>
          </p:nvPr>
        </p:nvSpPr>
        <p:spPr>
          <a:xfrm>
            <a:off x="0" y="3074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분석 배경</a:t>
            </a:r>
            <a:endParaRPr/>
          </a:p>
        </p:txBody>
      </p:sp>
      <p:sp>
        <p:nvSpPr>
          <p:cNvPr id="924" name="Google Shape;924;p22"/>
          <p:cNvSpPr/>
          <p:nvPr/>
        </p:nvSpPr>
        <p:spPr>
          <a:xfrm>
            <a:off x="458975" y="2167450"/>
            <a:ext cx="1920900" cy="2263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5" name="Google Shape;925;p22"/>
          <p:cNvSpPr/>
          <p:nvPr/>
        </p:nvSpPr>
        <p:spPr>
          <a:xfrm>
            <a:off x="2554337" y="2167450"/>
            <a:ext cx="1920900" cy="2263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6" name="Google Shape;926;p22"/>
          <p:cNvSpPr/>
          <p:nvPr/>
        </p:nvSpPr>
        <p:spPr>
          <a:xfrm>
            <a:off x="4651525" y="2167450"/>
            <a:ext cx="1920900" cy="2263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7" name="Google Shape;927;p22"/>
          <p:cNvSpPr/>
          <p:nvPr/>
        </p:nvSpPr>
        <p:spPr>
          <a:xfrm>
            <a:off x="6768013" y="2167450"/>
            <a:ext cx="1920900" cy="2263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8" name="Google Shape;928;p22"/>
          <p:cNvSpPr/>
          <p:nvPr/>
        </p:nvSpPr>
        <p:spPr>
          <a:xfrm>
            <a:off x="744325" y="1381325"/>
            <a:ext cx="1346598" cy="59000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분석 대상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9" name="Google Shape;929;p22"/>
          <p:cNvSpPr/>
          <p:nvPr/>
        </p:nvSpPr>
        <p:spPr>
          <a:xfrm>
            <a:off x="2841488" y="1381325"/>
            <a:ext cx="1346598" cy="59000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 데이터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4940463" y="1381325"/>
            <a:ext cx="1346598" cy="59000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 데이터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1" name="Google Shape;931;p22"/>
          <p:cNvSpPr/>
          <p:nvPr/>
        </p:nvSpPr>
        <p:spPr>
          <a:xfrm>
            <a:off x="7058750" y="1381325"/>
            <a:ext cx="1346598" cy="59000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외부 데이터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2" name="Google Shape;932;p22"/>
          <p:cNvSpPr txBox="1"/>
          <p:nvPr/>
        </p:nvSpPr>
        <p:spPr>
          <a:xfrm>
            <a:off x="457113" y="308455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L사 4개 제휴사의 2014년~2015년 유통 데이터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3" name="Google Shape;933;p22"/>
          <p:cNvSpPr txBox="1"/>
          <p:nvPr/>
        </p:nvSpPr>
        <p:spPr>
          <a:xfrm>
            <a:off x="2560075" y="2243651"/>
            <a:ext cx="1920900" cy="22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멤버십여부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고객번호/ 멤버쉽명 / 가입년월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채널이용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고객번호 / 제휴사 / 이용횟수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경쟁사이용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고객번호 / 제휴사 / 경쟁사/ 이용년월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4" name="Google Shape;934;p22"/>
          <p:cNvSpPr txBox="1"/>
          <p:nvPr/>
        </p:nvSpPr>
        <p:spPr>
          <a:xfrm>
            <a:off x="4661175" y="2167451"/>
            <a:ext cx="1920900" cy="22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고객DEMO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고객번호/ 성별 / 연령대 / 거주지역</a:t>
            </a:r>
            <a:endParaRPr sz="9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상품분류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제휴사 / 대중소분류코드 / 중.소분류명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구매상품TR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고객번호 / 영수증번호/ 대,중,소분류코드 / 구매일자 / 구매시간 / 구매금액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5" name="Google Shape;935;p22"/>
          <p:cNvSpPr txBox="1"/>
          <p:nvPr/>
        </p:nvSpPr>
        <p:spPr>
          <a:xfrm>
            <a:off x="6768025" y="2243651"/>
            <a:ext cx="1920900" cy="22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accent5"/>
                </a:solidFill>
                <a:latin typeface="Jua"/>
                <a:ea typeface="Jua"/>
                <a:cs typeface="Jua"/>
                <a:sym typeface="Jua"/>
              </a:rPr>
              <a:t>유통상품 표준DB : 대한상공회의소 유통물류진흥원</a:t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출처 : http://www.allproductkorea.or.kr/products/database</a:t>
            </a:r>
            <a:endParaRPr sz="9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3" name="Google Shape;37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88" y="1434250"/>
            <a:ext cx="3095625" cy="33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4" name="Google Shape;3734;p58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구매이력을 통한 추천</a:t>
            </a:r>
            <a:endParaRPr b="1"/>
          </a:p>
        </p:txBody>
      </p:sp>
      <p:sp>
        <p:nvSpPr>
          <p:cNvPr id="3735" name="Google Shape;3735;p58"/>
          <p:cNvSpPr txBox="1"/>
          <p:nvPr/>
        </p:nvSpPr>
        <p:spPr>
          <a:xfrm>
            <a:off x="1064850" y="880150"/>
            <a:ext cx="290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Jua"/>
              <a:buChar char="●"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기간 내 구매이력을 이용하여 상품별 구매횟수를 1~5점으로 점수화 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736" name="Google Shape;373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275" y="1751800"/>
            <a:ext cx="4771973" cy="28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7" name="Google Shape;3737;p58"/>
          <p:cNvSpPr txBox="1"/>
          <p:nvPr/>
        </p:nvSpPr>
        <p:spPr>
          <a:xfrm>
            <a:off x="5102075" y="880150"/>
            <a:ext cx="290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Jua"/>
              <a:buChar char="●"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잠재요인 협업필터링을 활용한 전 상품에 대한 점수 기재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2" name="Google Shape;37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775" y="224200"/>
            <a:ext cx="7237550" cy="4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3" name="Google Shape;3743;p59"/>
          <p:cNvSpPr/>
          <p:nvPr/>
        </p:nvSpPr>
        <p:spPr>
          <a:xfrm>
            <a:off x="2582350" y="339600"/>
            <a:ext cx="898500" cy="169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4" name="Google Shape;3744;p59"/>
          <p:cNvCxnSpPr>
            <a:stCxn id="3743" idx="0"/>
          </p:cNvCxnSpPr>
          <p:nvPr/>
        </p:nvCxnSpPr>
        <p:spPr>
          <a:xfrm flipH="1" rot="-5400000">
            <a:off x="3691300" y="-320100"/>
            <a:ext cx="42600" cy="1362000"/>
          </a:xfrm>
          <a:prstGeom prst="curvedConnector4">
            <a:avLst>
              <a:gd fmla="val -232512" name="adj1"/>
              <a:gd fmla="val 89088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5" name="Google Shape;3745;p59"/>
          <p:cNvCxnSpPr>
            <a:stCxn id="3743" idx="0"/>
          </p:cNvCxnSpPr>
          <p:nvPr/>
        </p:nvCxnSpPr>
        <p:spPr>
          <a:xfrm flipH="1" rot="-5400000">
            <a:off x="4504900" y="-1133700"/>
            <a:ext cx="35400" cy="2982000"/>
          </a:xfrm>
          <a:prstGeom prst="curvedConnector4">
            <a:avLst>
              <a:gd fmla="val -672669" name="adj1"/>
              <a:gd fmla="val 93598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6" name="Google Shape;3746;p59"/>
          <p:cNvCxnSpPr>
            <a:stCxn id="3743" idx="0"/>
          </p:cNvCxnSpPr>
          <p:nvPr/>
        </p:nvCxnSpPr>
        <p:spPr>
          <a:xfrm flipH="1" rot="-5400000">
            <a:off x="5555350" y="-2184150"/>
            <a:ext cx="600" cy="5048100"/>
          </a:xfrm>
          <a:prstGeom prst="curvedConnector4">
            <a:avLst>
              <a:gd fmla="val -39687500" name="adj1"/>
              <a:gd fmla="val 93271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747" name="Google Shape;3747;p59"/>
          <p:cNvGraphicFramePr/>
          <p:nvPr/>
        </p:nvGraphicFramePr>
        <p:xfrm>
          <a:off x="174250" y="316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{315B06BA-B1C2-47E9-8128-3B192459B6D0}</a:tableStyleId>
              </a:tblPr>
              <a:tblGrid>
                <a:gridCol w="681000"/>
                <a:gridCol w="681000"/>
              </a:tblGrid>
              <a:tr h="3767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추천 점수가 높은 5개 상품기준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구매이력이 없는 상품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1</a:t>
                      </a:r>
                      <a:r>
                        <a:rPr b="1"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%</a:t>
                      </a:r>
                      <a:endParaRPr b="1"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구매이력이 있는 상품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48</a:t>
                      </a:r>
                      <a:r>
                        <a:rPr b="1"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%</a:t>
                      </a:r>
                      <a:endParaRPr b="1"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</a:tr>
              <a:tr h="27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Jua"/>
                          <a:ea typeface="Jua"/>
                          <a:cs typeface="Jua"/>
                          <a:sym typeface="Jua"/>
                        </a:rPr>
                        <a:t>전체 상품</a:t>
                      </a:r>
                      <a:endParaRPr b="1" sz="7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latin typeface="Jua"/>
                          <a:ea typeface="Jua"/>
                          <a:cs typeface="Jua"/>
                          <a:sym typeface="Jua"/>
                        </a:rPr>
                        <a:t>13%</a:t>
                      </a:r>
                      <a:endParaRPr b="1" sz="9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48" name="Google Shape;3748;p59"/>
          <p:cNvSpPr txBox="1"/>
          <p:nvPr>
            <p:ph idx="4294967295" type="title"/>
          </p:nvPr>
        </p:nvSpPr>
        <p:spPr>
          <a:xfrm>
            <a:off x="9850" y="195900"/>
            <a:ext cx="16908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구매이력을 통한 추천</a:t>
            </a:r>
            <a:endParaRPr b="1" sz="2200"/>
          </a:p>
        </p:txBody>
      </p:sp>
      <p:sp>
        <p:nvSpPr>
          <p:cNvPr id="3749" name="Google Shape;3749;p59"/>
          <p:cNvSpPr txBox="1"/>
          <p:nvPr/>
        </p:nvSpPr>
        <p:spPr>
          <a:xfrm>
            <a:off x="151300" y="1084200"/>
            <a:ext cx="140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예측 데이터와 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실제 데이터 비교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750" name="Google Shape;3750;p59"/>
          <p:cNvGrpSpPr/>
          <p:nvPr/>
        </p:nvGrpSpPr>
        <p:grpSpPr>
          <a:xfrm>
            <a:off x="452967" y="2106494"/>
            <a:ext cx="804565" cy="677795"/>
            <a:chOff x="7636443" y="1204988"/>
            <a:chExt cx="804565" cy="677795"/>
          </a:xfrm>
        </p:grpSpPr>
        <p:grpSp>
          <p:nvGrpSpPr>
            <p:cNvPr id="3751" name="Google Shape;3751;p59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3752" name="Google Shape;3752;p59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59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4" name="Google Shape;3754;p59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3755" name="Google Shape;3755;p59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59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7" name="Google Shape;3757;p59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3758" name="Google Shape;3758;p59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59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0" name="Google Shape;3760;p59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3761" name="Google Shape;3761;p59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59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7" name="Google Shape;37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013" y="1908675"/>
            <a:ext cx="37013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8" name="Google Shape;376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012" y="2681175"/>
            <a:ext cx="37013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9" name="Google Shape;376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63" y="1837950"/>
            <a:ext cx="3865000" cy="28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0" name="Google Shape;3770;p60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유사고객과 비교 후 추천</a:t>
            </a:r>
            <a:endParaRPr b="1"/>
          </a:p>
        </p:txBody>
      </p:sp>
      <p:sp>
        <p:nvSpPr>
          <p:cNvPr id="3771" name="Google Shape;3771;p60"/>
          <p:cNvSpPr/>
          <p:nvPr/>
        </p:nvSpPr>
        <p:spPr>
          <a:xfrm>
            <a:off x="553675" y="1059075"/>
            <a:ext cx="3864979" cy="568551"/>
          </a:xfrm>
          <a:custGeom>
            <a:rect b="b" l="l" r="r" t="t"/>
            <a:pathLst>
              <a:path extrusionOk="0" h="2555" w="22050">
                <a:moveTo>
                  <a:pt x="1" y="0"/>
                </a:moveTo>
                <a:lnTo>
                  <a:pt x="1" y="2555"/>
                </a:lnTo>
                <a:lnTo>
                  <a:pt x="22049" y="2555"/>
                </a:lnTo>
                <a:lnTo>
                  <a:pt x="2204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고객특성 정보로 cosine similarity 계산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772" name="Google Shape;3772;p60"/>
          <p:cNvCxnSpPr/>
          <p:nvPr/>
        </p:nvCxnSpPr>
        <p:spPr>
          <a:xfrm flipH="1" rot="10800000">
            <a:off x="4889024" y="1328050"/>
            <a:ext cx="3703200" cy="1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p61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유사고객과 비교 후 추천</a:t>
            </a:r>
            <a:endParaRPr b="1"/>
          </a:p>
        </p:txBody>
      </p:sp>
      <p:pic>
        <p:nvPicPr>
          <p:cNvPr id="3778" name="Google Shape;37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150" y="3668175"/>
            <a:ext cx="73914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9" name="Google Shape;3779;p61"/>
          <p:cNvSpPr txBox="1"/>
          <p:nvPr/>
        </p:nvSpPr>
        <p:spPr>
          <a:xfrm>
            <a:off x="1753228" y="1217042"/>
            <a:ext cx="2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0" name="Google Shape;378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454" y="2222048"/>
            <a:ext cx="1152075" cy="110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781" name="Google Shape;3781;p61"/>
          <p:cNvSpPr txBox="1"/>
          <p:nvPr/>
        </p:nvSpPr>
        <p:spPr>
          <a:xfrm>
            <a:off x="7482893" y="2955957"/>
            <a:ext cx="66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">
                <a:solidFill>
                  <a:srgbClr val="2B4B7C"/>
                </a:solidFill>
                <a:latin typeface="Roboto"/>
                <a:ea typeface="Roboto"/>
                <a:cs typeface="Roboto"/>
                <a:sym typeface="Roboto"/>
              </a:rPr>
              <a:t>recommend</a:t>
            </a:r>
            <a:endParaRPr b="1" sz="600">
              <a:solidFill>
                <a:srgbClr val="2B4B7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2" name="Google Shape;3782;p61"/>
          <p:cNvSpPr/>
          <p:nvPr/>
        </p:nvSpPr>
        <p:spPr>
          <a:xfrm>
            <a:off x="3000442" y="1510695"/>
            <a:ext cx="3287379" cy="643132"/>
          </a:xfrm>
          <a:custGeom>
            <a:rect b="b" l="l" r="r" t="t"/>
            <a:pathLst>
              <a:path extrusionOk="0" h="2555" w="22050">
                <a:moveTo>
                  <a:pt x="1" y="0"/>
                </a:moveTo>
                <a:lnTo>
                  <a:pt x="1" y="2555"/>
                </a:lnTo>
                <a:lnTo>
                  <a:pt x="22049" y="2555"/>
                </a:lnTo>
                <a:lnTo>
                  <a:pt x="2204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해당 고객의 현재까지 구매 물품의 점수 비교 후 추천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83" name="Google Shape;3783;p61"/>
          <p:cNvSpPr/>
          <p:nvPr/>
        </p:nvSpPr>
        <p:spPr>
          <a:xfrm>
            <a:off x="3000442" y="2561290"/>
            <a:ext cx="3287379" cy="643132"/>
          </a:xfrm>
          <a:custGeom>
            <a:rect b="b" l="l" r="r" t="t"/>
            <a:pathLst>
              <a:path extrusionOk="0" h="2555" w="22050">
                <a:moveTo>
                  <a:pt x="1" y="0"/>
                </a:moveTo>
                <a:lnTo>
                  <a:pt x="1" y="2555"/>
                </a:lnTo>
                <a:lnTo>
                  <a:pt x="22049" y="2555"/>
                </a:lnTo>
                <a:lnTo>
                  <a:pt x="2204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유사 고객들의 구매이력 물품 점수 비교 후 추천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784" name="Google Shape;3784;p61"/>
          <p:cNvGrpSpPr/>
          <p:nvPr/>
        </p:nvGrpSpPr>
        <p:grpSpPr>
          <a:xfrm>
            <a:off x="6628959" y="1295511"/>
            <a:ext cx="945021" cy="926522"/>
            <a:chOff x="729238" y="1179665"/>
            <a:chExt cx="1636117" cy="1526144"/>
          </a:xfrm>
        </p:grpSpPr>
        <p:grpSp>
          <p:nvGrpSpPr>
            <p:cNvPr id="3785" name="Google Shape;3785;p6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3786" name="Google Shape;3786;p6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6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6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6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6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6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6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6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6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6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6" name="Google Shape;3796;p6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3797" name="Google Shape;3797;p6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6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6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6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6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6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6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6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6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6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7" name="Google Shape;3807;p6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3808" name="Google Shape;3808;p6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6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6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6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6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6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6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6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6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6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8" name="Google Shape;3818;p6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3819" name="Google Shape;3819;p6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6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6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6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6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6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6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6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6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6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9" name="Google Shape;3829;p6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3830" name="Google Shape;3830;p6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6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6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6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6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6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6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6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6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6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0" name="Google Shape;3840;p6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3841" name="Google Shape;3841;p6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6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6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6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6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6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6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6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6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6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1" name="Google Shape;3851;p6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3852" name="Google Shape;3852;p6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6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6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6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6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6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6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6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6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6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2" name="Google Shape;3862;p6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3863" name="Google Shape;3863;p6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6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6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6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6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6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6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6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6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6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3" name="Google Shape;3873;p6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3874" name="Google Shape;3874;p6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6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6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6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6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6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6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6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6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6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4" name="Google Shape;3884;p6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3885" name="Google Shape;3885;p6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6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6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6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6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6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6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6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6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6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895" name="Google Shape;3895;p61"/>
          <p:cNvCxnSpPr/>
          <p:nvPr/>
        </p:nvCxnSpPr>
        <p:spPr>
          <a:xfrm flipH="1" rot="10800000">
            <a:off x="7448709" y="1665329"/>
            <a:ext cx="4491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6" name="Google Shape;3896;p61"/>
          <p:cNvCxnSpPr/>
          <p:nvPr/>
        </p:nvCxnSpPr>
        <p:spPr>
          <a:xfrm>
            <a:off x="6938550" y="1609192"/>
            <a:ext cx="944100" cy="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7" name="Google Shape;3897;p61"/>
          <p:cNvCxnSpPr/>
          <p:nvPr/>
        </p:nvCxnSpPr>
        <p:spPr>
          <a:xfrm flipH="1" rot="10800000">
            <a:off x="6672049" y="1665532"/>
            <a:ext cx="1256400" cy="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898" name="Google Shape;3898;p61"/>
          <p:cNvSpPr txBox="1"/>
          <p:nvPr/>
        </p:nvSpPr>
        <p:spPr>
          <a:xfrm>
            <a:off x="7646910" y="1602165"/>
            <a:ext cx="66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">
                <a:solidFill>
                  <a:srgbClr val="2B4B7C"/>
                </a:solidFill>
                <a:latin typeface="Roboto"/>
                <a:ea typeface="Roboto"/>
                <a:cs typeface="Roboto"/>
                <a:sym typeface="Roboto"/>
              </a:rPr>
              <a:t>recommend</a:t>
            </a:r>
            <a:endParaRPr b="1" sz="600">
              <a:solidFill>
                <a:srgbClr val="2B4B7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9" name="Google Shape;389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88" y="1032575"/>
            <a:ext cx="1754709" cy="1851368"/>
          </a:xfrm>
          <a:prstGeom prst="rect">
            <a:avLst/>
          </a:prstGeom>
          <a:noFill/>
          <a:ln>
            <a:noFill/>
          </a:ln>
        </p:spPr>
      </p:pic>
      <p:sp>
        <p:nvSpPr>
          <p:cNvPr id="3900" name="Google Shape;3900;p61"/>
          <p:cNvSpPr txBox="1"/>
          <p:nvPr/>
        </p:nvSpPr>
        <p:spPr>
          <a:xfrm>
            <a:off x="1232048" y="2883950"/>
            <a:ext cx="94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Jua"/>
                <a:ea typeface="Jua"/>
                <a:cs typeface="Jua"/>
                <a:sym typeface="Jua"/>
              </a:rPr>
              <a:t>장바구니 상품은 제외!!</a:t>
            </a:r>
            <a:endParaRPr b="1" sz="7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01" name="Google Shape;3901;p61"/>
          <p:cNvSpPr txBox="1"/>
          <p:nvPr/>
        </p:nvSpPr>
        <p:spPr>
          <a:xfrm>
            <a:off x="284425" y="3862950"/>
            <a:ext cx="101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Result  :</a:t>
            </a:r>
            <a:endParaRPr sz="17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62"/>
          <p:cNvSpPr txBox="1"/>
          <p:nvPr>
            <p:ph idx="4294967295" type="title"/>
          </p:nvPr>
        </p:nvSpPr>
        <p:spPr>
          <a:xfrm>
            <a:off x="180000" y="121325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추천시스템 기대효과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907" name="Google Shape;39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75" y="718200"/>
            <a:ext cx="21526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8" name="Google Shape;3908;p62"/>
          <p:cNvSpPr/>
          <p:nvPr/>
        </p:nvSpPr>
        <p:spPr>
          <a:xfrm>
            <a:off x="2101200" y="990000"/>
            <a:ext cx="330000" cy="151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62"/>
          <p:cNvSpPr/>
          <p:nvPr/>
        </p:nvSpPr>
        <p:spPr>
          <a:xfrm>
            <a:off x="1564450" y="990000"/>
            <a:ext cx="330000" cy="151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0" name="Google Shape;39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600" y="846425"/>
            <a:ext cx="624840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5" y="3063900"/>
            <a:ext cx="2152650" cy="15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2" name="Google Shape;3912;p62"/>
          <p:cNvSpPr txBox="1"/>
          <p:nvPr/>
        </p:nvSpPr>
        <p:spPr>
          <a:xfrm>
            <a:off x="382725" y="2663700"/>
            <a:ext cx="20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a"/>
                <a:ea typeface="Jua"/>
                <a:cs typeface="Jua"/>
                <a:sym typeface="Jua"/>
              </a:rPr>
              <a:t> 점수 분포도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63"/>
          <p:cNvSpPr txBox="1"/>
          <p:nvPr>
            <p:ph idx="4294967295" type="title"/>
          </p:nvPr>
        </p:nvSpPr>
        <p:spPr>
          <a:xfrm>
            <a:off x="180000" y="121325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추천시스템 기대효과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918" name="Google Shape;39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75" y="649550"/>
            <a:ext cx="6916500" cy="296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919" name="Google Shape;3919;p63"/>
          <p:cNvSpPr txBox="1"/>
          <p:nvPr/>
        </p:nvSpPr>
        <p:spPr>
          <a:xfrm>
            <a:off x="3388600" y="3753625"/>
            <a:ext cx="48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구매건마다 추천해준 결과 평균재현도가 약 6.7% 정도 나왔고 예상되는 </a:t>
            </a:r>
            <a:endParaRPr sz="12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Jua"/>
                <a:ea typeface="Jua"/>
                <a:cs typeface="Jua"/>
                <a:sym typeface="Jua"/>
              </a:rPr>
              <a:t>예상 구매물품 증가 개수는 [영수증 개수 x 추천주문5개 x 평균재현도] 입니다.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920" name="Google Shape;39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526" y="3753625"/>
            <a:ext cx="2419075" cy="515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p64"/>
          <p:cNvSpPr txBox="1"/>
          <p:nvPr>
            <p:ph idx="4294967295" type="title"/>
          </p:nvPr>
        </p:nvSpPr>
        <p:spPr>
          <a:xfrm>
            <a:off x="76375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예상 매출공식</a:t>
            </a:r>
            <a:endParaRPr b="1"/>
          </a:p>
        </p:txBody>
      </p:sp>
      <p:pic>
        <p:nvPicPr>
          <p:cNvPr id="3926" name="Google Shape;39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950" y="785050"/>
            <a:ext cx="6485688" cy="39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p65"/>
          <p:cNvSpPr txBox="1"/>
          <p:nvPr/>
        </p:nvSpPr>
        <p:spPr>
          <a:xfrm>
            <a:off x="386975" y="2571750"/>
            <a:ext cx="198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Jua"/>
                <a:ea typeface="Jua"/>
                <a:cs typeface="Jua"/>
                <a:sym typeface="Jua"/>
              </a:rPr>
              <a:t>구매감소 &amp;온라인 이용 고객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Jua"/>
                <a:ea typeface="Jua"/>
                <a:cs typeface="Jua"/>
                <a:sym typeface="Jua"/>
              </a:rPr>
              <a:t>3014</a:t>
            </a:r>
            <a:r>
              <a:rPr lang="es" sz="2900">
                <a:latin typeface="Jua"/>
                <a:ea typeface="Jua"/>
                <a:cs typeface="Jua"/>
                <a:sym typeface="Jua"/>
              </a:rPr>
              <a:t>명</a:t>
            </a:r>
            <a:endParaRPr sz="2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32" name="Google Shape;3932;p65"/>
          <p:cNvSpPr txBox="1"/>
          <p:nvPr/>
        </p:nvSpPr>
        <p:spPr>
          <a:xfrm>
            <a:off x="2272288" y="1741925"/>
            <a:ext cx="2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395B8E"/>
                </a:solidFill>
                <a:latin typeface="Jua"/>
                <a:ea typeface="Jua"/>
                <a:cs typeface="Jua"/>
                <a:sym typeface="Jua"/>
              </a:rPr>
              <a:t>X</a:t>
            </a:r>
            <a:endParaRPr sz="2000">
              <a:solidFill>
                <a:srgbClr val="395B8E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33" name="Google Shape;3933;p65"/>
          <p:cNvSpPr txBox="1"/>
          <p:nvPr/>
        </p:nvSpPr>
        <p:spPr>
          <a:xfrm>
            <a:off x="1859075" y="4111500"/>
            <a:ext cx="685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rPr>
              <a:t>예상 매출 증가액 6.7억 (총매출</a:t>
            </a:r>
            <a:r>
              <a:rPr lang="es" sz="25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rPr>
              <a:t> 대비</a:t>
            </a:r>
            <a:r>
              <a:rPr lang="es" sz="25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rPr>
              <a:t> 11%)</a:t>
            </a:r>
            <a:endParaRPr sz="2500">
              <a:solidFill>
                <a:schemeClr val="accent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34" name="Google Shape;3934;p65"/>
          <p:cNvSpPr txBox="1"/>
          <p:nvPr/>
        </p:nvSpPr>
        <p:spPr>
          <a:xfrm>
            <a:off x="4182188" y="1741925"/>
            <a:ext cx="2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395B8E"/>
                </a:solidFill>
                <a:latin typeface="Jua"/>
                <a:ea typeface="Jua"/>
                <a:cs typeface="Jua"/>
                <a:sym typeface="Jua"/>
              </a:rPr>
              <a:t>X</a:t>
            </a:r>
            <a:endParaRPr sz="2000">
              <a:solidFill>
                <a:srgbClr val="395B8E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35" name="Google Shape;3935;p65"/>
          <p:cNvSpPr txBox="1"/>
          <p:nvPr/>
        </p:nvSpPr>
        <p:spPr>
          <a:xfrm>
            <a:off x="6444863" y="1741925"/>
            <a:ext cx="2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395B8E"/>
                </a:solidFill>
                <a:latin typeface="Jua"/>
                <a:ea typeface="Jua"/>
                <a:cs typeface="Jua"/>
                <a:sym typeface="Jua"/>
              </a:rPr>
              <a:t>X</a:t>
            </a:r>
            <a:endParaRPr sz="2000">
              <a:solidFill>
                <a:srgbClr val="395B8E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36" name="Google Shape;3936;p65"/>
          <p:cNvSpPr txBox="1"/>
          <p:nvPr/>
        </p:nvSpPr>
        <p:spPr>
          <a:xfrm>
            <a:off x="2423188" y="2571750"/>
            <a:ext cx="198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평균 결제 영수증 건수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Jua"/>
                <a:ea typeface="Jua"/>
                <a:cs typeface="Jua"/>
                <a:sym typeface="Jua"/>
              </a:rPr>
              <a:t>57</a:t>
            </a:r>
            <a:r>
              <a:rPr lang="es" sz="2900">
                <a:latin typeface="Jua"/>
                <a:ea typeface="Jua"/>
                <a:cs typeface="Jua"/>
                <a:sym typeface="Jua"/>
              </a:rPr>
              <a:t>건</a:t>
            </a:r>
            <a:endParaRPr sz="2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37" name="Google Shape;3937;p65"/>
          <p:cNvSpPr txBox="1"/>
          <p:nvPr/>
        </p:nvSpPr>
        <p:spPr>
          <a:xfrm>
            <a:off x="4459400" y="2571750"/>
            <a:ext cx="239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추천시스템 후 구매 증가율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Jua"/>
                <a:ea typeface="Jua"/>
                <a:cs typeface="Jua"/>
                <a:sym typeface="Jua"/>
              </a:rPr>
              <a:t>33.5</a:t>
            </a:r>
            <a:r>
              <a:rPr lang="es" sz="2900">
                <a:latin typeface="Jua"/>
                <a:ea typeface="Jua"/>
                <a:cs typeface="Jua"/>
                <a:sym typeface="Jua"/>
              </a:rPr>
              <a:t>%</a:t>
            </a:r>
            <a:endParaRPr sz="2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38" name="Google Shape;3938;p65"/>
          <p:cNvSpPr txBox="1"/>
          <p:nvPr/>
        </p:nvSpPr>
        <p:spPr>
          <a:xfrm>
            <a:off x="6664850" y="2571750"/>
            <a:ext cx="198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Jua"/>
                <a:ea typeface="Jua"/>
                <a:cs typeface="Jua"/>
                <a:sym typeface="Jua"/>
              </a:rPr>
              <a:t>물품당 평균단가</a:t>
            </a:r>
            <a:endParaRPr sz="13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Jua"/>
                <a:ea typeface="Jua"/>
                <a:cs typeface="Jua"/>
                <a:sym typeface="Jua"/>
              </a:rPr>
              <a:t>11,565</a:t>
            </a:r>
            <a:r>
              <a:rPr lang="es" sz="2900">
                <a:latin typeface="Jua"/>
                <a:ea typeface="Jua"/>
                <a:cs typeface="Jua"/>
                <a:sym typeface="Jua"/>
              </a:rPr>
              <a:t>원</a:t>
            </a:r>
            <a:endParaRPr sz="2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39" name="Google Shape;3939;p65"/>
          <p:cNvSpPr txBox="1"/>
          <p:nvPr>
            <p:ph idx="4294967295"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추천시스템 기대효과</a:t>
            </a:r>
            <a:endParaRPr b="1"/>
          </a:p>
        </p:txBody>
      </p:sp>
      <p:sp>
        <p:nvSpPr>
          <p:cNvPr id="3940" name="Google Shape;3940;p65"/>
          <p:cNvSpPr txBox="1"/>
          <p:nvPr>
            <p:ph idx="4294967295" type="title"/>
          </p:nvPr>
        </p:nvSpPr>
        <p:spPr>
          <a:xfrm>
            <a:off x="1859075" y="3470925"/>
            <a:ext cx="33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[UV x CR]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41" name="Google Shape;3941;p65"/>
          <p:cNvSpPr txBox="1"/>
          <p:nvPr>
            <p:ph idx="4294967295" type="title"/>
          </p:nvPr>
        </p:nvSpPr>
        <p:spPr>
          <a:xfrm>
            <a:off x="6925850" y="3472575"/>
            <a:ext cx="15171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[CT]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3942" name="Google Shape;3942;p65"/>
          <p:cNvCxnSpPr>
            <a:stCxn id="3931" idx="2"/>
            <a:endCxn id="3937" idx="2"/>
          </p:cNvCxnSpPr>
          <p:nvPr/>
        </p:nvCxnSpPr>
        <p:spPr>
          <a:xfrm flipH="1" rot="-5400000">
            <a:off x="3518525" y="1266000"/>
            <a:ext cx="600" cy="4274700"/>
          </a:xfrm>
          <a:prstGeom prst="curvedConnector3">
            <a:avLst>
              <a:gd fmla="val 28583333" name="adj1"/>
            </a:avLst>
          </a:prstGeom>
          <a:noFill/>
          <a:ln cap="flat" cmpd="sng" w="38100">
            <a:solidFill>
              <a:srgbClr val="C95F5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43" name="Google Shape;3943;p65"/>
          <p:cNvSpPr/>
          <p:nvPr/>
        </p:nvSpPr>
        <p:spPr>
          <a:xfrm>
            <a:off x="6900300" y="3287650"/>
            <a:ext cx="1480150" cy="253600"/>
          </a:xfrm>
          <a:custGeom>
            <a:rect b="b" l="l" r="r" t="t"/>
            <a:pathLst>
              <a:path extrusionOk="0" h="10144" w="59206">
                <a:moveTo>
                  <a:pt x="0" y="592"/>
                </a:moveTo>
                <a:cubicBezTo>
                  <a:pt x="1680" y="3953"/>
                  <a:pt x="6251" y="4898"/>
                  <a:pt x="9769" y="6217"/>
                </a:cubicBezTo>
                <a:cubicBezTo>
                  <a:pt x="20158" y="10113"/>
                  <a:pt x="31979" y="11001"/>
                  <a:pt x="42924" y="9177"/>
                </a:cubicBezTo>
                <a:cubicBezTo>
                  <a:pt x="47265" y="8454"/>
                  <a:pt x="51583" y="7000"/>
                  <a:pt x="55357" y="4736"/>
                </a:cubicBezTo>
                <a:cubicBezTo>
                  <a:pt x="57101" y="3689"/>
                  <a:pt x="57211" y="399"/>
                  <a:pt x="59206" y="0"/>
                </a:cubicBezTo>
              </a:path>
            </a:pathLst>
          </a:custGeom>
          <a:noFill/>
          <a:ln cap="flat" cmpd="sng" w="38100">
            <a:solidFill>
              <a:srgbClr val="C95F50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66"/>
          <p:cNvSpPr txBox="1"/>
          <p:nvPr>
            <p:ph idx="4294967295" type="title"/>
          </p:nvPr>
        </p:nvSpPr>
        <p:spPr>
          <a:xfrm>
            <a:off x="5076900" y="1825938"/>
            <a:ext cx="3382200" cy="1491600"/>
          </a:xfrm>
          <a:prstGeom prst="rect">
            <a:avLst/>
          </a:prstGeom>
          <a:solidFill>
            <a:srgbClr val="395B8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500">
                <a:solidFill>
                  <a:schemeClr val="lt2"/>
                </a:solidFill>
              </a:rPr>
              <a:t>Q &amp; A</a:t>
            </a:r>
            <a:endParaRPr sz="4500">
              <a:solidFill>
                <a:schemeClr val="lt2"/>
              </a:solidFill>
            </a:endParaRPr>
          </a:p>
        </p:txBody>
      </p:sp>
      <p:sp>
        <p:nvSpPr>
          <p:cNvPr id="3949" name="Google Shape;3949;p66"/>
          <p:cNvSpPr/>
          <p:nvPr/>
        </p:nvSpPr>
        <p:spPr>
          <a:xfrm rot="6796431">
            <a:off x="12767" y="454590"/>
            <a:ext cx="4513657" cy="4500753"/>
          </a:xfrm>
          <a:custGeom>
            <a:rect b="b" l="l" r="r" t="t"/>
            <a:pathLst>
              <a:path extrusionOk="0" h="15021" w="15064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0" name="Google Shape;3950;p66"/>
          <p:cNvGrpSpPr/>
          <p:nvPr/>
        </p:nvGrpSpPr>
        <p:grpSpPr>
          <a:xfrm>
            <a:off x="457183" y="385188"/>
            <a:ext cx="3938746" cy="4373132"/>
            <a:chOff x="1289325" y="2766700"/>
            <a:chExt cx="1015900" cy="1003150"/>
          </a:xfrm>
        </p:grpSpPr>
        <p:sp>
          <p:nvSpPr>
            <p:cNvPr id="3951" name="Google Shape;3951;p66"/>
            <p:cNvSpPr/>
            <p:nvPr/>
          </p:nvSpPr>
          <p:spPr>
            <a:xfrm>
              <a:off x="2019050" y="3647700"/>
              <a:ext cx="115575" cy="115550"/>
            </a:xfrm>
            <a:custGeom>
              <a:rect b="b" l="l" r="r" t="t"/>
              <a:pathLst>
                <a:path extrusionOk="0" h="4622" w="4623">
                  <a:moveTo>
                    <a:pt x="2311" y="0"/>
                  </a:moveTo>
                  <a:cubicBezTo>
                    <a:pt x="1039" y="0"/>
                    <a:pt x="0" y="1039"/>
                    <a:pt x="0" y="2311"/>
                  </a:cubicBezTo>
                  <a:cubicBezTo>
                    <a:pt x="0" y="3583"/>
                    <a:pt x="1039" y="4622"/>
                    <a:pt x="2311" y="4622"/>
                  </a:cubicBezTo>
                  <a:cubicBezTo>
                    <a:pt x="3583" y="4622"/>
                    <a:pt x="4622" y="3583"/>
                    <a:pt x="4622" y="2311"/>
                  </a:cubicBezTo>
                  <a:cubicBezTo>
                    <a:pt x="4622" y="1039"/>
                    <a:pt x="358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66"/>
            <p:cNvSpPr/>
            <p:nvPr/>
          </p:nvSpPr>
          <p:spPr>
            <a:xfrm>
              <a:off x="1452175" y="2805900"/>
              <a:ext cx="115575" cy="115575"/>
            </a:xfrm>
            <a:custGeom>
              <a:rect b="b" l="l" r="r" t="t"/>
              <a:pathLst>
                <a:path extrusionOk="0" h="4623" w="4623">
                  <a:moveTo>
                    <a:pt x="2311" y="1"/>
                  </a:moveTo>
                  <a:cubicBezTo>
                    <a:pt x="1039" y="1"/>
                    <a:pt x="0" y="1040"/>
                    <a:pt x="0" y="2312"/>
                  </a:cubicBezTo>
                  <a:cubicBezTo>
                    <a:pt x="0" y="3583"/>
                    <a:pt x="1039" y="4623"/>
                    <a:pt x="2311" y="4623"/>
                  </a:cubicBezTo>
                  <a:cubicBezTo>
                    <a:pt x="3583" y="4623"/>
                    <a:pt x="4622" y="3583"/>
                    <a:pt x="4622" y="2312"/>
                  </a:cubicBezTo>
                  <a:cubicBezTo>
                    <a:pt x="4622" y="1040"/>
                    <a:pt x="3583" y="1"/>
                    <a:pt x="2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66"/>
            <p:cNvSpPr/>
            <p:nvPr/>
          </p:nvSpPr>
          <p:spPr>
            <a:xfrm>
              <a:off x="1289325" y="3245225"/>
              <a:ext cx="49250" cy="49250"/>
            </a:xfrm>
            <a:custGeom>
              <a:rect b="b" l="l" r="r" t="t"/>
              <a:pathLst>
                <a:path extrusionOk="0" h="1970" w="1970">
                  <a:moveTo>
                    <a:pt x="993" y="0"/>
                  </a:moveTo>
                  <a:cubicBezTo>
                    <a:pt x="450" y="0"/>
                    <a:pt x="0" y="434"/>
                    <a:pt x="0" y="977"/>
                  </a:cubicBezTo>
                  <a:cubicBezTo>
                    <a:pt x="0" y="1520"/>
                    <a:pt x="450" y="1970"/>
                    <a:pt x="993" y="1970"/>
                  </a:cubicBezTo>
                  <a:cubicBezTo>
                    <a:pt x="1536" y="1970"/>
                    <a:pt x="1970" y="1520"/>
                    <a:pt x="1970" y="977"/>
                  </a:cubicBezTo>
                  <a:cubicBezTo>
                    <a:pt x="1970" y="434"/>
                    <a:pt x="1536" y="0"/>
                    <a:pt x="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66"/>
            <p:cNvSpPr/>
            <p:nvPr/>
          </p:nvSpPr>
          <p:spPr>
            <a:xfrm>
              <a:off x="2255575" y="3248325"/>
              <a:ext cx="49650" cy="49650"/>
            </a:xfrm>
            <a:custGeom>
              <a:rect b="b" l="l" r="r" t="t"/>
              <a:pathLst>
                <a:path extrusionOk="0" h="1986" w="1986">
                  <a:moveTo>
                    <a:pt x="993" y="0"/>
                  </a:moveTo>
                  <a:cubicBezTo>
                    <a:pt x="450" y="0"/>
                    <a:pt x="0" y="450"/>
                    <a:pt x="0" y="993"/>
                  </a:cubicBezTo>
                  <a:cubicBezTo>
                    <a:pt x="0" y="1536"/>
                    <a:pt x="450" y="1985"/>
                    <a:pt x="993" y="1985"/>
                  </a:cubicBezTo>
                  <a:cubicBezTo>
                    <a:pt x="1536" y="1985"/>
                    <a:pt x="1985" y="1536"/>
                    <a:pt x="1985" y="993"/>
                  </a:cubicBezTo>
                  <a:cubicBezTo>
                    <a:pt x="1985" y="450"/>
                    <a:pt x="1536" y="0"/>
                    <a:pt x="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66"/>
            <p:cNvSpPr/>
            <p:nvPr/>
          </p:nvSpPr>
          <p:spPr>
            <a:xfrm>
              <a:off x="1327700" y="3270425"/>
              <a:ext cx="356350" cy="11250"/>
            </a:xfrm>
            <a:custGeom>
              <a:rect b="b" l="l" r="r" t="t"/>
              <a:pathLst>
                <a:path extrusionOk="0" h="450" w="14254">
                  <a:moveTo>
                    <a:pt x="16" y="0"/>
                  </a:moveTo>
                  <a:lnTo>
                    <a:pt x="1" y="202"/>
                  </a:lnTo>
                  <a:lnTo>
                    <a:pt x="14254" y="450"/>
                  </a:lnTo>
                  <a:lnTo>
                    <a:pt x="14254" y="2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66"/>
            <p:cNvSpPr/>
            <p:nvPr/>
          </p:nvSpPr>
          <p:spPr>
            <a:xfrm>
              <a:off x="1805400" y="3287475"/>
              <a:ext cx="273375" cy="419175"/>
            </a:xfrm>
            <a:custGeom>
              <a:rect b="b" l="l" r="r" t="t"/>
              <a:pathLst>
                <a:path extrusionOk="0" h="16767" w="10935">
                  <a:moveTo>
                    <a:pt x="156" y="1"/>
                  </a:moveTo>
                  <a:lnTo>
                    <a:pt x="0" y="109"/>
                  </a:lnTo>
                  <a:lnTo>
                    <a:pt x="10780" y="16766"/>
                  </a:lnTo>
                  <a:lnTo>
                    <a:pt x="10935" y="1665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66"/>
            <p:cNvSpPr/>
            <p:nvPr/>
          </p:nvSpPr>
          <p:spPr>
            <a:xfrm>
              <a:off x="1507625" y="2862525"/>
              <a:ext cx="179925" cy="351300"/>
            </a:xfrm>
            <a:custGeom>
              <a:rect b="b" l="l" r="r" t="t"/>
              <a:pathLst>
                <a:path extrusionOk="0" h="14052" w="7197">
                  <a:moveTo>
                    <a:pt x="171" y="0"/>
                  </a:moveTo>
                  <a:lnTo>
                    <a:pt x="0" y="93"/>
                  </a:lnTo>
                  <a:lnTo>
                    <a:pt x="7026" y="14052"/>
                  </a:lnTo>
                  <a:lnTo>
                    <a:pt x="7197" y="1395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66"/>
            <p:cNvSpPr/>
            <p:nvPr/>
          </p:nvSpPr>
          <p:spPr>
            <a:xfrm>
              <a:off x="1834100" y="3270800"/>
              <a:ext cx="446300" cy="4675"/>
            </a:xfrm>
            <a:custGeom>
              <a:rect b="b" l="l" r="r" t="t"/>
              <a:pathLst>
                <a:path extrusionOk="0" h="187" w="17852">
                  <a:moveTo>
                    <a:pt x="0" y="1"/>
                  </a:moveTo>
                  <a:lnTo>
                    <a:pt x="0" y="187"/>
                  </a:lnTo>
                  <a:lnTo>
                    <a:pt x="17852" y="187"/>
                  </a:lnTo>
                  <a:lnTo>
                    <a:pt x="17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66"/>
            <p:cNvSpPr/>
            <p:nvPr/>
          </p:nvSpPr>
          <p:spPr>
            <a:xfrm>
              <a:off x="2103575" y="3096550"/>
              <a:ext cx="186525" cy="50975"/>
            </a:xfrm>
            <a:custGeom>
              <a:rect b="b" l="l" r="r" t="t"/>
              <a:pathLst>
                <a:path extrusionOk="0" h="2039" w="7461">
                  <a:moveTo>
                    <a:pt x="3779" y="0"/>
                  </a:moveTo>
                  <a:cubicBezTo>
                    <a:pt x="3626" y="0"/>
                    <a:pt x="3402" y="7"/>
                    <a:pt x="3350" y="7"/>
                  </a:cubicBezTo>
                  <a:cubicBezTo>
                    <a:pt x="3149" y="22"/>
                    <a:pt x="2932" y="38"/>
                    <a:pt x="2715" y="84"/>
                  </a:cubicBezTo>
                  <a:cubicBezTo>
                    <a:pt x="1877" y="240"/>
                    <a:pt x="1102" y="612"/>
                    <a:pt x="450" y="1139"/>
                  </a:cubicBezTo>
                  <a:cubicBezTo>
                    <a:pt x="295" y="1248"/>
                    <a:pt x="155" y="1387"/>
                    <a:pt x="16" y="1496"/>
                  </a:cubicBezTo>
                  <a:lnTo>
                    <a:pt x="0" y="1527"/>
                  </a:lnTo>
                  <a:lnTo>
                    <a:pt x="16" y="1527"/>
                  </a:lnTo>
                  <a:lnTo>
                    <a:pt x="357" y="1853"/>
                  </a:lnTo>
                  <a:cubicBezTo>
                    <a:pt x="404" y="1930"/>
                    <a:pt x="466" y="1992"/>
                    <a:pt x="528" y="2039"/>
                  </a:cubicBezTo>
                  <a:cubicBezTo>
                    <a:pt x="1443" y="1170"/>
                    <a:pt x="2497" y="705"/>
                    <a:pt x="3738" y="705"/>
                  </a:cubicBezTo>
                  <a:cubicBezTo>
                    <a:pt x="4979" y="705"/>
                    <a:pt x="6049" y="1170"/>
                    <a:pt x="6949" y="2039"/>
                  </a:cubicBezTo>
                  <a:lnTo>
                    <a:pt x="7135" y="1853"/>
                  </a:lnTo>
                  <a:lnTo>
                    <a:pt x="7460" y="1527"/>
                  </a:lnTo>
                  <a:cubicBezTo>
                    <a:pt x="7352" y="1403"/>
                    <a:pt x="7228" y="1310"/>
                    <a:pt x="7104" y="1248"/>
                  </a:cubicBezTo>
                  <a:cubicBezTo>
                    <a:pt x="6871" y="1031"/>
                    <a:pt x="6607" y="860"/>
                    <a:pt x="6344" y="705"/>
                  </a:cubicBezTo>
                  <a:cubicBezTo>
                    <a:pt x="6096" y="565"/>
                    <a:pt x="5816" y="426"/>
                    <a:pt x="5553" y="333"/>
                  </a:cubicBezTo>
                  <a:cubicBezTo>
                    <a:pt x="5165" y="178"/>
                    <a:pt x="4777" y="84"/>
                    <a:pt x="4359" y="38"/>
                  </a:cubicBezTo>
                  <a:cubicBezTo>
                    <a:pt x="4203" y="22"/>
                    <a:pt x="4079" y="22"/>
                    <a:pt x="3924" y="7"/>
                  </a:cubicBezTo>
                  <a:cubicBezTo>
                    <a:pt x="3914" y="2"/>
                    <a:pt x="3855" y="0"/>
                    <a:pt x="3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66"/>
            <p:cNvSpPr/>
            <p:nvPr/>
          </p:nvSpPr>
          <p:spPr>
            <a:xfrm>
              <a:off x="2130325" y="3132950"/>
              <a:ext cx="133800" cy="40950"/>
            </a:xfrm>
            <a:custGeom>
              <a:rect b="b" l="l" r="r" t="t"/>
              <a:pathLst>
                <a:path extrusionOk="0" h="1638" w="5352">
                  <a:moveTo>
                    <a:pt x="2689" y="0"/>
                  </a:moveTo>
                  <a:cubicBezTo>
                    <a:pt x="2505" y="0"/>
                    <a:pt x="2317" y="13"/>
                    <a:pt x="2125" y="40"/>
                  </a:cubicBezTo>
                  <a:cubicBezTo>
                    <a:pt x="1319" y="148"/>
                    <a:pt x="574" y="536"/>
                    <a:pt x="0" y="1110"/>
                  </a:cubicBezTo>
                  <a:lnTo>
                    <a:pt x="528" y="1637"/>
                  </a:lnTo>
                  <a:cubicBezTo>
                    <a:pt x="1117" y="1048"/>
                    <a:pt x="1897" y="753"/>
                    <a:pt x="2676" y="753"/>
                  </a:cubicBezTo>
                  <a:cubicBezTo>
                    <a:pt x="3455" y="753"/>
                    <a:pt x="4235" y="1048"/>
                    <a:pt x="4824" y="1637"/>
                  </a:cubicBezTo>
                  <a:lnTo>
                    <a:pt x="5351" y="1110"/>
                  </a:lnTo>
                  <a:cubicBezTo>
                    <a:pt x="4578" y="389"/>
                    <a:pt x="3694" y="0"/>
                    <a:pt x="2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66"/>
            <p:cNvSpPr/>
            <p:nvPr/>
          </p:nvSpPr>
          <p:spPr>
            <a:xfrm>
              <a:off x="2157075" y="3170050"/>
              <a:ext cx="80675" cy="29825"/>
            </a:xfrm>
            <a:custGeom>
              <a:rect b="b" l="l" r="r" t="t"/>
              <a:pathLst>
                <a:path extrusionOk="0" h="1193" w="3227">
                  <a:moveTo>
                    <a:pt x="3216" y="667"/>
                  </a:moveTo>
                  <a:cubicBezTo>
                    <a:pt x="3215" y="667"/>
                    <a:pt x="3215" y="668"/>
                    <a:pt x="3215" y="669"/>
                  </a:cubicBezTo>
                  <a:lnTo>
                    <a:pt x="3215" y="669"/>
                  </a:lnTo>
                  <a:cubicBezTo>
                    <a:pt x="3219" y="673"/>
                    <a:pt x="3223" y="677"/>
                    <a:pt x="3227" y="681"/>
                  </a:cubicBezTo>
                  <a:cubicBezTo>
                    <a:pt x="3221" y="670"/>
                    <a:pt x="3218" y="667"/>
                    <a:pt x="3216" y="667"/>
                  </a:cubicBezTo>
                  <a:close/>
                  <a:moveTo>
                    <a:pt x="1598" y="0"/>
                  </a:moveTo>
                  <a:cubicBezTo>
                    <a:pt x="1014" y="0"/>
                    <a:pt x="437" y="229"/>
                    <a:pt x="1" y="681"/>
                  </a:cubicBezTo>
                  <a:lnTo>
                    <a:pt x="512" y="1192"/>
                  </a:lnTo>
                  <a:cubicBezTo>
                    <a:pt x="811" y="886"/>
                    <a:pt x="1204" y="739"/>
                    <a:pt x="1598" y="739"/>
                  </a:cubicBezTo>
                  <a:cubicBezTo>
                    <a:pt x="2003" y="739"/>
                    <a:pt x="2409" y="894"/>
                    <a:pt x="2715" y="1192"/>
                  </a:cubicBezTo>
                  <a:lnTo>
                    <a:pt x="3227" y="681"/>
                  </a:lnTo>
                  <a:cubicBezTo>
                    <a:pt x="3219" y="681"/>
                    <a:pt x="3215" y="673"/>
                    <a:pt x="3215" y="669"/>
                  </a:cubicBezTo>
                  <a:lnTo>
                    <a:pt x="3215" y="669"/>
                  </a:lnTo>
                  <a:cubicBezTo>
                    <a:pt x="2754" y="221"/>
                    <a:pt x="2172" y="0"/>
                    <a:pt x="1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66"/>
            <p:cNvSpPr/>
            <p:nvPr/>
          </p:nvSpPr>
          <p:spPr>
            <a:xfrm>
              <a:off x="2185375" y="3199850"/>
              <a:ext cx="23300" cy="23300"/>
            </a:xfrm>
            <a:custGeom>
              <a:rect b="b" l="l" r="r" t="t"/>
              <a:pathLst>
                <a:path extrusionOk="0" h="932" w="932">
                  <a:moveTo>
                    <a:pt x="466" y="0"/>
                  </a:moveTo>
                  <a:cubicBezTo>
                    <a:pt x="218" y="0"/>
                    <a:pt x="1" y="218"/>
                    <a:pt x="1" y="466"/>
                  </a:cubicBezTo>
                  <a:cubicBezTo>
                    <a:pt x="1" y="729"/>
                    <a:pt x="218" y="931"/>
                    <a:pt x="466" y="931"/>
                  </a:cubicBezTo>
                  <a:cubicBezTo>
                    <a:pt x="730" y="931"/>
                    <a:pt x="931" y="729"/>
                    <a:pt x="931" y="466"/>
                  </a:cubicBezTo>
                  <a:cubicBezTo>
                    <a:pt x="931" y="218"/>
                    <a:pt x="730" y="0"/>
                    <a:pt x="4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66"/>
            <p:cNvSpPr/>
            <p:nvPr/>
          </p:nvSpPr>
          <p:spPr>
            <a:xfrm>
              <a:off x="1312200" y="3349100"/>
              <a:ext cx="161700" cy="88850"/>
            </a:xfrm>
            <a:custGeom>
              <a:rect b="b" l="l" r="r" t="t"/>
              <a:pathLst>
                <a:path extrusionOk="0" h="3554" w="6468">
                  <a:moveTo>
                    <a:pt x="3950" y="1"/>
                  </a:moveTo>
                  <a:cubicBezTo>
                    <a:pt x="3931" y="1"/>
                    <a:pt x="3912" y="1"/>
                    <a:pt x="3893" y="2"/>
                  </a:cubicBezTo>
                  <a:cubicBezTo>
                    <a:pt x="3211" y="33"/>
                    <a:pt x="2637" y="451"/>
                    <a:pt x="2404" y="1087"/>
                  </a:cubicBezTo>
                  <a:cubicBezTo>
                    <a:pt x="2265" y="1010"/>
                    <a:pt x="2110" y="994"/>
                    <a:pt x="1954" y="994"/>
                  </a:cubicBezTo>
                  <a:cubicBezTo>
                    <a:pt x="1427" y="994"/>
                    <a:pt x="1008" y="1398"/>
                    <a:pt x="993" y="1909"/>
                  </a:cubicBezTo>
                  <a:cubicBezTo>
                    <a:pt x="946" y="1909"/>
                    <a:pt x="884" y="1894"/>
                    <a:pt x="853" y="1894"/>
                  </a:cubicBezTo>
                  <a:cubicBezTo>
                    <a:pt x="373" y="1894"/>
                    <a:pt x="0" y="2251"/>
                    <a:pt x="0" y="2716"/>
                  </a:cubicBezTo>
                  <a:cubicBezTo>
                    <a:pt x="0" y="3150"/>
                    <a:pt x="326" y="3522"/>
                    <a:pt x="776" y="3553"/>
                  </a:cubicBezTo>
                  <a:lnTo>
                    <a:pt x="5491" y="3553"/>
                  </a:lnTo>
                  <a:cubicBezTo>
                    <a:pt x="6034" y="3553"/>
                    <a:pt x="6468" y="3135"/>
                    <a:pt x="6468" y="2592"/>
                  </a:cubicBezTo>
                  <a:cubicBezTo>
                    <a:pt x="6468" y="2080"/>
                    <a:pt x="6080" y="1661"/>
                    <a:pt x="5584" y="1599"/>
                  </a:cubicBezTo>
                  <a:cubicBezTo>
                    <a:pt x="5569" y="703"/>
                    <a:pt x="4825" y="1"/>
                    <a:pt x="3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66"/>
            <p:cNvSpPr/>
            <p:nvPr/>
          </p:nvSpPr>
          <p:spPr>
            <a:xfrm>
              <a:off x="1766625" y="2797775"/>
              <a:ext cx="32975" cy="32975"/>
            </a:xfrm>
            <a:custGeom>
              <a:rect b="b" l="l" r="r" t="t"/>
              <a:pathLst>
                <a:path extrusionOk="0" h="1319" w="1319">
                  <a:moveTo>
                    <a:pt x="667" y="0"/>
                  </a:moveTo>
                  <a:cubicBezTo>
                    <a:pt x="295" y="0"/>
                    <a:pt x="1" y="295"/>
                    <a:pt x="1" y="651"/>
                  </a:cubicBezTo>
                  <a:cubicBezTo>
                    <a:pt x="1" y="1024"/>
                    <a:pt x="295" y="1318"/>
                    <a:pt x="667" y="1318"/>
                  </a:cubicBezTo>
                  <a:cubicBezTo>
                    <a:pt x="1024" y="1318"/>
                    <a:pt x="1319" y="1024"/>
                    <a:pt x="1319" y="651"/>
                  </a:cubicBezTo>
                  <a:cubicBezTo>
                    <a:pt x="1319" y="295"/>
                    <a:pt x="1024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66"/>
            <p:cNvSpPr/>
            <p:nvPr/>
          </p:nvSpPr>
          <p:spPr>
            <a:xfrm>
              <a:off x="1707700" y="2834200"/>
              <a:ext cx="32975" cy="33000"/>
            </a:xfrm>
            <a:custGeom>
              <a:rect b="b" l="l" r="r" t="t"/>
              <a:pathLst>
                <a:path extrusionOk="0" h="1320" w="1319">
                  <a:moveTo>
                    <a:pt x="651" y="1"/>
                  </a:moveTo>
                  <a:cubicBezTo>
                    <a:pt x="279" y="1"/>
                    <a:pt x="0" y="280"/>
                    <a:pt x="0" y="652"/>
                  </a:cubicBezTo>
                  <a:cubicBezTo>
                    <a:pt x="0" y="1025"/>
                    <a:pt x="279" y="1319"/>
                    <a:pt x="651" y="1319"/>
                  </a:cubicBezTo>
                  <a:cubicBezTo>
                    <a:pt x="1024" y="1319"/>
                    <a:pt x="1318" y="1025"/>
                    <a:pt x="1318" y="652"/>
                  </a:cubicBezTo>
                  <a:cubicBezTo>
                    <a:pt x="1318" y="280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66"/>
            <p:cNvSpPr/>
            <p:nvPr/>
          </p:nvSpPr>
          <p:spPr>
            <a:xfrm>
              <a:off x="1766225" y="2870275"/>
              <a:ext cx="33000" cy="32975"/>
            </a:xfrm>
            <a:custGeom>
              <a:rect b="b" l="l" r="r" t="t"/>
              <a:pathLst>
                <a:path extrusionOk="0" h="1319" w="1320">
                  <a:moveTo>
                    <a:pt x="652" y="0"/>
                  </a:moveTo>
                  <a:cubicBezTo>
                    <a:pt x="296" y="0"/>
                    <a:pt x="1" y="295"/>
                    <a:pt x="1" y="667"/>
                  </a:cubicBezTo>
                  <a:cubicBezTo>
                    <a:pt x="1" y="1039"/>
                    <a:pt x="296" y="1319"/>
                    <a:pt x="652" y="1319"/>
                  </a:cubicBezTo>
                  <a:cubicBezTo>
                    <a:pt x="1025" y="1319"/>
                    <a:pt x="1319" y="1039"/>
                    <a:pt x="1319" y="667"/>
                  </a:cubicBezTo>
                  <a:cubicBezTo>
                    <a:pt x="1319" y="295"/>
                    <a:pt x="1025" y="0"/>
                    <a:pt x="6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66"/>
            <p:cNvSpPr/>
            <p:nvPr/>
          </p:nvSpPr>
          <p:spPr>
            <a:xfrm>
              <a:off x="1719700" y="2812100"/>
              <a:ext cx="64400" cy="78750"/>
            </a:xfrm>
            <a:custGeom>
              <a:rect b="b" l="l" r="r" t="t"/>
              <a:pathLst>
                <a:path extrusionOk="0" h="3150" w="2576">
                  <a:moveTo>
                    <a:pt x="2482" y="1"/>
                  </a:moveTo>
                  <a:lnTo>
                    <a:pt x="1" y="1536"/>
                  </a:lnTo>
                  <a:lnTo>
                    <a:pt x="2482" y="3149"/>
                  </a:lnTo>
                  <a:lnTo>
                    <a:pt x="2575" y="2994"/>
                  </a:lnTo>
                  <a:lnTo>
                    <a:pt x="358" y="1536"/>
                  </a:lnTo>
                  <a:lnTo>
                    <a:pt x="2575" y="187"/>
                  </a:lnTo>
                  <a:lnTo>
                    <a:pt x="2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66"/>
            <p:cNvSpPr/>
            <p:nvPr/>
          </p:nvSpPr>
          <p:spPr>
            <a:xfrm>
              <a:off x="1837200" y="3652725"/>
              <a:ext cx="103925" cy="76025"/>
            </a:xfrm>
            <a:custGeom>
              <a:rect b="b" l="l" r="r" t="t"/>
              <a:pathLst>
                <a:path extrusionOk="0" h="3041" w="4157">
                  <a:moveTo>
                    <a:pt x="1179" y="1303"/>
                  </a:moveTo>
                  <a:cubicBezTo>
                    <a:pt x="1288" y="1303"/>
                    <a:pt x="1396" y="1397"/>
                    <a:pt x="1396" y="1505"/>
                  </a:cubicBezTo>
                  <a:cubicBezTo>
                    <a:pt x="1396" y="1629"/>
                    <a:pt x="1288" y="1722"/>
                    <a:pt x="1179" y="1722"/>
                  </a:cubicBezTo>
                  <a:cubicBezTo>
                    <a:pt x="1055" y="1722"/>
                    <a:pt x="962" y="1629"/>
                    <a:pt x="962" y="1505"/>
                  </a:cubicBezTo>
                  <a:cubicBezTo>
                    <a:pt x="962" y="1397"/>
                    <a:pt x="1055" y="1303"/>
                    <a:pt x="1179" y="1303"/>
                  </a:cubicBezTo>
                  <a:close/>
                  <a:moveTo>
                    <a:pt x="2125" y="1303"/>
                  </a:moveTo>
                  <a:cubicBezTo>
                    <a:pt x="2249" y="1303"/>
                    <a:pt x="2342" y="1397"/>
                    <a:pt x="2342" y="1505"/>
                  </a:cubicBezTo>
                  <a:cubicBezTo>
                    <a:pt x="2342" y="1629"/>
                    <a:pt x="2249" y="1722"/>
                    <a:pt x="2125" y="1722"/>
                  </a:cubicBezTo>
                  <a:cubicBezTo>
                    <a:pt x="2016" y="1722"/>
                    <a:pt x="1908" y="1629"/>
                    <a:pt x="1908" y="1505"/>
                  </a:cubicBezTo>
                  <a:cubicBezTo>
                    <a:pt x="1908" y="1397"/>
                    <a:pt x="2016" y="1303"/>
                    <a:pt x="2125" y="1303"/>
                  </a:cubicBezTo>
                  <a:close/>
                  <a:moveTo>
                    <a:pt x="3071" y="1303"/>
                  </a:moveTo>
                  <a:cubicBezTo>
                    <a:pt x="3195" y="1303"/>
                    <a:pt x="3288" y="1397"/>
                    <a:pt x="3288" y="1505"/>
                  </a:cubicBezTo>
                  <a:cubicBezTo>
                    <a:pt x="3288" y="1629"/>
                    <a:pt x="3195" y="1722"/>
                    <a:pt x="3071" y="1722"/>
                  </a:cubicBezTo>
                  <a:cubicBezTo>
                    <a:pt x="2963" y="1722"/>
                    <a:pt x="2870" y="1629"/>
                    <a:pt x="2870" y="1505"/>
                  </a:cubicBezTo>
                  <a:cubicBezTo>
                    <a:pt x="2870" y="1397"/>
                    <a:pt x="2963" y="1303"/>
                    <a:pt x="3071" y="1303"/>
                  </a:cubicBezTo>
                  <a:close/>
                  <a:moveTo>
                    <a:pt x="2125" y="1"/>
                  </a:moveTo>
                  <a:cubicBezTo>
                    <a:pt x="1008" y="1"/>
                    <a:pt x="78" y="683"/>
                    <a:pt x="78" y="1505"/>
                  </a:cubicBezTo>
                  <a:cubicBezTo>
                    <a:pt x="78" y="1738"/>
                    <a:pt x="155" y="1970"/>
                    <a:pt x="264" y="2172"/>
                  </a:cubicBezTo>
                  <a:lnTo>
                    <a:pt x="0" y="2792"/>
                  </a:lnTo>
                  <a:lnTo>
                    <a:pt x="698" y="2622"/>
                  </a:lnTo>
                  <a:cubicBezTo>
                    <a:pt x="1101" y="2885"/>
                    <a:pt x="1598" y="3041"/>
                    <a:pt x="2110" y="3041"/>
                  </a:cubicBezTo>
                  <a:cubicBezTo>
                    <a:pt x="3226" y="3041"/>
                    <a:pt x="4141" y="2358"/>
                    <a:pt x="4141" y="1521"/>
                  </a:cubicBezTo>
                  <a:cubicBezTo>
                    <a:pt x="4157" y="683"/>
                    <a:pt x="3242" y="1"/>
                    <a:pt x="2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66"/>
            <p:cNvSpPr/>
            <p:nvPr/>
          </p:nvSpPr>
          <p:spPr>
            <a:xfrm>
              <a:off x="1372300" y="2905175"/>
              <a:ext cx="800325" cy="750575"/>
            </a:xfrm>
            <a:custGeom>
              <a:rect b="b" l="l" r="r" t="t"/>
              <a:pathLst>
                <a:path extrusionOk="0" h="30023" w="32013">
                  <a:moveTo>
                    <a:pt x="16999" y="0"/>
                  </a:moveTo>
                  <a:cubicBezTo>
                    <a:pt x="12206" y="0"/>
                    <a:pt x="7693" y="2296"/>
                    <a:pt x="4870" y="6188"/>
                  </a:cubicBezTo>
                  <a:cubicBezTo>
                    <a:pt x="0" y="12904"/>
                    <a:pt x="1474" y="22303"/>
                    <a:pt x="8174" y="27157"/>
                  </a:cubicBezTo>
                  <a:cubicBezTo>
                    <a:pt x="10841" y="29092"/>
                    <a:pt x="13929" y="30023"/>
                    <a:pt x="16988" y="30023"/>
                  </a:cubicBezTo>
                  <a:cubicBezTo>
                    <a:pt x="21631" y="30023"/>
                    <a:pt x="26207" y="27877"/>
                    <a:pt x="29143" y="23838"/>
                  </a:cubicBezTo>
                  <a:cubicBezTo>
                    <a:pt x="31004" y="21279"/>
                    <a:pt x="32012" y="18177"/>
                    <a:pt x="32012" y="15013"/>
                  </a:cubicBezTo>
                  <a:cubicBezTo>
                    <a:pt x="32012" y="11663"/>
                    <a:pt x="30880" y="8375"/>
                    <a:pt x="28802" y="5739"/>
                  </a:cubicBezTo>
                  <a:cubicBezTo>
                    <a:pt x="27685" y="4327"/>
                    <a:pt x="26320" y="3133"/>
                    <a:pt x="24800" y="2203"/>
                  </a:cubicBezTo>
                  <a:cubicBezTo>
                    <a:pt x="22799" y="977"/>
                    <a:pt x="20550" y="264"/>
                    <a:pt x="18224" y="62"/>
                  </a:cubicBezTo>
                  <a:cubicBezTo>
                    <a:pt x="17821" y="31"/>
                    <a:pt x="17402" y="0"/>
                    <a:pt x="16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66"/>
            <p:cNvSpPr/>
            <p:nvPr/>
          </p:nvSpPr>
          <p:spPr>
            <a:xfrm>
              <a:off x="1484750" y="2905150"/>
              <a:ext cx="439700" cy="736775"/>
            </a:xfrm>
            <a:custGeom>
              <a:rect b="b" l="l" r="r" t="t"/>
              <a:pathLst>
                <a:path extrusionOk="0" h="29471" w="17588">
                  <a:moveTo>
                    <a:pt x="12429" y="1"/>
                  </a:moveTo>
                  <a:cubicBezTo>
                    <a:pt x="9259" y="1"/>
                    <a:pt x="6185" y="1024"/>
                    <a:pt x="3629" y="2917"/>
                  </a:cubicBezTo>
                  <a:cubicBezTo>
                    <a:pt x="3583" y="3150"/>
                    <a:pt x="3567" y="3382"/>
                    <a:pt x="3474" y="3522"/>
                  </a:cubicBezTo>
                  <a:cubicBezTo>
                    <a:pt x="3273" y="3848"/>
                    <a:pt x="1458" y="5026"/>
                    <a:pt x="1380" y="5321"/>
                  </a:cubicBezTo>
                  <a:cubicBezTo>
                    <a:pt x="1272" y="5616"/>
                    <a:pt x="1194" y="6081"/>
                    <a:pt x="1194" y="6081"/>
                  </a:cubicBezTo>
                  <a:cubicBezTo>
                    <a:pt x="620" y="6794"/>
                    <a:pt x="326" y="7678"/>
                    <a:pt x="403" y="8516"/>
                  </a:cubicBezTo>
                  <a:cubicBezTo>
                    <a:pt x="496" y="9353"/>
                    <a:pt x="0" y="10904"/>
                    <a:pt x="78" y="11370"/>
                  </a:cubicBezTo>
                  <a:cubicBezTo>
                    <a:pt x="102" y="11518"/>
                    <a:pt x="152" y="11570"/>
                    <a:pt x="214" y="11570"/>
                  </a:cubicBezTo>
                  <a:cubicBezTo>
                    <a:pt x="346" y="11570"/>
                    <a:pt x="530" y="11334"/>
                    <a:pt x="636" y="11292"/>
                  </a:cubicBezTo>
                  <a:cubicBezTo>
                    <a:pt x="643" y="11289"/>
                    <a:pt x="649" y="11288"/>
                    <a:pt x="655" y="11288"/>
                  </a:cubicBezTo>
                  <a:cubicBezTo>
                    <a:pt x="761" y="11288"/>
                    <a:pt x="473" y="11866"/>
                    <a:pt x="636" y="12176"/>
                  </a:cubicBezTo>
                  <a:cubicBezTo>
                    <a:pt x="807" y="12517"/>
                    <a:pt x="1039" y="12409"/>
                    <a:pt x="1225" y="12486"/>
                  </a:cubicBezTo>
                  <a:cubicBezTo>
                    <a:pt x="1396" y="12595"/>
                    <a:pt x="1551" y="13153"/>
                    <a:pt x="1954" y="13448"/>
                  </a:cubicBezTo>
                  <a:cubicBezTo>
                    <a:pt x="2057" y="13519"/>
                    <a:pt x="2142" y="13544"/>
                    <a:pt x="2214" y="13544"/>
                  </a:cubicBezTo>
                  <a:cubicBezTo>
                    <a:pt x="2379" y="13544"/>
                    <a:pt x="2477" y="13413"/>
                    <a:pt x="2573" y="13413"/>
                  </a:cubicBezTo>
                  <a:cubicBezTo>
                    <a:pt x="2599" y="13413"/>
                    <a:pt x="2625" y="13423"/>
                    <a:pt x="2652" y="13448"/>
                  </a:cubicBezTo>
                  <a:cubicBezTo>
                    <a:pt x="2823" y="13603"/>
                    <a:pt x="2931" y="14611"/>
                    <a:pt x="3133" y="15014"/>
                  </a:cubicBezTo>
                  <a:cubicBezTo>
                    <a:pt x="3218" y="15167"/>
                    <a:pt x="3260" y="15211"/>
                    <a:pt x="3290" y="15211"/>
                  </a:cubicBezTo>
                  <a:cubicBezTo>
                    <a:pt x="3331" y="15211"/>
                    <a:pt x="3346" y="15121"/>
                    <a:pt x="3422" y="15121"/>
                  </a:cubicBezTo>
                  <a:cubicBezTo>
                    <a:pt x="3428" y="15121"/>
                    <a:pt x="3436" y="15121"/>
                    <a:pt x="3443" y="15123"/>
                  </a:cubicBezTo>
                  <a:cubicBezTo>
                    <a:pt x="3598" y="15170"/>
                    <a:pt x="3986" y="15619"/>
                    <a:pt x="4110" y="15666"/>
                  </a:cubicBezTo>
                  <a:cubicBezTo>
                    <a:pt x="4122" y="15671"/>
                    <a:pt x="4134" y="15673"/>
                    <a:pt x="4146" y="15673"/>
                  </a:cubicBezTo>
                  <a:cubicBezTo>
                    <a:pt x="4259" y="15673"/>
                    <a:pt x="4382" y="15464"/>
                    <a:pt x="4524" y="15464"/>
                  </a:cubicBezTo>
                  <a:cubicBezTo>
                    <a:pt x="4546" y="15464"/>
                    <a:pt x="4568" y="15468"/>
                    <a:pt x="4591" y="15480"/>
                  </a:cubicBezTo>
                  <a:cubicBezTo>
                    <a:pt x="4792" y="15573"/>
                    <a:pt x="4963" y="16209"/>
                    <a:pt x="4917" y="16426"/>
                  </a:cubicBezTo>
                  <a:cubicBezTo>
                    <a:pt x="4886" y="16643"/>
                    <a:pt x="4668" y="16674"/>
                    <a:pt x="4637" y="16860"/>
                  </a:cubicBezTo>
                  <a:cubicBezTo>
                    <a:pt x="4591" y="17031"/>
                    <a:pt x="4684" y="17124"/>
                    <a:pt x="4436" y="17325"/>
                  </a:cubicBezTo>
                  <a:cubicBezTo>
                    <a:pt x="4095" y="17636"/>
                    <a:pt x="3862" y="18039"/>
                    <a:pt x="3800" y="18489"/>
                  </a:cubicBezTo>
                  <a:cubicBezTo>
                    <a:pt x="3753" y="18954"/>
                    <a:pt x="4513" y="20319"/>
                    <a:pt x="5056" y="21017"/>
                  </a:cubicBezTo>
                  <a:cubicBezTo>
                    <a:pt x="5615" y="21715"/>
                    <a:pt x="7134" y="22723"/>
                    <a:pt x="7212" y="23297"/>
                  </a:cubicBezTo>
                  <a:cubicBezTo>
                    <a:pt x="7290" y="23855"/>
                    <a:pt x="7057" y="25313"/>
                    <a:pt x="7212" y="26011"/>
                  </a:cubicBezTo>
                  <a:cubicBezTo>
                    <a:pt x="7367" y="26709"/>
                    <a:pt x="7507" y="27220"/>
                    <a:pt x="7972" y="27810"/>
                  </a:cubicBezTo>
                  <a:cubicBezTo>
                    <a:pt x="8431" y="28406"/>
                    <a:pt x="8663" y="29470"/>
                    <a:pt x="9145" y="29470"/>
                  </a:cubicBezTo>
                  <a:cubicBezTo>
                    <a:pt x="9152" y="29470"/>
                    <a:pt x="9159" y="29470"/>
                    <a:pt x="9166" y="29469"/>
                  </a:cubicBezTo>
                  <a:cubicBezTo>
                    <a:pt x="9678" y="29454"/>
                    <a:pt x="9414" y="28725"/>
                    <a:pt x="9631" y="28275"/>
                  </a:cubicBezTo>
                  <a:cubicBezTo>
                    <a:pt x="9849" y="27825"/>
                    <a:pt x="10391" y="26910"/>
                    <a:pt x="11105" y="26755"/>
                  </a:cubicBezTo>
                  <a:cubicBezTo>
                    <a:pt x="11818" y="26631"/>
                    <a:pt x="11896" y="26817"/>
                    <a:pt x="12408" y="26476"/>
                  </a:cubicBezTo>
                  <a:cubicBezTo>
                    <a:pt x="12904" y="26104"/>
                    <a:pt x="13261" y="25034"/>
                    <a:pt x="13478" y="24785"/>
                  </a:cubicBezTo>
                  <a:cubicBezTo>
                    <a:pt x="13679" y="24537"/>
                    <a:pt x="14688" y="24661"/>
                    <a:pt x="15292" y="24041"/>
                  </a:cubicBezTo>
                  <a:cubicBezTo>
                    <a:pt x="15897" y="23421"/>
                    <a:pt x="15913" y="23033"/>
                    <a:pt x="15897" y="22831"/>
                  </a:cubicBezTo>
                  <a:cubicBezTo>
                    <a:pt x="15882" y="22614"/>
                    <a:pt x="15541" y="22583"/>
                    <a:pt x="15742" y="22087"/>
                  </a:cubicBezTo>
                  <a:cubicBezTo>
                    <a:pt x="15928" y="21591"/>
                    <a:pt x="17588" y="20458"/>
                    <a:pt x="17386" y="19884"/>
                  </a:cubicBezTo>
                  <a:cubicBezTo>
                    <a:pt x="17231" y="19264"/>
                    <a:pt x="16983" y="19124"/>
                    <a:pt x="16533" y="19031"/>
                  </a:cubicBezTo>
                  <a:cubicBezTo>
                    <a:pt x="16479" y="19017"/>
                    <a:pt x="16430" y="19011"/>
                    <a:pt x="16385" y="19011"/>
                  </a:cubicBezTo>
                  <a:cubicBezTo>
                    <a:pt x="16119" y="19011"/>
                    <a:pt x="15976" y="19217"/>
                    <a:pt x="15632" y="19217"/>
                  </a:cubicBezTo>
                  <a:cubicBezTo>
                    <a:pt x="15580" y="19217"/>
                    <a:pt x="15524" y="19213"/>
                    <a:pt x="15463" y="19202"/>
                  </a:cubicBezTo>
                  <a:cubicBezTo>
                    <a:pt x="14920" y="19109"/>
                    <a:pt x="13509" y="18690"/>
                    <a:pt x="13137" y="18411"/>
                  </a:cubicBezTo>
                  <a:cubicBezTo>
                    <a:pt x="12749" y="18116"/>
                    <a:pt x="12966" y="17108"/>
                    <a:pt x="12206" y="16565"/>
                  </a:cubicBezTo>
                  <a:cubicBezTo>
                    <a:pt x="11462" y="16023"/>
                    <a:pt x="10407" y="16240"/>
                    <a:pt x="10097" y="16100"/>
                  </a:cubicBezTo>
                  <a:cubicBezTo>
                    <a:pt x="9787" y="15961"/>
                    <a:pt x="9756" y="15201"/>
                    <a:pt x="8996" y="14952"/>
                  </a:cubicBezTo>
                  <a:cubicBezTo>
                    <a:pt x="8236" y="14704"/>
                    <a:pt x="8050" y="14813"/>
                    <a:pt x="7662" y="14704"/>
                  </a:cubicBezTo>
                  <a:cubicBezTo>
                    <a:pt x="7274" y="14580"/>
                    <a:pt x="6778" y="14565"/>
                    <a:pt x="6762" y="14348"/>
                  </a:cubicBezTo>
                  <a:cubicBezTo>
                    <a:pt x="6747" y="14146"/>
                    <a:pt x="6933" y="13944"/>
                    <a:pt x="6669" y="13836"/>
                  </a:cubicBezTo>
                  <a:cubicBezTo>
                    <a:pt x="6609" y="13805"/>
                    <a:pt x="6549" y="13792"/>
                    <a:pt x="6493" y="13792"/>
                  </a:cubicBezTo>
                  <a:cubicBezTo>
                    <a:pt x="6290" y="13792"/>
                    <a:pt x="6125" y="13967"/>
                    <a:pt x="6064" y="14161"/>
                  </a:cubicBezTo>
                  <a:cubicBezTo>
                    <a:pt x="5987" y="14410"/>
                    <a:pt x="6142" y="14503"/>
                    <a:pt x="5739" y="14627"/>
                  </a:cubicBezTo>
                  <a:cubicBezTo>
                    <a:pt x="5335" y="14735"/>
                    <a:pt x="5444" y="14937"/>
                    <a:pt x="5227" y="14952"/>
                  </a:cubicBezTo>
                  <a:cubicBezTo>
                    <a:pt x="5214" y="14955"/>
                    <a:pt x="5202" y="14957"/>
                    <a:pt x="5190" y="14957"/>
                  </a:cubicBezTo>
                  <a:cubicBezTo>
                    <a:pt x="5001" y="14957"/>
                    <a:pt x="4814" y="14638"/>
                    <a:pt x="4668" y="14580"/>
                  </a:cubicBezTo>
                  <a:cubicBezTo>
                    <a:pt x="4660" y="14578"/>
                    <a:pt x="4652" y="14577"/>
                    <a:pt x="4644" y="14577"/>
                  </a:cubicBezTo>
                  <a:cubicBezTo>
                    <a:pt x="4520" y="14577"/>
                    <a:pt x="4373" y="14837"/>
                    <a:pt x="4143" y="14837"/>
                  </a:cubicBezTo>
                  <a:cubicBezTo>
                    <a:pt x="4095" y="14837"/>
                    <a:pt x="4043" y="14826"/>
                    <a:pt x="3986" y="14797"/>
                  </a:cubicBezTo>
                  <a:cubicBezTo>
                    <a:pt x="3660" y="14627"/>
                    <a:pt x="3598" y="14177"/>
                    <a:pt x="3676" y="13603"/>
                  </a:cubicBezTo>
                  <a:cubicBezTo>
                    <a:pt x="3738" y="13029"/>
                    <a:pt x="3645" y="12874"/>
                    <a:pt x="3412" y="12828"/>
                  </a:cubicBezTo>
                  <a:cubicBezTo>
                    <a:pt x="3373" y="12817"/>
                    <a:pt x="3329" y="12813"/>
                    <a:pt x="3280" y="12813"/>
                  </a:cubicBezTo>
                  <a:cubicBezTo>
                    <a:pt x="3136" y="12813"/>
                    <a:pt x="2962" y="12848"/>
                    <a:pt x="2832" y="12848"/>
                  </a:cubicBezTo>
                  <a:cubicBezTo>
                    <a:pt x="2745" y="12848"/>
                    <a:pt x="2678" y="12833"/>
                    <a:pt x="2652" y="12781"/>
                  </a:cubicBezTo>
                  <a:cubicBezTo>
                    <a:pt x="2590" y="12626"/>
                    <a:pt x="3117" y="12099"/>
                    <a:pt x="3117" y="11866"/>
                  </a:cubicBezTo>
                  <a:cubicBezTo>
                    <a:pt x="3117" y="11618"/>
                    <a:pt x="2962" y="11385"/>
                    <a:pt x="2714" y="11292"/>
                  </a:cubicBezTo>
                  <a:cubicBezTo>
                    <a:pt x="2685" y="11282"/>
                    <a:pt x="2662" y="11278"/>
                    <a:pt x="2643" y="11278"/>
                  </a:cubicBezTo>
                  <a:cubicBezTo>
                    <a:pt x="2482" y="11278"/>
                    <a:pt x="2652" y="11606"/>
                    <a:pt x="2249" y="11773"/>
                  </a:cubicBezTo>
                  <a:cubicBezTo>
                    <a:pt x="2058" y="11858"/>
                    <a:pt x="1915" y="11908"/>
                    <a:pt x="1802" y="11908"/>
                  </a:cubicBezTo>
                  <a:cubicBezTo>
                    <a:pt x="1650" y="11908"/>
                    <a:pt x="1554" y="11817"/>
                    <a:pt x="1473" y="11602"/>
                  </a:cubicBezTo>
                  <a:cubicBezTo>
                    <a:pt x="1334" y="11215"/>
                    <a:pt x="1473" y="9617"/>
                    <a:pt x="1660" y="9431"/>
                  </a:cubicBezTo>
                  <a:cubicBezTo>
                    <a:pt x="1861" y="9229"/>
                    <a:pt x="2357" y="9291"/>
                    <a:pt x="2637" y="9059"/>
                  </a:cubicBezTo>
                  <a:cubicBezTo>
                    <a:pt x="2877" y="8847"/>
                    <a:pt x="3182" y="8570"/>
                    <a:pt x="3528" y="8570"/>
                  </a:cubicBezTo>
                  <a:cubicBezTo>
                    <a:pt x="3561" y="8570"/>
                    <a:pt x="3595" y="8573"/>
                    <a:pt x="3629" y="8578"/>
                  </a:cubicBezTo>
                  <a:cubicBezTo>
                    <a:pt x="4017" y="8640"/>
                    <a:pt x="4653" y="9198"/>
                    <a:pt x="4653" y="9307"/>
                  </a:cubicBezTo>
                  <a:cubicBezTo>
                    <a:pt x="4653" y="9431"/>
                    <a:pt x="4513" y="9726"/>
                    <a:pt x="4560" y="9912"/>
                  </a:cubicBezTo>
                  <a:cubicBezTo>
                    <a:pt x="4591" y="10113"/>
                    <a:pt x="4746" y="10393"/>
                    <a:pt x="4870" y="10439"/>
                  </a:cubicBezTo>
                  <a:cubicBezTo>
                    <a:pt x="4876" y="10441"/>
                    <a:pt x="4881" y="10442"/>
                    <a:pt x="4887" y="10442"/>
                  </a:cubicBezTo>
                  <a:cubicBezTo>
                    <a:pt x="4979" y="10442"/>
                    <a:pt x="4979" y="10189"/>
                    <a:pt x="4979" y="9881"/>
                  </a:cubicBezTo>
                  <a:cubicBezTo>
                    <a:pt x="4979" y="9540"/>
                    <a:pt x="5056" y="8562"/>
                    <a:pt x="5506" y="8128"/>
                  </a:cubicBezTo>
                  <a:cubicBezTo>
                    <a:pt x="5704" y="7944"/>
                    <a:pt x="5842" y="7916"/>
                    <a:pt x="5964" y="7916"/>
                  </a:cubicBezTo>
                  <a:cubicBezTo>
                    <a:pt x="6016" y="7916"/>
                    <a:pt x="6066" y="7921"/>
                    <a:pt x="6116" y="7921"/>
                  </a:cubicBezTo>
                  <a:cubicBezTo>
                    <a:pt x="6212" y="7921"/>
                    <a:pt x="6311" y="7901"/>
                    <a:pt x="6437" y="7787"/>
                  </a:cubicBezTo>
                  <a:cubicBezTo>
                    <a:pt x="6778" y="7477"/>
                    <a:pt x="6933" y="6934"/>
                    <a:pt x="7259" y="6562"/>
                  </a:cubicBezTo>
                  <a:cubicBezTo>
                    <a:pt x="7600" y="6189"/>
                    <a:pt x="8282" y="6283"/>
                    <a:pt x="8406" y="6158"/>
                  </a:cubicBezTo>
                  <a:cubicBezTo>
                    <a:pt x="8546" y="6019"/>
                    <a:pt x="8453" y="5616"/>
                    <a:pt x="8623" y="5461"/>
                  </a:cubicBezTo>
                  <a:cubicBezTo>
                    <a:pt x="8654" y="5433"/>
                    <a:pt x="8691" y="5422"/>
                    <a:pt x="8734" y="5422"/>
                  </a:cubicBezTo>
                  <a:cubicBezTo>
                    <a:pt x="8935" y="5422"/>
                    <a:pt x="9270" y="5668"/>
                    <a:pt x="9678" y="5693"/>
                  </a:cubicBezTo>
                  <a:cubicBezTo>
                    <a:pt x="9690" y="5694"/>
                    <a:pt x="9701" y="5694"/>
                    <a:pt x="9713" y="5694"/>
                  </a:cubicBezTo>
                  <a:cubicBezTo>
                    <a:pt x="10177" y="5694"/>
                    <a:pt x="10545" y="5395"/>
                    <a:pt x="10500" y="5259"/>
                  </a:cubicBezTo>
                  <a:cubicBezTo>
                    <a:pt x="10469" y="5119"/>
                    <a:pt x="9957" y="5073"/>
                    <a:pt x="9802" y="4933"/>
                  </a:cubicBezTo>
                  <a:cubicBezTo>
                    <a:pt x="9647" y="4794"/>
                    <a:pt x="9383" y="4266"/>
                    <a:pt x="9523" y="4096"/>
                  </a:cubicBezTo>
                  <a:cubicBezTo>
                    <a:pt x="9537" y="4078"/>
                    <a:pt x="9557" y="4070"/>
                    <a:pt x="9582" y="4070"/>
                  </a:cubicBezTo>
                  <a:cubicBezTo>
                    <a:pt x="9755" y="4070"/>
                    <a:pt x="10149" y="4473"/>
                    <a:pt x="10343" y="4473"/>
                  </a:cubicBezTo>
                  <a:cubicBezTo>
                    <a:pt x="10355" y="4473"/>
                    <a:pt x="10366" y="4471"/>
                    <a:pt x="10376" y="4468"/>
                  </a:cubicBezTo>
                  <a:cubicBezTo>
                    <a:pt x="10562" y="4406"/>
                    <a:pt x="10640" y="4189"/>
                    <a:pt x="10841" y="4080"/>
                  </a:cubicBezTo>
                  <a:cubicBezTo>
                    <a:pt x="10902" y="4040"/>
                    <a:pt x="10981" y="4024"/>
                    <a:pt x="11061" y="4024"/>
                  </a:cubicBezTo>
                  <a:cubicBezTo>
                    <a:pt x="11226" y="4024"/>
                    <a:pt x="11394" y="4090"/>
                    <a:pt x="11415" y="4142"/>
                  </a:cubicBezTo>
                  <a:cubicBezTo>
                    <a:pt x="11462" y="4220"/>
                    <a:pt x="10857" y="4499"/>
                    <a:pt x="10950" y="4701"/>
                  </a:cubicBezTo>
                  <a:cubicBezTo>
                    <a:pt x="11024" y="4874"/>
                    <a:pt x="11522" y="5027"/>
                    <a:pt x="11808" y="5027"/>
                  </a:cubicBezTo>
                  <a:cubicBezTo>
                    <a:pt x="11880" y="5027"/>
                    <a:pt x="11939" y="5017"/>
                    <a:pt x="11973" y="4995"/>
                  </a:cubicBezTo>
                  <a:cubicBezTo>
                    <a:pt x="12160" y="4871"/>
                    <a:pt x="11942" y="4561"/>
                    <a:pt x="11865" y="4251"/>
                  </a:cubicBezTo>
                  <a:cubicBezTo>
                    <a:pt x="11772" y="3941"/>
                    <a:pt x="11462" y="2932"/>
                    <a:pt x="10996" y="2839"/>
                  </a:cubicBezTo>
                  <a:cubicBezTo>
                    <a:pt x="10921" y="2824"/>
                    <a:pt x="10850" y="2818"/>
                    <a:pt x="10782" y="2818"/>
                  </a:cubicBezTo>
                  <a:cubicBezTo>
                    <a:pt x="10493" y="2818"/>
                    <a:pt x="10280" y="2932"/>
                    <a:pt x="10149" y="2932"/>
                  </a:cubicBezTo>
                  <a:cubicBezTo>
                    <a:pt x="10123" y="2932"/>
                    <a:pt x="10101" y="2928"/>
                    <a:pt x="10081" y="2917"/>
                  </a:cubicBezTo>
                  <a:cubicBezTo>
                    <a:pt x="9942" y="2855"/>
                    <a:pt x="9802" y="2141"/>
                    <a:pt x="9383" y="2126"/>
                  </a:cubicBezTo>
                  <a:cubicBezTo>
                    <a:pt x="8980" y="2126"/>
                    <a:pt x="8794" y="2839"/>
                    <a:pt x="8608" y="3010"/>
                  </a:cubicBezTo>
                  <a:cubicBezTo>
                    <a:pt x="8419" y="3170"/>
                    <a:pt x="7727" y="3779"/>
                    <a:pt x="7538" y="3779"/>
                  </a:cubicBezTo>
                  <a:cubicBezTo>
                    <a:pt x="7525" y="3779"/>
                    <a:pt x="7515" y="3776"/>
                    <a:pt x="7507" y="3770"/>
                  </a:cubicBezTo>
                  <a:cubicBezTo>
                    <a:pt x="7367" y="3677"/>
                    <a:pt x="7662" y="3181"/>
                    <a:pt x="7522" y="3057"/>
                  </a:cubicBezTo>
                  <a:cubicBezTo>
                    <a:pt x="7398" y="2917"/>
                    <a:pt x="6902" y="2793"/>
                    <a:pt x="6933" y="2560"/>
                  </a:cubicBezTo>
                  <a:cubicBezTo>
                    <a:pt x="6979" y="2328"/>
                    <a:pt x="7352" y="2328"/>
                    <a:pt x="7507" y="2235"/>
                  </a:cubicBezTo>
                  <a:cubicBezTo>
                    <a:pt x="7662" y="2141"/>
                    <a:pt x="7739" y="1893"/>
                    <a:pt x="8018" y="1831"/>
                  </a:cubicBezTo>
                  <a:cubicBezTo>
                    <a:pt x="8053" y="1824"/>
                    <a:pt x="8087" y="1821"/>
                    <a:pt x="8120" y="1821"/>
                  </a:cubicBezTo>
                  <a:cubicBezTo>
                    <a:pt x="8359" y="1821"/>
                    <a:pt x="8555" y="1987"/>
                    <a:pt x="8728" y="1987"/>
                  </a:cubicBezTo>
                  <a:cubicBezTo>
                    <a:pt x="8734" y="1987"/>
                    <a:pt x="8741" y="1987"/>
                    <a:pt x="8747" y="1986"/>
                  </a:cubicBezTo>
                  <a:cubicBezTo>
                    <a:pt x="8919" y="1972"/>
                    <a:pt x="9142" y="1748"/>
                    <a:pt x="9418" y="1748"/>
                  </a:cubicBezTo>
                  <a:cubicBezTo>
                    <a:pt x="9442" y="1748"/>
                    <a:pt x="9467" y="1750"/>
                    <a:pt x="9492" y="1754"/>
                  </a:cubicBezTo>
                  <a:cubicBezTo>
                    <a:pt x="9802" y="1785"/>
                    <a:pt x="10081" y="2157"/>
                    <a:pt x="10298" y="2219"/>
                  </a:cubicBezTo>
                  <a:cubicBezTo>
                    <a:pt x="10308" y="2222"/>
                    <a:pt x="10320" y="2223"/>
                    <a:pt x="10333" y="2223"/>
                  </a:cubicBezTo>
                  <a:cubicBezTo>
                    <a:pt x="10611" y="2223"/>
                    <a:pt x="11708" y="1643"/>
                    <a:pt x="11663" y="1288"/>
                  </a:cubicBezTo>
                  <a:cubicBezTo>
                    <a:pt x="11632" y="932"/>
                    <a:pt x="10066" y="1149"/>
                    <a:pt x="10004" y="963"/>
                  </a:cubicBezTo>
                  <a:cubicBezTo>
                    <a:pt x="9947" y="777"/>
                    <a:pt x="10875" y="618"/>
                    <a:pt x="11410" y="618"/>
                  </a:cubicBezTo>
                  <a:cubicBezTo>
                    <a:pt x="11456" y="618"/>
                    <a:pt x="11500" y="619"/>
                    <a:pt x="11539" y="622"/>
                  </a:cubicBezTo>
                  <a:cubicBezTo>
                    <a:pt x="12020" y="668"/>
                    <a:pt x="12315" y="622"/>
                    <a:pt x="12485" y="839"/>
                  </a:cubicBezTo>
                  <a:cubicBezTo>
                    <a:pt x="12656" y="1056"/>
                    <a:pt x="12284" y="1506"/>
                    <a:pt x="12408" y="1707"/>
                  </a:cubicBezTo>
                  <a:cubicBezTo>
                    <a:pt x="12514" y="1920"/>
                    <a:pt x="13021" y="2608"/>
                    <a:pt x="13319" y="2608"/>
                  </a:cubicBezTo>
                  <a:cubicBezTo>
                    <a:pt x="13326" y="2608"/>
                    <a:pt x="13332" y="2607"/>
                    <a:pt x="13338" y="2607"/>
                  </a:cubicBezTo>
                  <a:cubicBezTo>
                    <a:pt x="13633" y="2560"/>
                    <a:pt x="13835" y="1816"/>
                    <a:pt x="14067" y="1676"/>
                  </a:cubicBezTo>
                  <a:cubicBezTo>
                    <a:pt x="14155" y="1623"/>
                    <a:pt x="14239" y="1608"/>
                    <a:pt x="14321" y="1608"/>
                  </a:cubicBezTo>
                  <a:cubicBezTo>
                    <a:pt x="14429" y="1608"/>
                    <a:pt x="14534" y="1635"/>
                    <a:pt x="14642" y="1635"/>
                  </a:cubicBezTo>
                  <a:cubicBezTo>
                    <a:pt x="14667" y="1635"/>
                    <a:pt x="14693" y="1633"/>
                    <a:pt x="14719" y="1630"/>
                  </a:cubicBezTo>
                  <a:cubicBezTo>
                    <a:pt x="14920" y="1614"/>
                    <a:pt x="15106" y="1583"/>
                    <a:pt x="15215" y="1366"/>
                  </a:cubicBezTo>
                  <a:cubicBezTo>
                    <a:pt x="15339" y="1149"/>
                    <a:pt x="15215" y="901"/>
                    <a:pt x="14672" y="699"/>
                  </a:cubicBezTo>
                  <a:cubicBezTo>
                    <a:pt x="14129" y="497"/>
                    <a:pt x="13943" y="358"/>
                    <a:pt x="13757" y="125"/>
                  </a:cubicBezTo>
                  <a:lnTo>
                    <a:pt x="13726" y="63"/>
                  </a:lnTo>
                  <a:cubicBezTo>
                    <a:pt x="13323" y="32"/>
                    <a:pt x="12904" y="1"/>
                    <a:pt x="12501" y="1"/>
                  </a:cubicBezTo>
                  <a:cubicBezTo>
                    <a:pt x="12477" y="1"/>
                    <a:pt x="12453" y="1"/>
                    <a:pt x="12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66"/>
            <p:cNvSpPr/>
            <p:nvPr/>
          </p:nvSpPr>
          <p:spPr>
            <a:xfrm>
              <a:off x="1595625" y="3179200"/>
              <a:ext cx="51600" cy="43175"/>
            </a:xfrm>
            <a:custGeom>
              <a:rect b="b" l="l" r="r" t="t"/>
              <a:pathLst>
                <a:path extrusionOk="0" h="1727" w="2064">
                  <a:moveTo>
                    <a:pt x="349" y="1"/>
                  </a:moveTo>
                  <a:cubicBezTo>
                    <a:pt x="336" y="1"/>
                    <a:pt x="324" y="2"/>
                    <a:pt x="311" y="4"/>
                  </a:cubicBezTo>
                  <a:cubicBezTo>
                    <a:pt x="140" y="4"/>
                    <a:pt x="1" y="129"/>
                    <a:pt x="1" y="315"/>
                  </a:cubicBezTo>
                  <a:cubicBezTo>
                    <a:pt x="16" y="346"/>
                    <a:pt x="16" y="361"/>
                    <a:pt x="16" y="392"/>
                  </a:cubicBezTo>
                  <a:cubicBezTo>
                    <a:pt x="47" y="501"/>
                    <a:pt x="389" y="563"/>
                    <a:pt x="792" y="795"/>
                  </a:cubicBezTo>
                  <a:cubicBezTo>
                    <a:pt x="1211" y="1028"/>
                    <a:pt x="1381" y="1726"/>
                    <a:pt x="1598" y="1726"/>
                  </a:cubicBezTo>
                  <a:cubicBezTo>
                    <a:pt x="1831" y="1710"/>
                    <a:pt x="1753" y="1385"/>
                    <a:pt x="1831" y="1292"/>
                  </a:cubicBezTo>
                  <a:cubicBezTo>
                    <a:pt x="1908" y="1199"/>
                    <a:pt x="2064" y="1028"/>
                    <a:pt x="1831" y="842"/>
                  </a:cubicBezTo>
                  <a:cubicBezTo>
                    <a:pt x="1598" y="671"/>
                    <a:pt x="1381" y="268"/>
                    <a:pt x="978" y="206"/>
                  </a:cubicBezTo>
                  <a:cubicBezTo>
                    <a:pt x="591" y="163"/>
                    <a:pt x="495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66"/>
            <p:cNvSpPr/>
            <p:nvPr/>
          </p:nvSpPr>
          <p:spPr>
            <a:xfrm>
              <a:off x="1652250" y="3210550"/>
              <a:ext cx="33825" cy="18900"/>
            </a:xfrm>
            <a:custGeom>
              <a:rect b="b" l="l" r="r" t="t"/>
              <a:pathLst>
                <a:path extrusionOk="0" h="756" w="1353">
                  <a:moveTo>
                    <a:pt x="759" y="0"/>
                  </a:moveTo>
                  <a:cubicBezTo>
                    <a:pt x="731" y="0"/>
                    <a:pt x="700" y="2"/>
                    <a:pt x="667" y="7"/>
                  </a:cubicBezTo>
                  <a:cubicBezTo>
                    <a:pt x="295" y="22"/>
                    <a:pt x="124" y="162"/>
                    <a:pt x="62" y="317"/>
                  </a:cubicBezTo>
                  <a:cubicBezTo>
                    <a:pt x="0" y="488"/>
                    <a:pt x="62" y="612"/>
                    <a:pt x="512" y="720"/>
                  </a:cubicBezTo>
                  <a:cubicBezTo>
                    <a:pt x="600" y="745"/>
                    <a:pt x="689" y="756"/>
                    <a:pt x="772" y="756"/>
                  </a:cubicBezTo>
                  <a:cubicBezTo>
                    <a:pt x="1099" y="756"/>
                    <a:pt x="1352" y="596"/>
                    <a:pt x="1241" y="534"/>
                  </a:cubicBezTo>
                  <a:cubicBezTo>
                    <a:pt x="1101" y="425"/>
                    <a:pt x="900" y="472"/>
                    <a:pt x="977" y="332"/>
                  </a:cubicBezTo>
                  <a:cubicBezTo>
                    <a:pt x="1048" y="192"/>
                    <a:pt x="1029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66"/>
            <p:cNvSpPr/>
            <p:nvPr/>
          </p:nvSpPr>
          <p:spPr>
            <a:xfrm>
              <a:off x="1687150" y="3219075"/>
              <a:ext cx="24050" cy="14875"/>
            </a:xfrm>
            <a:custGeom>
              <a:rect b="b" l="l" r="r" t="t"/>
              <a:pathLst>
                <a:path extrusionOk="0" h="595" w="962">
                  <a:moveTo>
                    <a:pt x="391" y="0"/>
                  </a:moveTo>
                  <a:cubicBezTo>
                    <a:pt x="328" y="0"/>
                    <a:pt x="271" y="3"/>
                    <a:pt x="233" y="7"/>
                  </a:cubicBezTo>
                  <a:cubicBezTo>
                    <a:pt x="78" y="22"/>
                    <a:pt x="0" y="302"/>
                    <a:pt x="155" y="472"/>
                  </a:cubicBezTo>
                  <a:cubicBezTo>
                    <a:pt x="227" y="559"/>
                    <a:pt x="266" y="595"/>
                    <a:pt x="305" y="595"/>
                  </a:cubicBezTo>
                  <a:cubicBezTo>
                    <a:pt x="350" y="595"/>
                    <a:pt x="397" y="547"/>
                    <a:pt x="496" y="472"/>
                  </a:cubicBezTo>
                  <a:cubicBezTo>
                    <a:pt x="667" y="348"/>
                    <a:pt x="962" y="271"/>
                    <a:pt x="884" y="131"/>
                  </a:cubicBezTo>
                  <a:cubicBezTo>
                    <a:pt x="838" y="26"/>
                    <a:pt x="582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66"/>
            <p:cNvSpPr/>
            <p:nvPr/>
          </p:nvSpPr>
          <p:spPr>
            <a:xfrm>
              <a:off x="1722025" y="3231700"/>
              <a:ext cx="20200" cy="37800"/>
            </a:xfrm>
            <a:custGeom>
              <a:rect b="b" l="l" r="r" t="t"/>
              <a:pathLst>
                <a:path extrusionOk="0" h="1512" w="808">
                  <a:moveTo>
                    <a:pt x="192" y="1"/>
                  </a:moveTo>
                  <a:cubicBezTo>
                    <a:pt x="133" y="1"/>
                    <a:pt x="86" y="27"/>
                    <a:pt x="63" y="91"/>
                  </a:cubicBezTo>
                  <a:cubicBezTo>
                    <a:pt x="1" y="262"/>
                    <a:pt x="265" y="650"/>
                    <a:pt x="296" y="836"/>
                  </a:cubicBezTo>
                  <a:cubicBezTo>
                    <a:pt x="342" y="1037"/>
                    <a:pt x="125" y="1363"/>
                    <a:pt x="311" y="1487"/>
                  </a:cubicBezTo>
                  <a:cubicBezTo>
                    <a:pt x="342" y="1504"/>
                    <a:pt x="369" y="1511"/>
                    <a:pt x="394" y="1511"/>
                  </a:cubicBezTo>
                  <a:cubicBezTo>
                    <a:pt x="532" y="1511"/>
                    <a:pt x="587" y="1279"/>
                    <a:pt x="652" y="1068"/>
                  </a:cubicBezTo>
                  <a:cubicBezTo>
                    <a:pt x="730" y="836"/>
                    <a:pt x="807" y="510"/>
                    <a:pt x="652" y="293"/>
                  </a:cubicBezTo>
                  <a:cubicBezTo>
                    <a:pt x="543" y="151"/>
                    <a:pt x="333" y="1"/>
                    <a:pt x="1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66"/>
            <p:cNvSpPr/>
            <p:nvPr/>
          </p:nvSpPr>
          <p:spPr>
            <a:xfrm>
              <a:off x="1872475" y="2938600"/>
              <a:ext cx="27950" cy="14500"/>
            </a:xfrm>
            <a:custGeom>
              <a:rect b="b" l="l" r="r" t="t"/>
              <a:pathLst>
                <a:path extrusionOk="0" h="580" w="1118">
                  <a:moveTo>
                    <a:pt x="448" y="0"/>
                  </a:moveTo>
                  <a:cubicBezTo>
                    <a:pt x="282" y="0"/>
                    <a:pt x="120" y="29"/>
                    <a:pt x="78" y="121"/>
                  </a:cubicBezTo>
                  <a:cubicBezTo>
                    <a:pt x="1" y="292"/>
                    <a:pt x="342" y="354"/>
                    <a:pt x="543" y="462"/>
                  </a:cubicBezTo>
                  <a:cubicBezTo>
                    <a:pt x="646" y="530"/>
                    <a:pt x="738" y="580"/>
                    <a:pt x="822" y="580"/>
                  </a:cubicBezTo>
                  <a:cubicBezTo>
                    <a:pt x="890" y="580"/>
                    <a:pt x="953" y="546"/>
                    <a:pt x="1009" y="462"/>
                  </a:cubicBezTo>
                  <a:cubicBezTo>
                    <a:pt x="1117" y="292"/>
                    <a:pt x="962" y="75"/>
                    <a:pt x="807" y="44"/>
                  </a:cubicBezTo>
                  <a:cubicBezTo>
                    <a:pt x="735" y="22"/>
                    <a:pt x="590" y="0"/>
                    <a:pt x="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66"/>
            <p:cNvSpPr/>
            <p:nvPr/>
          </p:nvSpPr>
          <p:spPr>
            <a:xfrm>
              <a:off x="1938775" y="2974125"/>
              <a:ext cx="52000" cy="37075"/>
            </a:xfrm>
            <a:custGeom>
              <a:rect b="b" l="l" r="r" t="t"/>
              <a:pathLst>
                <a:path extrusionOk="0" h="1483" w="2080">
                  <a:moveTo>
                    <a:pt x="724" y="0"/>
                  </a:moveTo>
                  <a:cubicBezTo>
                    <a:pt x="520" y="0"/>
                    <a:pt x="342" y="60"/>
                    <a:pt x="233" y="158"/>
                  </a:cubicBezTo>
                  <a:cubicBezTo>
                    <a:pt x="94" y="251"/>
                    <a:pt x="1" y="251"/>
                    <a:pt x="78" y="344"/>
                  </a:cubicBezTo>
                  <a:cubicBezTo>
                    <a:pt x="218" y="484"/>
                    <a:pt x="435" y="468"/>
                    <a:pt x="590" y="654"/>
                  </a:cubicBezTo>
                  <a:cubicBezTo>
                    <a:pt x="745" y="856"/>
                    <a:pt x="683" y="1182"/>
                    <a:pt x="869" y="1290"/>
                  </a:cubicBezTo>
                  <a:cubicBezTo>
                    <a:pt x="928" y="1327"/>
                    <a:pt x="982" y="1342"/>
                    <a:pt x="1029" y="1342"/>
                  </a:cubicBezTo>
                  <a:cubicBezTo>
                    <a:pt x="1142" y="1342"/>
                    <a:pt x="1215" y="1254"/>
                    <a:pt x="1226" y="1166"/>
                  </a:cubicBezTo>
                  <a:cubicBezTo>
                    <a:pt x="1242" y="1027"/>
                    <a:pt x="931" y="670"/>
                    <a:pt x="978" y="592"/>
                  </a:cubicBezTo>
                  <a:cubicBezTo>
                    <a:pt x="980" y="580"/>
                    <a:pt x="992" y="574"/>
                    <a:pt x="1011" y="574"/>
                  </a:cubicBezTo>
                  <a:cubicBezTo>
                    <a:pt x="1109" y="574"/>
                    <a:pt x="1393" y="733"/>
                    <a:pt x="1459" y="902"/>
                  </a:cubicBezTo>
                  <a:cubicBezTo>
                    <a:pt x="1536" y="1120"/>
                    <a:pt x="1381" y="1414"/>
                    <a:pt x="1567" y="1476"/>
                  </a:cubicBezTo>
                  <a:cubicBezTo>
                    <a:pt x="1584" y="1480"/>
                    <a:pt x="1600" y="1482"/>
                    <a:pt x="1613" y="1482"/>
                  </a:cubicBezTo>
                  <a:cubicBezTo>
                    <a:pt x="1762" y="1482"/>
                    <a:pt x="1729" y="1269"/>
                    <a:pt x="1800" y="1213"/>
                  </a:cubicBezTo>
                  <a:cubicBezTo>
                    <a:pt x="1877" y="1166"/>
                    <a:pt x="2079" y="1197"/>
                    <a:pt x="2064" y="1027"/>
                  </a:cubicBezTo>
                  <a:cubicBezTo>
                    <a:pt x="2033" y="856"/>
                    <a:pt x="1831" y="499"/>
                    <a:pt x="1629" y="360"/>
                  </a:cubicBezTo>
                  <a:cubicBezTo>
                    <a:pt x="1443" y="236"/>
                    <a:pt x="1304" y="96"/>
                    <a:pt x="993" y="34"/>
                  </a:cubicBezTo>
                  <a:cubicBezTo>
                    <a:pt x="901" y="11"/>
                    <a:pt x="810" y="0"/>
                    <a:pt x="7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66"/>
            <p:cNvSpPr/>
            <p:nvPr/>
          </p:nvSpPr>
          <p:spPr>
            <a:xfrm>
              <a:off x="1987250" y="2960225"/>
              <a:ext cx="104725" cy="121475"/>
            </a:xfrm>
            <a:custGeom>
              <a:rect b="b" l="l" r="r" t="t"/>
              <a:pathLst>
                <a:path extrusionOk="0" h="4859" w="4189">
                  <a:moveTo>
                    <a:pt x="156" y="1"/>
                  </a:moveTo>
                  <a:lnTo>
                    <a:pt x="156" y="1"/>
                  </a:lnTo>
                  <a:cubicBezTo>
                    <a:pt x="404" y="202"/>
                    <a:pt x="698" y="512"/>
                    <a:pt x="667" y="698"/>
                  </a:cubicBezTo>
                  <a:cubicBezTo>
                    <a:pt x="621" y="1009"/>
                    <a:pt x="404" y="947"/>
                    <a:pt x="326" y="1086"/>
                  </a:cubicBezTo>
                  <a:cubicBezTo>
                    <a:pt x="249" y="1195"/>
                    <a:pt x="264" y="1831"/>
                    <a:pt x="450" y="2017"/>
                  </a:cubicBezTo>
                  <a:cubicBezTo>
                    <a:pt x="636" y="2187"/>
                    <a:pt x="1148" y="2482"/>
                    <a:pt x="1133" y="2715"/>
                  </a:cubicBezTo>
                  <a:cubicBezTo>
                    <a:pt x="1133" y="2892"/>
                    <a:pt x="989" y="3116"/>
                    <a:pt x="849" y="3116"/>
                  </a:cubicBezTo>
                  <a:cubicBezTo>
                    <a:pt x="830" y="3116"/>
                    <a:pt x="810" y="3112"/>
                    <a:pt x="791" y="3102"/>
                  </a:cubicBezTo>
                  <a:cubicBezTo>
                    <a:pt x="640" y="3027"/>
                    <a:pt x="489" y="2730"/>
                    <a:pt x="294" y="2730"/>
                  </a:cubicBezTo>
                  <a:cubicBezTo>
                    <a:pt x="289" y="2730"/>
                    <a:pt x="285" y="2730"/>
                    <a:pt x="280" y="2730"/>
                  </a:cubicBezTo>
                  <a:cubicBezTo>
                    <a:pt x="62" y="2746"/>
                    <a:pt x="202" y="3040"/>
                    <a:pt x="94" y="3227"/>
                  </a:cubicBezTo>
                  <a:cubicBezTo>
                    <a:pt x="0" y="3428"/>
                    <a:pt x="156" y="3521"/>
                    <a:pt x="621" y="3955"/>
                  </a:cubicBezTo>
                  <a:cubicBezTo>
                    <a:pt x="1086" y="4390"/>
                    <a:pt x="822" y="4762"/>
                    <a:pt x="1133" y="4840"/>
                  </a:cubicBezTo>
                  <a:cubicBezTo>
                    <a:pt x="1187" y="4853"/>
                    <a:pt x="1229" y="4859"/>
                    <a:pt x="1264" y="4859"/>
                  </a:cubicBezTo>
                  <a:cubicBezTo>
                    <a:pt x="1422" y="4859"/>
                    <a:pt x="1422" y="4746"/>
                    <a:pt x="1587" y="4746"/>
                  </a:cubicBezTo>
                  <a:cubicBezTo>
                    <a:pt x="1595" y="4746"/>
                    <a:pt x="1604" y="4746"/>
                    <a:pt x="1613" y="4746"/>
                  </a:cubicBezTo>
                  <a:cubicBezTo>
                    <a:pt x="1717" y="4753"/>
                    <a:pt x="1802" y="4773"/>
                    <a:pt x="1874" y="4773"/>
                  </a:cubicBezTo>
                  <a:cubicBezTo>
                    <a:pt x="1964" y="4773"/>
                    <a:pt x="2034" y="4743"/>
                    <a:pt x="2094" y="4622"/>
                  </a:cubicBezTo>
                  <a:cubicBezTo>
                    <a:pt x="2187" y="4405"/>
                    <a:pt x="1722" y="3769"/>
                    <a:pt x="1800" y="3428"/>
                  </a:cubicBezTo>
                  <a:cubicBezTo>
                    <a:pt x="1877" y="3071"/>
                    <a:pt x="2063" y="3118"/>
                    <a:pt x="2187" y="2947"/>
                  </a:cubicBezTo>
                  <a:cubicBezTo>
                    <a:pt x="2327" y="2761"/>
                    <a:pt x="2311" y="2606"/>
                    <a:pt x="2389" y="2498"/>
                  </a:cubicBezTo>
                  <a:cubicBezTo>
                    <a:pt x="2399" y="2485"/>
                    <a:pt x="2409" y="2479"/>
                    <a:pt x="2421" y="2479"/>
                  </a:cubicBezTo>
                  <a:cubicBezTo>
                    <a:pt x="2520" y="2479"/>
                    <a:pt x="2696" y="2915"/>
                    <a:pt x="3071" y="3040"/>
                  </a:cubicBezTo>
                  <a:cubicBezTo>
                    <a:pt x="3423" y="3162"/>
                    <a:pt x="3727" y="3732"/>
                    <a:pt x="3995" y="3732"/>
                  </a:cubicBezTo>
                  <a:cubicBezTo>
                    <a:pt x="4034" y="3732"/>
                    <a:pt x="4073" y="3720"/>
                    <a:pt x="4111" y="3692"/>
                  </a:cubicBezTo>
                  <a:cubicBezTo>
                    <a:pt x="4157" y="3661"/>
                    <a:pt x="4188" y="3599"/>
                    <a:pt x="4188" y="3537"/>
                  </a:cubicBezTo>
                  <a:cubicBezTo>
                    <a:pt x="3087" y="2125"/>
                    <a:pt x="1722" y="931"/>
                    <a:pt x="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66"/>
            <p:cNvSpPr/>
            <p:nvPr/>
          </p:nvSpPr>
          <p:spPr>
            <a:xfrm>
              <a:off x="2010900" y="3077000"/>
              <a:ext cx="185375" cy="423375"/>
            </a:xfrm>
            <a:custGeom>
              <a:rect b="b" l="l" r="r" t="t"/>
              <a:pathLst>
                <a:path extrusionOk="0" h="16935" w="7415">
                  <a:moveTo>
                    <a:pt x="1900" y="1"/>
                  </a:moveTo>
                  <a:cubicBezTo>
                    <a:pt x="1715" y="1"/>
                    <a:pt x="1532" y="87"/>
                    <a:pt x="1210" y="324"/>
                  </a:cubicBezTo>
                  <a:cubicBezTo>
                    <a:pt x="683" y="711"/>
                    <a:pt x="388" y="711"/>
                    <a:pt x="419" y="991"/>
                  </a:cubicBezTo>
                  <a:cubicBezTo>
                    <a:pt x="435" y="1254"/>
                    <a:pt x="698" y="1657"/>
                    <a:pt x="776" y="1890"/>
                  </a:cubicBezTo>
                  <a:cubicBezTo>
                    <a:pt x="854" y="2123"/>
                    <a:pt x="512" y="2402"/>
                    <a:pt x="311" y="2929"/>
                  </a:cubicBezTo>
                  <a:cubicBezTo>
                    <a:pt x="125" y="3441"/>
                    <a:pt x="342" y="3627"/>
                    <a:pt x="233" y="3937"/>
                  </a:cubicBezTo>
                  <a:cubicBezTo>
                    <a:pt x="140" y="4248"/>
                    <a:pt x="1" y="4092"/>
                    <a:pt x="78" y="4418"/>
                  </a:cubicBezTo>
                  <a:cubicBezTo>
                    <a:pt x="140" y="4744"/>
                    <a:pt x="512" y="4604"/>
                    <a:pt x="605" y="5194"/>
                  </a:cubicBezTo>
                  <a:cubicBezTo>
                    <a:pt x="683" y="5767"/>
                    <a:pt x="311" y="6527"/>
                    <a:pt x="512" y="7008"/>
                  </a:cubicBezTo>
                  <a:cubicBezTo>
                    <a:pt x="698" y="7505"/>
                    <a:pt x="1303" y="7753"/>
                    <a:pt x="1598" y="8156"/>
                  </a:cubicBezTo>
                  <a:cubicBezTo>
                    <a:pt x="1877" y="8544"/>
                    <a:pt x="2141" y="9102"/>
                    <a:pt x="2529" y="9133"/>
                  </a:cubicBezTo>
                  <a:cubicBezTo>
                    <a:pt x="2535" y="9133"/>
                    <a:pt x="2541" y="9133"/>
                    <a:pt x="2547" y="9133"/>
                  </a:cubicBezTo>
                  <a:cubicBezTo>
                    <a:pt x="2922" y="9133"/>
                    <a:pt x="3090" y="8683"/>
                    <a:pt x="3258" y="8668"/>
                  </a:cubicBezTo>
                  <a:cubicBezTo>
                    <a:pt x="3281" y="8664"/>
                    <a:pt x="3304" y="8663"/>
                    <a:pt x="3327" y="8663"/>
                  </a:cubicBezTo>
                  <a:cubicBezTo>
                    <a:pt x="3454" y="8663"/>
                    <a:pt x="3575" y="8709"/>
                    <a:pt x="3701" y="8709"/>
                  </a:cubicBezTo>
                  <a:cubicBezTo>
                    <a:pt x="3749" y="8709"/>
                    <a:pt x="3797" y="8702"/>
                    <a:pt x="3847" y="8683"/>
                  </a:cubicBezTo>
                  <a:cubicBezTo>
                    <a:pt x="4064" y="8621"/>
                    <a:pt x="3847" y="8466"/>
                    <a:pt x="4142" y="8296"/>
                  </a:cubicBezTo>
                  <a:cubicBezTo>
                    <a:pt x="4324" y="8195"/>
                    <a:pt x="4517" y="8132"/>
                    <a:pt x="4680" y="8132"/>
                  </a:cubicBezTo>
                  <a:cubicBezTo>
                    <a:pt x="4794" y="8132"/>
                    <a:pt x="4893" y="8163"/>
                    <a:pt x="4964" y="8234"/>
                  </a:cubicBezTo>
                  <a:cubicBezTo>
                    <a:pt x="5150" y="8404"/>
                    <a:pt x="5615" y="9288"/>
                    <a:pt x="5382" y="10110"/>
                  </a:cubicBezTo>
                  <a:cubicBezTo>
                    <a:pt x="5165" y="10932"/>
                    <a:pt x="5382" y="10963"/>
                    <a:pt x="5336" y="11413"/>
                  </a:cubicBezTo>
                  <a:cubicBezTo>
                    <a:pt x="5305" y="11878"/>
                    <a:pt x="5026" y="14763"/>
                    <a:pt x="3599" y="16934"/>
                  </a:cubicBezTo>
                  <a:cubicBezTo>
                    <a:pt x="7181" y="12002"/>
                    <a:pt x="7414" y="5364"/>
                    <a:pt x="4173" y="184"/>
                  </a:cubicBezTo>
                  <a:lnTo>
                    <a:pt x="4173" y="184"/>
                  </a:lnTo>
                  <a:cubicBezTo>
                    <a:pt x="4080" y="277"/>
                    <a:pt x="4018" y="386"/>
                    <a:pt x="4002" y="494"/>
                  </a:cubicBezTo>
                  <a:cubicBezTo>
                    <a:pt x="3955" y="773"/>
                    <a:pt x="3940" y="960"/>
                    <a:pt x="3847" y="975"/>
                  </a:cubicBezTo>
                  <a:cubicBezTo>
                    <a:pt x="3845" y="976"/>
                    <a:pt x="3842" y="976"/>
                    <a:pt x="3840" y="976"/>
                  </a:cubicBezTo>
                  <a:cubicBezTo>
                    <a:pt x="3737" y="976"/>
                    <a:pt x="3407" y="385"/>
                    <a:pt x="3180" y="339"/>
                  </a:cubicBezTo>
                  <a:cubicBezTo>
                    <a:pt x="2870" y="277"/>
                    <a:pt x="2591" y="200"/>
                    <a:pt x="2296" y="91"/>
                  </a:cubicBezTo>
                  <a:cubicBezTo>
                    <a:pt x="2138" y="36"/>
                    <a:pt x="2019" y="1"/>
                    <a:pt x="1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66"/>
            <p:cNvSpPr/>
            <p:nvPr/>
          </p:nvSpPr>
          <p:spPr>
            <a:xfrm>
              <a:off x="1375400" y="2904775"/>
              <a:ext cx="712675" cy="750675"/>
            </a:xfrm>
            <a:custGeom>
              <a:rect b="b" l="l" r="r" t="t"/>
              <a:pathLst>
                <a:path extrusionOk="0" h="30027" w="28507">
                  <a:moveTo>
                    <a:pt x="16890" y="1"/>
                  </a:moveTo>
                  <a:cubicBezTo>
                    <a:pt x="12377" y="1"/>
                    <a:pt x="8112" y="2032"/>
                    <a:pt x="5258" y="5522"/>
                  </a:cubicBezTo>
                  <a:cubicBezTo>
                    <a:pt x="0" y="11943"/>
                    <a:pt x="977" y="21388"/>
                    <a:pt x="7398" y="26646"/>
                  </a:cubicBezTo>
                  <a:cubicBezTo>
                    <a:pt x="10184" y="28920"/>
                    <a:pt x="13538" y="30027"/>
                    <a:pt x="16872" y="30027"/>
                  </a:cubicBezTo>
                  <a:cubicBezTo>
                    <a:pt x="21223" y="30027"/>
                    <a:pt x="25539" y="28141"/>
                    <a:pt x="28507" y="24506"/>
                  </a:cubicBezTo>
                  <a:lnTo>
                    <a:pt x="28507" y="24506"/>
                  </a:lnTo>
                  <a:cubicBezTo>
                    <a:pt x="26475" y="26134"/>
                    <a:pt x="24009" y="27142"/>
                    <a:pt x="21435" y="27437"/>
                  </a:cubicBezTo>
                  <a:cubicBezTo>
                    <a:pt x="20937" y="27490"/>
                    <a:pt x="20443" y="27516"/>
                    <a:pt x="19954" y="27516"/>
                  </a:cubicBezTo>
                  <a:cubicBezTo>
                    <a:pt x="13027" y="27516"/>
                    <a:pt x="7048" y="22303"/>
                    <a:pt x="6266" y="15262"/>
                  </a:cubicBezTo>
                  <a:cubicBezTo>
                    <a:pt x="5444" y="7724"/>
                    <a:pt x="10888" y="931"/>
                    <a:pt x="18441" y="94"/>
                  </a:cubicBezTo>
                  <a:cubicBezTo>
                    <a:pt x="18348" y="78"/>
                    <a:pt x="18224" y="63"/>
                    <a:pt x="18116" y="63"/>
                  </a:cubicBezTo>
                  <a:cubicBezTo>
                    <a:pt x="17712" y="16"/>
                    <a:pt x="17294" y="1"/>
                    <a:pt x="16890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66"/>
            <p:cNvSpPr/>
            <p:nvPr/>
          </p:nvSpPr>
          <p:spPr>
            <a:xfrm>
              <a:off x="1688300" y="2905550"/>
              <a:ext cx="518425" cy="710375"/>
            </a:xfrm>
            <a:custGeom>
              <a:rect b="b" l="l" r="r" t="t"/>
              <a:pathLst>
                <a:path extrusionOk="0" h="28415" w="20737">
                  <a:moveTo>
                    <a:pt x="4343" y="1"/>
                  </a:moveTo>
                  <a:cubicBezTo>
                    <a:pt x="2870" y="1"/>
                    <a:pt x="1412" y="218"/>
                    <a:pt x="1" y="652"/>
                  </a:cubicBezTo>
                  <a:cubicBezTo>
                    <a:pt x="1179" y="357"/>
                    <a:pt x="2405" y="202"/>
                    <a:pt x="3630" y="202"/>
                  </a:cubicBezTo>
                  <a:cubicBezTo>
                    <a:pt x="4033" y="202"/>
                    <a:pt x="4436" y="218"/>
                    <a:pt x="4840" y="264"/>
                  </a:cubicBezTo>
                  <a:cubicBezTo>
                    <a:pt x="7616" y="466"/>
                    <a:pt x="10252" y="1459"/>
                    <a:pt x="12501" y="3087"/>
                  </a:cubicBezTo>
                  <a:cubicBezTo>
                    <a:pt x="19248" y="7988"/>
                    <a:pt x="20737" y="17418"/>
                    <a:pt x="15836" y="24165"/>
                  </a:cubicBezTo>
                  <a:cubicBezTo>
                    <a:pt x="14580" y="25902"/>
                    <a:pt x="12967" y="27344"/>
                    <a:pt x="11105" y="28414"/>
                  </a:cubicBezTo>
                  <a:cubicBezTo>
                    <a:pt x="13230" y="27329"/>
                    <a:pt x="15076" y="25762"/>
                    <a:pt x="16503" y="23823"/>
                  </a:cubicBezTo>
                  <a:cubicBezTo>
                    <a:pt x="18364" y="21264"/>
                    <a:pt x="19372" y="18162"/>
                    <a:pt x="19372" y="14998"/>
                  </a:cubicBezTo>
                  <a:cubicBezTo>
                    <a:pt x="19372" y="7182"/>
                    <a:pt x="13370" y="668"/>
                    <a:pt x="5569" y="63"/>
                  </a:cubicBezTo>
                  <a:cubicBezTo>
                    <a:pt x="5150" y="32"/>
                    <a:pt x="4747" y="1"/>
                    <a:pt x="4343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66"/>
            <p:cNvSpPr/>
            <p:nvPr/>
          </p:nvSpPr>
          <p:spPr>
            <a:xfrm>
              <a:off x="1990750" y="3406900"/>
              <a:ext cx="276075" cy="276475"/>
            </a:xfrm>
            <a:custGeom>
              <a:rect b="b" l="l" r="r" t="t"/>
              <a:pathLst>
                <a:path extrusionOk="0" h="11059" w="11043">
                  <a:moveTo>
                    <a:pt x="5521" y="1"/>
                  </a:moveTo>
                  <a:cubicBezTo>
                    <a:pt x="2466" y="1"/>
                    <a:pt x="0" y="2467"/>
                    <a:pt x="0" y="5522"/>
                  </a:cubicBezTo>
                  <a:cubicBezTo>
                    <a:pt x="0" y="8577"/>
                    <a:pt x="2466" y="11059"/>
                    <a:pt x="5521" y="11059"/>
                  </a:cubicBezTo>
                  <a:cubicBezTo>
                    <a:pt x="8577" y="11059"/>
                    <a:pt x="11043" y="8577"/>
                    <a:pt x="11043" y="5522"/>
                  </a:cubicBezTo>
                  <a:cubicBezTo>
                    <a:pt x="11043" y="2467"/>
                    <a:pt x="8577" y="1"/>
                    <a:pt x="5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66"/>
            <p:cNvSpPr/>
            <p:nvPr/>
          </p:nvSpPr>
          <p:spPr>
            <a:xfrm>
              <a:off x="1989200" y="3406125"/>
              <a:ext cx="279175" cy="278425"/>
            </a:xfrm>
            <a:custGeom>
              <a:rect b="b" l="l" r="r" t="t"/>
              <a:pathLst>
                <a:path extrusionOk="0" h="11137" w="11167">
                  <a:moveTo>
                    <a:pt x="5583" y="78"/>
                  </a:moveTo>
                  <a:cubicBezTo>
                    <a:pt x="8623" y="78"/>
                    <a:pt x="11074" y="2529"/>
                    <a:pt x="11074" y="5553"/>
                  </a:cubicBezTo>
                  <a:cubicBezTo>
                    <a:pt x="11058" y="8577"/>
                    <a:pt x="8608" y="11043"/>
                    <a:pt x="5583" y="11043"/>
                  </a:cubicBezTo>
                  <a:cubicBezTo>
                    <a:pt x="2559" y="11043"/>
                    <a:pt x="93" y="8577"/>
                    <a:pt x="93" y="5553"/>
                  </a:cubicBezTo>
                  <a:cubicBezTo>
                    <a:pt x="93" y="2529"/>
                    <a:pt x="2559" y="78"/>
                    <a:pt x="5583" y="78"/>
                  </a:cubicBezTo>
                  <a:close/>
                  <a:moveTo>
                    <a:pt x="5542" y="0"/>
                  </a:moveTo>
                  <a:cubicBezTo>
                    <a:pt x="2497" y="0"/>
                    <a:pt x="16" y="2486"/>
                    <a:pt x="16" y="5553"/>
                  </a:cubicBezTo>
                  <a:cubicBezTo>
                    <a:pt x="0" y="8639"/>
                    <a:pt x="2497" y="11136"/>
                    <a:pt x="5583" y="11136"/>
                  </a:cubicBezTo>
                  <a:cubicBezTo>
                    <a:pt x="8670" y="11136"/>
                    <a:pt x="11167" y="8639"/>
                    <a:pt x="11167" y="5584"/>
                  </a:cubicBezTo>
                  <a:cubicBezTo>
                    <a:pt x="11167" y="2498"/>
                    <a:pt x="8685" y="1"/>
                    <a:pt x="5599" y="1"/>
                  </a:cubicBezTo>
                  <a:cubicBezTo>
                    <a:pt x="5580" y="0"/>
                    <a:pt x="5561" y="0"/>
                    <a:pt x="5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66"/>
            <p:cNvSpPr/>
            <p:nvPr/>
          </p:nvSpPr>
          <p:spPr>
            <a:xfrm>
              <a:off x="1970200" y="3386750"/>
              <a:ext cx="317175" cy="316800"/>
            </a:xfrm>
            <a:custGeom>
              <a:rect b="b" l="l" r="r" t="t"/>
              <a:pathLst>
                <a:path extrusionOk="0" h="12672" w="12687">
                  <a:moveTo>
                    <a:pt x="6343" y="186"/>
                  </a:moveTo>
                  <a:cubicBezTo>
                    <a:pt x="9756" y="186"/>
                    <a:pt x="12516" y="2947"/>
                    <a:pt x="12485" y="6328"/>
                  </a:cubicBezTo>
                  <a:cubicBezTo>
                    <a:pt x="12485" y="9725"/>
                    <a:pt x="9740" y="12470"/>
                    <a:pt x="6343" y="12470"/>
                  </a:cubicBezTo>
                  <a:cubicBezTo>
                    <a:pt x="2947" y="12470"/>
                    <a:pt x="202" y="9725"/>
                    <a:pt x="202" y="6328"/>
                  </a:cubicBezTo>
                  <a:cubicBezTo>
                    <a:pt x="202" y="2931"/>
                    <a:pt x="2947" y="186"/>
                    <a:pt x="6343" y="186"/>
                  </a:cubicBezTo>
                  <a:close/>
                  <a:moveTo>
                    <a:pt x="6343" y="0"/>
                  </a:moveTo>
                  <a:cubicBezTo>
                    <a:pt x="2838" y="0"/>
                    <a:pt x="0" y="2823"/>
                    <a:pt x="0" y="6328"/>
                  </a:cubicBezTo>
                  <a:cubicBezTo>
                    <a:pt x="0" y="9849"/>
                    <a:pt x="2838" y="12671"/>
                    <a:pt x="6343" y="12671"/>
                  </a:cubicBezTo>
                  <a:cubicBezTo>
                    <a:pt x="9849" y="12671"/>
                    <a:pt x="12687" y="9849"/>
                    <a:pt x="12687" y="6328"/>
                  </a:cubicBezTo>
                  <a:cubicBezTo>
                    <a:pt x="12687" y="2823"/>
                    <a:pt x="9849" y="0"/>
                    <a:pt x="6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66"/>
            <p:cNvSpPr/>
            <p:nvPr/>
          </p:nvSpPr>
          <p:spPr>
            <a:xfrm>
              <a:off x="2151675" y="3416375"/>
              <a:ext cx="91125" cy="152700"/>
            </a:xfrm>
            <a:custGeom>
              <a:rect b="b" l="l" r="r" t="t"/>
              <a:pathLst>
                <a:path extrusionOk="0" h="6108" w="3645">
                  <a:moveTo>
                    <a:pt x="1664" y="0"/>
                  </a:moveTo>
                  <a:cubicBezTo>
                    <a:pt x="1058" y="0"/>
                    <a:pt x="1" y="366"/>
                    <a:pt x="15" y="366"/>
                  </a:cubicBezTo>
                  <a:cubicBezTo>
                    <a:pt x="77" y="382"/>
                    <a:pt x="108" y="413"/>
                    <a:pt x="170" y="459"/>
                  </a:cubicBezTo>
                  <a:cubicBezTo>
                    <a:pt x="372" y="645"/>
                    <a:pt x="387" y="924"/>
                    <a:pt x="372" y="1173"/>
                  </a:cubicBezTo>
                  <a:cubicBezTo>
                    <a:pt x="341" y="1436"/>
                    <a:pt x="248" y="1715"/>
                    <a:pt x="310" y="1979"/>
                  </a:cubicBezTo>
                  <a:cubicBezTo>
                    <a:pt x="325" y="2103"/>
                    <a:pt x="387" y="2196"/>
                    <a:pt x="465" y="2258"/>
                  </a:cubicBezTo>
                  <a:cubicBezTo>
                    <a:pt x="521" y="2296"/>
                    <a:pt x="595" y="2316"/>
                    <a:pt x="668" y="2316"/>
                  </a:cubicBezTo>
                  <a:cubicBezTo>
                    <a:pt x="716" y="2316"/>
                    <a:pt x="763" y="2308"/>
                    <a:pt x="806" y="2289"/>
                  </a:cubicBezTo>
                  <a:cubicBezTo>
                    <a:pt x="897" y="2278"/>
                    <a:pt x="997" y="2241"/>
                    <a:pt x="1093" y="2241"/>
                  </a:cubicBezTo>
                  <a:cubicBezTo>
                    <a:pt x="1127" y="2241"/>
                    <a:pt x="1161" y="2246"/>
                    <a:pt x="1194" y="2258"/>
                  </a:cubicBezTo>
                  <a:cubicBezTo>
                    <a:pt x="1302" y="2320"/>
                    <a:pt x="1380" y="2413"/>
                    <a:pt x="1380" y="2506"/>
                  </a:cubicBezTo>
                  <a:cubicBezTo>
                    <a:pt x="1426" y="2786"/>
                    <a:pt x="1240" y="3034"/>
                    <a:pt x="1194" y="3313"/>
                  </a:cubicBezTo>
                  <a:cubicBezTo>
                    <a:pt x="1147" y="3577"/>
                    <a:pt x="1178" y="3871"/>
                    <a:pt x="1271" y="4135"/>
                  </a:cubicBezTo>
                  <a:cubicBezTo>
                    <a:pt x="1426" y="4507"/>
                    <a:pt x="1737" y="4786"/>
                    <a:pt x="2124" y="4895"/>
                  </a:cubicBezTo>
                  <a:cubicBezTo>
                    <a:pt x="2264" y="4941"/>
                    <a:pt x="2419" y="4957"/>
                    <a:pt x="2559" y="4988"/>
                  </a:cubicBezTo>
                  <a:cubicBezTo>
                    <a:pt x="2698" y="5019"/>
                    <a:pt x="2807" y="5096"/>
                    <a:pt x="2884" y="5205"/>
                  </a:cubicBezTo>
                  <a:cubicBezTo>
                    <a:pt x="2946" y="5298"/>
                    <a:pt x="2900" y="5686"/>
                    <a:pt x="2574" y="6058"/>
                  </a:cubicBezTo>
                  <a:cubicBezTo>
                    <a:pt x="2561" y="6071"/>
                    <a:pt x="2582" y="6108"/>
                    <a:pt x="2618" y="6108"/>
                  </a:cubicBezTo>
                  <a:cubicBezTo>
                    <a:pt x="2623" y="6108"/>
                    <a:pt x="2630" y="6107"/>
                    <a:pt x="2636" y="6105"/>
                  </a:cubicBezTo>
                  <a:cubicBezTo>
                    <a:pt x="2698" y="6058"/>
                    <a:pt x="2776" y="6027"/>
                    <a:pt x="2822" y="5980"/>
                  </a:cubicBezTo>
                  <a:cubicBezTo>
                    <a:pt x="3334" y="5639"/>
                    <a:pt x="3629" y="5065"/>
                    <a:pt x="3644" y="4476"/>
                  </a:cubicBezTo>
                  <a:cubicBezTo>
                    <a:pt x="3644" y="4135"/>
                    <a:pt x="3567" y="3825"/>
                    <a:pt x="3427" y="3561"/>
                  </a:cubicBezTo>
                  <a:cubicBezTo>
                    <a:pt x="3334" y="3406"/>
                    <a:pt x="3257" y="3251"/>
                    <a:pt x="3194" y="3080"/>
                  </a:cubicBezTo>
                  <a:cubicBezTo>
                    <a:pt x="3163" y="2925"/>
                    <a:pt x="3132" y="2770"/>
                    <a:pt x="3179" y="2615"/>
                  </a:cubicBezTo>
                  <a:cubicBezTo>
                    <a:pt x="3241" y="2320"/>
                    <a:pt x="3350" y="2026"/>
                    <a:pt x="3350" y="1731"/>
                  </a:cubicBezTo>
                  <a:cubicBezTo>
                    <a:pt x="3350" y="1467"/>
                    <a:pt x="3272" y="1188"/>
                    <a:pt x="3132" y="955"/>
                  </a:cubicBezTo>
                  <a:cubicBezTo>
                    <a:pt x="2869" y="475"/>
                    <a:pt x="2388" y="118"/>
                    <a:pt x="1814" y="9"/>
                  </a:cubicBezTo>
                  <a:cubicBezTo>
                    <a:pt x="1768" y="3"/>
                    <a:pt x="1718" y="0"/>
                    <a:pt x="1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66"/>
            <p:cNvSpPr/>
            <p:nvPr/>
          </p:nvSpPr>
          <p:spPr>
            <a:xfrm>
              <a:off x="2152075" y="3425900"/>
              <a:ext cx="66300" cy="124500"/>
            </a:xfrm>
            <a:custGeom>
              <a:rect b="b" l="l" r="r" t="t"/>
              <a:pathLst>
                <a:path extrusionOk="0" h="4980" w="2652">
                  <a:moveTo>
                    <a:pt x="15" y="1"/>
                  </a:moveTo>
                  <a:cubicBezTo>
                    <a:pt x="4" y="1"/>
                    <a:pt x="1" y="7"/>
                    <a:pt x="4" y="7"/>
                  </a:cubicBezTo>
                  <a:cubicBezTo>
                    <a:pt x="6" y="7"/>
                    <a:pt x="9" y="6"/>
                    <a:pt x="15" y="1"/>
                  </a:cubicBezTo>
                  <a:close/>
                  <a:moveTo>
                    <a:pt x="15" y="1"/>
                  </a:moveTo>
                  <a:lnTo>
                    <a:pt x="15" y="1"/>
                  </a:lnTo>
                  <a:cubicBezTo>
                    <a:pt x="76" y="36"/>
                    <a:pt x="133" y="66"/>
                    <a:pt x="185" y="103"/>
                  </a:cubicBezTo>
                  <a:lnTo>
                    <a:pt x="185" y="103"/>
                  </a:lnTo>
                  <a:cubicBezTo>
                    <a:pt x="136" y="61"/>
                    <a:pt x="79" y="26"/>
                    <a:pt x="15" y="1"/>
                  </a:cubicBezTo>
                  <a:close/>
                  <a:moveTo>
                    <a:pt x="185" y="103"/>
                  </a:moveTo>
                  <a:cubicBezTo>
                    <a:pt x="347" y="243"/>
                    <a:pt x="419" y="465"/>
                    <a:pt x="371" y="667"/>
                  </a:cubicBezTo>
                  <a:cubicBezTo>
                    <a:pt x="356" y="947"/>
                    <a:pt x="232" y="1179"/>
                    <a:pt x="201" y="1443"/>
                  </a:cubicBezTo>
                  <a:cubicBezTo>
                    <a:pt x="154" y="1645"/>
                    <a:pt x="216" y="1846"/>
                    <a:pt x="309" y="2001"/>
                  </a:cubicBezTo>
                  <a:cubicBezTo>
                    <a:pt x="371" y="2048"/>
                    <a:pt x="433" y="2110"/>
                    <a:pt x="511" y="2156"/>
                  </a:cubicBezTo>
                  <a:cubicBezTo>
                    <a:pt x="566" y="2167"/>
                    <a:pt x="636" y="2178"/>
                    <a:pt x="705" y="2178"/>
                  </a:cubicBezTo>
                  <a:cubicBezTo>
                    <a:pt x="734" y="2178"/>
                    <a:pt x="763" y="2176"/>
                    <a:pt x="790" y="2172"/>
                  </a:cubicBezTo>
                  <a:cubicBezTo>
                    <a:pt x="914" y="2156"/>
                    <a:pt x="1023" y="2125"/>
                    <a:pt x="1147" y="2125"/>
                  </a:cubicBezTo>
                  <a:cubicBezTo>
                    <a:pt x="1255" y="2125"/>
                    <a:pt x="1364" y="2203"/>
                    <a:pt x="1379" y="2327"/>
                  </a:cubicBezTo>
                  <a:cubicBezTo>
                    <a:pt x="1395" y="2436"/>
                    <a:pt x="1379" y="2544"/>
                    <a:pt x="1364" y="2653"/>
                  </a:cubicBezTo>
                  <a:cubicBezTo>
                    <a:pt x="1333" y="2792"/>
                    <a:pt x="1302" y="2901"/>
                    <a:pt x="1286" y="3025"/>
                  </a:cubicBezTo>
                  <a:cubicBezTo>
                    <a:pt x="1209" y="3258"/>
                    <a:pt x="1178" y="3506"/>
                    <a:pt x="1209" y="3738"/>
                  </a:cubicBezTo>
                  <a:cubicBezTo>
                    <a:pt x="1224" y="3971"/>
                    <a:pt x="1333" y="4188"/>
                    <a:pt x="1519" y="4343"/>
                  </a:cubicBezTo>
                  <a:cubicBezTo>
                    <a:pt x="1705" y="4498"/>
                    <a:pt x="1907" y="4607"/>
                    <a:pt x="2139" y="4669"/>
                  </a:cubicBezTo>
                  <a:cubicBezTo>
                    <a:pt x="2310" y="4731"/>
                    <a:pt x="2558" y="4762"/>
                    <a:pt x="2636" y="4979"/>
                  </a:cubicBezTo>
                  <a:lnTo>
                    <a:pt x="2651" y="4979"/>
                  </a:lnTo>
                  <a:cubicBezTo>
                    <a:pt x="2574" y="4777"/>
                    <a:pt x="2341" y="4684"/>
                    <a:pt x="2170" y="4622"/>
                  </a:cubicBezTo>
                  <a:cubicBezTo>
                    <a:pt x="1922" y="4560"/>
                    <a:pt x="1674" y="4390"/>
                    <a:pt x="1472" y="4204"/>
                  </a:cubicBezTo>
                  <a:cubicBezTo>
                    <a:pt x="1100" y="3816"/>
                    <a:pt x="1302" y="3227"/>
                    <a:pt x="1395" y="2761"/>
                  </a:cubicBezTo>
                  <a:cubicBezTo>
                    <a:pt x="1441" y="2575"/>
                    <a:pt x="1519" y="2327"/>
                    <a:pt x="1333" y="2172"/>
                  </a:cubicBezTo>
                  <a:cubicBezTo>
                    <a:pt x="1258" y="2104"/>
                    <a:pt x="1171" y="2084"/>
                    <a:pt x="1082" y="2084"/>
                  </a:cubicBezTo>
                  <a:cubicBezTo>
                    <a:pt x="967" y="2084"/>
                    <a:pt x="848" y="2117"/>
                    <a:pt x="743" y="2125"/>
                  </a:cubicBezTo>
                  <a:cubicBezTo>
                    <a:pt x="720" y="2132"/>
                    <a:pt x="696" y="2135"/>
                    <a:pt x="672" y="2135"/>
                  </a:cubicBezTo>
                  <a:cubicBezTo>
                    <a:pt x="589" y="2135"/>
                    <a:pt x="509" y="2096"/>
                    <a:pt x="449" y="2048"/>
                  </a:cubicBezTo>
                  <a:cubicBezTo>
                    <a:pt x="387" y="2001"/>
                    <a:pt x="325" y="1924"/>
                    <a:pt x="294" y="1815"/>
                  </a:cubicBezTo>
                  <a:cubicBezTo>
                    <a:pt x="216" y="1629"/>
                    <a:pt x="247" y="1396"/>
                    <a:pt x="309" y="1179"/>
                  </a:cubicBezTo>
                  <a:cubicBezTo>
                    <a:pt x="371" y="962"/>
                    <a:pt x="449" y="729"/>
                    <a:pt x="402" y="497"/>
                  </a:cubicBezTo>
                  <a:cubicBezTo>
                    <a:pt x="387" y="404"/>
                    <a:pt x="356" y="280"/>
                    <a:pt x="294" y="202"/>
                  </a:cubicBezTo>
                  <a:cubicBezTo>
                    <a:pt x="260" y="162"/>
                    <a:pt x="224" y="131"/>
                    <a:pt x="185" y="10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66"/>
            <p:cNvSpPr/>
            <p:nvPr/>
          </p:nvSpPr>
          <p:spPr>
            <a:xfrm>
              <a:off x="2155925" y="3413475"/>
              <a:ext cx="89200" cy="148925"/>
            </a:xfrm>
            <a:custGeom>
              <a:rect b="b" l="l" r="r" t="t"/>
              <a:pathLst>
                <a:path extrusionOk="0" h="5957" w="3568">
                  <a:moveTo>
                    <a:pt x="1520" y="1"/>
                  </a:moveTo>
                  <a:cubicBezTo>
                    <a:pt x="1009" y="1"/>
                    <a:pt x="502" y="218"/>
                    <a:pt x="16" y="436"/>
                  </a:cubicBezTo>
                  <a:cubicBezTo>
                    <a:pt x="0" y="451"/>
                    <a:pt x="16" y="451"/>
                    <a:pt x="16" y="451"/>
                  </a:cubicBezTo>
                  <a:lnTo>
                    <a:pt x="248" y="358"/>
                  </a:lnTo>
                  <a:cubicBezTo>
                    <a:pt x="621" y="193"/>
                    <a:pt x="1027" y="62"/>
                    <a:pt x="1432" y="62"/>
                  </a:cubicBezTo>
                  <a:cubicBezTo>
                    <a:pt x="1634" y="62"/>
                    <a:pt x="1835" y="94"/>
                    <a:pt x="2032" y="172"/>
                  </a:cubicBezTo>
                  <a:cubicBezTo>
                    <a:pt x="2559" y="389"/>
                    <a:pt x="2931" y="885"/>
                    <a:pt x="3009" y="1444"/>
                  </a:cubicBezTo>
                  <a:cubicBezTo>
                    <a:pt x="3040" y="1754"/>
                    <a:pt x="2993" y="2048"/>
                    <a:pt x="2931" y="2343"/>
                  </a:cubicBezTo>
                  <a:cubicBezTo>
                    <a:pt x="2869" y="2607"/>
                    <a:pt x="2838" y="2871"/>
                    <a:pt x="2916" y="3150"/>
                  </a:cubicBezTo>
                  <a:cubicBezTo>
                    <a:pt x="2993" y="3444"/>
                    <a:pt x="3195" y="3677"/>
                    <a:pt x="3319" y="3941"/>
                  </a:cubicBezTo>
                  <a:cubicBezTo>
                    <a:pt x="3412" y="4158"/>
                    <a:pt x="3474" y="4406"/>
                    <a:pt x="3474" y="4639"/>
                  </a:cubicBezTo>
                  <a:cubicBezTo>
                    <a:pt x="3490" y="5119"/>
                    <a:pt x="3304" y="5616"/>
                    <a:pt x="2947" y="5957"/>
                  </a:cubicBezTo>
                  <a:cubicBezTo>
                    <a:pt x="3009" y="5926"/>
                    <a:pt x="3040" y="5864"/>
                    <a:pt x="3087" y="5833"/>
                  </a:cubicBezTo>
                  <a:cubicBezTo>
                    <a:pt x="3397" y="5445"/>
                    <a:pt x="3567" y="4949"/>
                    <a:pt x="3536" y="4468"/>
                  </a:cubicBezTo>
                  <a:cubicBezTo>
                    <a:pt x="3505" y="4220"/>
                    <a:pt x="3428" y="3972"/>
                    <a:pt x="3319" y="3755"/>
                  </a:cubicBezTo>
                  <a:cubicBezTo>
                    <a:pt x="3164" y="3475"/>
                    <a:pt x="2962" y="3227"/>
                    <a:pt x="2947" y="2902"/>
                  </a:cubicBezTo>
                  <a:cubicBezTo>
                    <a:pt x="2931" y="2607"/>
                    <a:pt x="3024" y="2312"/>
                    <a:pt x="3071" y="2033"/>
                  </a:cubicBezTo>
                  <a:cubicBezTo>
                    <a:pt x="3118" y="1738"/>
                    <a:pt x="3102" y="1413"/>
                    <a:pt x="3009" y="1118"/>
                  </a:cubicBezTo>
                  <a:cubicBezTo>
                    <a:pt x="2838" y="575"/>
                    <a:pt x="2404" y="141"/>
                    <a:pt x="1846" y="32"/>
                  </a:cubicBezTo>
                  <a:cubicBezTo>
                    <a:pt x="1737" y="10"/>
                    <a:pt x="162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66"/>
            <p:cNvSpPr/>
            <p:nvPr/>
          </p:nvSpPr>
          <p:spPr>
            <a:xfrm>
              <a:off x="2149325" y="3416875"/>
              <a:ext cx="8550" cy="17600"/>
            </a:xfrm>
            <a:custGeom>
              <a:rect b="b" l="l" r="r" t="t"/>
              <a:pathLst>
                <a:path extrusionOk="0" h="704" w="342">
                  <a:moveTo>
                    <a:pt x="132" y="1"/>
                  </a:moveTo>
                  <a:cubicBezTo>
                    <a:pt x="86" y="1"/>
                    <a:pt x="39" y="13"/>
                    <a:pt x="0" y="36"/>
                  </a:cubicBezTo>
                  <a:lnTo>
                    <a:pt x="0" y="625"/>
                  </a:lnTo>
                  <a:cubicBezTo>
                    <a:pt x="0" y="625"/>
                    <a:pt x="105" y="704"/>
                    <a:pt x="190" y="704"/>
                  </a:cubicBezTo>
                  <a:cubicBezTo>
                    <a:pt x="219" y="704"/>
                    <a:pt x="245" y="695"/>
                    <a:pt x="264" y="672"/>
                  </a:cubicBezTo>
                  <a:cubicBezTo>
                    <a:pt x="342" y="579"/>
                    <a:pt x="311" y="67"/>
                    <a:pt x="264" y="36"/>
                  </a:cubicBezTo>
                  <a:cubicBezTo>
                    <a:pt x="225" y="13"/>
                    <a:pt x="17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66"/>
            <p:cNvSpPr/>
            <p:nvPr/>
          </p:nvSpPr>
          <p:spPr>
            <a:xfrm>
              <a:off x="1965150" y="3509650"/>
              <a:ext cx="153625" cy="205525"/>
            </a:xfrm>
            <a:custGeom>
              <a:rect b="b" l="l" r="r" t="t"/>
              <a:pathLst>
                <a:path extrusionOk="0" h="8221" w="6145">
                  <a:moveTo>
                    <a:pt x="5775" y="1"/>
                  </a:moveTo>
                  <a:cubicBezTo>
                    <a:pt x="5547" y="1"/>
                    <a:pt x="5202" y="234"/>
                    <a:pt x="4963" y="450"/>
                  </a:cubicBezTo>
                  <a:cubicBezTo>
                    <a:pt x="2591" y="2575"/>
                    <a:pt x="388" y="4933"/>
                    <a:pt x="233" y="6111"/>
                  </a:cubicBezTo>
                  <a:cubicBezTo>
                    <a:pt x="0" y="7755"/>
                    <a:pt x="1009" y="8221"/>
                    <a:pt x="1474" y="8221"/>
                  </a:cubicBezTo>
                  <a:cubicBezTo>
                    <a:pt x="1476" y="8221"/>
                    <a:pt x="1478" y="8221"/>
                    <a:pt x="1480" y="8221"/>
                  </a:cubicBezTo>
                  <a:cubicBezTo>
                    <a:pt x="2721" y="8221"/>
                    <a:pt x="4965" y="3193"/>
                    <a:pt x="5754" y="1303"/>
                  </a:cubicBezTo>
                  <a:cubicBezTo>
                    <a:pt x="6144" y="308"/>
                    <a:pt x="6037" y="1"/>
                    <a:pt x="5775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66"/>
            <p:cNvSpPr/>
            <p:nvPr/>
          </p:nvSpPr>
          <p:spPr>
            <a:xfrm>
              <a:off x="2000050" y="3504225"/>
              <a:ext cx="120975" cy="137675"/>
            </a:xfrm>
            <a:custGeom>
              <a:rect b="b" l="l" r="r" t="t"/>
              <a:pathLst>
                <a:path extrusionOk="0" h="5507" w="4839">
                  <a:moveTo>
                    <a:pt x="4500" y="1"/>
                  </a:moveTo>
                  <a:cubicBezTo>
                    <a:pt x="4244" y="1"/>
                    <a:pt x="3806" y="286"/>
                    <a:pt x="3211" y="807"/>
                  </a:cubicBezTo>
                  <a:cubicBezTo>
                    <a:pt x="1970" y="1893"/>
                    <a:pt x="0" y="4079"/>
                    <a:pt x="0" y="4079"/>
                  </a:cubicBezTo>
                  <a:lnTo>
                    <a:pt x="2637" y="5506"/>
                  </a:lnTo>
                  <a:cubicBezTo>
                    <a:pt x="2637" y="5506"/>
                    <a:pt x="4281" y="2482"/>
                    <a:pt x="4653" y="1071"/>
                  </a:cubicBezTo>
                  <a:cubicBezTo>
                    <a:pt x="4839" y="336"/>
                    <a:pt x="4777" y="1"/>
                    <a:pt x="4500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66"/>
            <p:cNvSpPr/>
            <p:nvPr/>
          </p:nvSpPr>
          <p:spPr>
            <a:xfrm>
              <a:off x="2000050" y="3504225"/>
              <a:ext cx="120975" cy="137675"/>
            </a:xfrm>
            <a:custGeom>
              <a:rect b="b" l="l" r="r" t="t"/>
              <a:pathLst>
                <a:path extrusionOk="0" h="5507" w="4839">
                  <a:moveTo>
                    <a:pt x="4500" y="1"/>
                  </a:moveTo>
                  <a:cubicBezTo>
                    <a:pt x="4244" y="1"/>
                    <a:pt x="3806" y="286"/>
                    <a:pt x="3211" y="807"/>
                  </a:cubicBezTo>
                  <a:cubicBezTo>
                    <a:pt x="1970" y="1893"/>
                    <a:pt x="0" y="4079"/>
                    <a:pt x="0" y="4079"/>
                  </a:cubicBezTo>
                  <a:lnTo>
                    <a:pt x="2637" y="5506"/>
                  </a:lnTo>
                  <a:cubicBezTo>
                    <a:pt x="2637" y="5506"/>
                    <a:pt x="4281" y="2482"/>
                    <a:pt x="4653" y="1071"/>
                  </a:cubicBezTo>
                  <a:cubicBezTo>
                    <a:pt x="4839" y="336"/>
                    <a:pt x="4777" y="1"/>
                    <a:pt x="4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66"/>
            <p:cNvSpPr/>
            <p:nvPr/>
          </p:nvSpPr>
          <p:spPr>
            <a:xfrm>
              <a:off x="2005850" y="3505775"/>
              <a:ext cx="114425" cy="136125"/>
            </a:xfrm>
            <a:custGeom>
              <a:rect b="b" l="l" r="r" t="t"/>
              <a:pathLst>
                <a:path extrusionOk="0" h="5445" w="4577">
                  <a:moveTo>
                    <a:pt x="4421" y="1"/>
                  </a:moveTo>
                  <a:lnTo>
                    <a:pt x="1" y="4157"/>
                  </a:lnTo>
                  <a:lnTo>
                    <a:pt x="2405" y="5444"/>
                  </a:lnTo>
                  <a:cubicBezTo>
                    <a:pt x="2405" y="5444"/>
                    <a:pt x="4049" y="2451"/>
                    <a:pt x="4421" y="1024"/>
                  </a:cubicBezTo>
                  <a:cubicBezTo>
                    <a:pt x="4576" y="450"/>
                    <a:pt x="4545" y="125"/>
                    <a:pt x="44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66"/>
            <p:cNvSpPr/>
            <p:nvPr/>
          </p:nvSpPr>
          <p:spPr>
            <a:xfrm>
              <a:off x="2013100" y="3595775"/>
              <a:ext cx="55600" cy="31775"/>
            </a:xfrm>
            <a:custGeom>
              <a:rect b="b" l="l" r="r" t="t"/>
              <a:pathLst>
                <a:path extrusionOk="0" h="1271" w="2224">
                  <a:moveTo>
                    <a:pt x="14" y="0"/>
                  </a:moveTo>
                  <a:cubicBezTo>
                    <a:pt x="7" y="0"/>
                    <a:pt x="0" y="14"/>
                    <a:pt x="21" y="14"/>
                  </a:cubicBezTo>
                  <a:cubicBezTo>
                    <a:pt x="21" y="4"/>
                    <a:pt x="18" y="0"/>
                    <a:pt x="14" y="0"/>
                  </a:cubicBezTo>
                  <a:close/>
                  <a:moveTo>
                    <a:pt x="21" y="14"/>
                  </a:moveTo>
                  <a:lnTo>
                    <a:pt x="21" y="14"/>
                  </a:lnTo>
                  <a:cubicBezTo>
                    <a:pt x="1045" y="712"/>
                    <a:pt x="2006" y="1131"/>
                    <a:pt x="2208" y="1271"/>
                  </a:cubicBezTo>
                  <a:cubicBezTo>
                    <a:pt x="2208" y="1271"/>
                    <a:pt x="2223" y="1255"/>
                    <a:pt x="2208" y="1255"/>
                  </a:cubicBezTo>
                  <a:cubicBezTo>
                    <a:pt x="2006" y="1146"/>
                    <a:pt x="921" y="480"/>
                    <a:pt x="21" y="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66"/>
            <p:cNvSpPr/>
            <p:nvPr/>
          </p:nvSpPr>
          <p:spPr>
            <a:xfrm>
              <a:off x="2045400" y="3503575"/>
              <a:ext cx="165975" cy="180200"/>
            </a:xfrm>
            <a:custGeom>
              <a:rect b="b" l="l" r="r" t="t"/>
              <a:pathLst>
                <a:path extrusionOk="0" h="7208" w="6639">
                  <a:moveTo>
                    <a:pt x="3282" y="1"/>
                  </a:moveTo>
                  <a:cubicBezTo>
                    <a:pt x="3028" y="1"/>
                    <a:pt x="2776" y="66"/>
                    <a:pt x="2560" y="228"/>
                  </a:cubicBezTo>
                  <a:cubicBezTo>
                    <a:pt x="2560" y="244"/>
                    <a:pt x="2544" y="244"/>
                    <a:pt x="2513" y="259"/>
                  </a:cubicBezTo>
                  <a:cubicBezTo>
                    <a:pt x="2482" y="306"/>
                    <a:pt x="2420" y="337"/>
                    <a:pt x="2389" y="383"/>
                  </a:cubicBezTo>
                  <a:cubicBezTo>
                    <a:pt x="2265" y="492"/>
                    <a:pt x="2157" y="616"/>
                    <a:pt x="2064" y="724"/>
                  </a:cubicBezTo>
                  <a:lnTo>
                    <a:pt x="2002" y="802"/>
                  </a:lnTo>
                  <a:cubicBezTo>
                    <a:pt x="1924" y="880"/>
                    <a:pt x="1831" y="1004"/>
                    <a:pt x="1738" y="1097"/>
                  </a:cubicBezTo>
                  <a:lnTo>
                    <a:pt x="1707" y="1159"/>
                  </a:lnTo>
                  <a:cubicBezTo>
                    <a:pt x="1691" y="1174"/>
                    <a:pt x="1691" y="1190"/>
                    <a:pt x="1676" y="1205"/>
                  </a:cubicBezTo>
                  <a:lnTo>
                    <a:pt x="1443" y="1500"/>
                  </a:lnTo>
                  <a:cubicBezTo>
                    <a:pt x="1412" y="1515"/>
                    <a:pt x="1397" y="1562"/>
                    <a:pt x="1381" y="1577"/>
                  </a:cubicBezTo>
                  <a:lnTo>
                    <a:pt x="1366" y="1593"/>
                  </a:lnTo>
                  <a:cubicBezTo>
                    <a:pt x="1288" y="1702"/>
                    <a:pt x="1226" y="1795"/>
                    <a:pt x="1149" y="1888"/>
                  </a:cubicBezTo>
                  <a:cubicBezTo>
                    <a:pt x="1133" y="1934"/>
                    <a:pt x="1087" y="1965"/>
                    <a:pt x="1071" y="2012"/>
                  </a:cubicBezTo>
                  <a:cubicBezTo>
                    <a:pt x="994" y="2105"/>
                    <a:pt x="916" y="2198"/>
                    <a:pt x="854" y="2291"/>
                  </a:cubicBezTo>
                  <a:lnTo>
                    <a:pt x="776" y="2415"/>
                  </a:lnTo>
                  <a:cubicBezTo>
                    <a:pt x="714" y="2508"/>
                    <a:pt x="637" y="2601"/>
                    <a:pt x="590" y="2710"/>
                  </a:cubicBezTo>
                  <a:lnTo>
                    <a:pt x="559" y="2741"/>
                  </a:lnTo>
                  <a:cubicBezTo>
                    <a:pt x="544" y="2756"/>
                    <a:pt x="528" y="2803"/>
                    <a:pt x="513" y="2818"/>
                  </a:cubicBezTo>
                  <a:cubicBezTo>
                    <a:pt x="435" y="2911"/>
                    <a:pt x="373" y="3020"/>
                    <a:pt x="311" y="3113"/>
                  </a:cubicBezTo>
                  <a:lnTo>
                    <a:pt x="249" y="3206"/>
                  </a:lnTo>
                  <a:cubicBezTo>
                    <a:pt x="203" y="3299"/>
                    <a:pt x="140" y="3377"/>
                    <a:pt x="125" y="3439"/>
                  </a:cubicBezTo>
                  <a:cubicBezTo>
                    <a:pt x="125" y="3454"/>
                    <a:pt x="94" y="3485"/>
                    <a:pt x="94" y="3501"/>
                  </a:cubicBezTo>
                  <a:cubicBezTo>
                    <a:pt x="94" y="3516"/>
                    <a:pt x="78" y="3532"/>
                    <a:pt x="78" y="3563"/>
                  </a:cubicBezTo>
                  <a:lnTo>
                    <a:pt x="78" y="3578"/>
                  </a:lnTo>
                  <a:cubicBezTo>
                    <a:pt x="78" y="3594"/>
                    <a:pt x="63" y="3609"/>
                    <a:pt x="63" y="3640"/>
                  </a:cubicBezTo>
                  <a:cubicBezTo>
                    <a:pt x="16" y="3733"/>
                    <a:pt x="1" y="3826"/>
                    <a:pt x="1" y="3919"/>
                  </a:cubicBezTo>
                  <a:lnTo>
                    <a:pt x="1" y="3950"/>
                  </a:lnTo>
                  <a:lnTo>
                    <a:pt x="1" y="4028"/>
                  </a:lnTo>
                  <a:lnTo>
                    <a:pt x="1" y="4043"/>
                  </a:lnTo>
                  <a:cubicBezTo>
                    <a:pt x="1" y="4137"/>
                    <a:pt x="1" y="4230"/>
                    <a:pt x="16" y="4338"/>
                  </a:cubicBezTo>
                  <a:cubicBezTo>
                    <a:pt x="16" y="4369"/>
                    <a:pt x="47" y="4416"/>
                    <a:pt x="47" y="4447"/>
                  </a:cubicBezTo>
                  <a:lnTo>
                    <a:pt x="94" y="4741"/>
                  </a:lnTo>
                  <a:cubicBezTo>
                    <a:pt x="94" y="4757"/>
                    <a:pt x="125" y="4772"/>
                    <a:pt x="125" y="4803"/>
                  </a:cubicBezTo>
                  <a:cubicBezTo>
                    <a:pt x="125" y="4819"/>
                    <a:pt x="140" y="4834"/>
                    <a:pt x="140" y="4865"/>
                  </a:cubicBezTo>
                  <a:cubicBezTo>
                    <a:pt x="156" y="4959"/>
                    <a:pt x="203" y="5052"/>
                    <a:pt x="234" y="5145"/>
                  </a:cubicBezTo>
                  <a:cubicBezTo>
                    <a:pt x="234" y="5176"/>
                    <a:pt x="249" y="5191"/>
                    <a:pt x="249" y="5207"/>
                  </a:cubicBezTo>
                  <a:lnTo>
                    <a:pt x="280" y="5269"/>
                  </a:lnTo>
                  <a:cubicBezTo>
                    <a:pt x="327" y="5408"/>
                    <a:pt x="373" y="5501"/>
                    <a:pt x="404" y="5563"/>
                  </a:cubicBezTo>
                  <a:cubicBezTo>
                    <a:pt x="404" y="5594"/>
                    <a:pt x="420" y="5610"/>
                    <a:pt x="420" y="5610"/>
                  </a:cubicBezTo>
                  <a:lnTo>
                    <a:pt x="420" y="5672"/>
                  </a:lnTo>
                  <a:lnTo>
                    <a:pt x="389" y="5967"/>
                  </a:lnTo>
                  <a:lnTo>
                    <a:pt x="373" y="6075"/>
                  </a:lnTo>
                  <a:lnTo>
                    <a:pt x="327" y="6339"/>
                  </a:lnTo>
                  <a:lnTo>
                    <a:pt x="327" y="6370"/>
                  </a:lnTo>
                  <a:lnTo>
                    <a:pt x="404" y="6370"/>
                  </a:lnTo>
                  <a:cubicBezTo>
                    <a:pt x="482" y="6416"/>
                    <a:pt x="544" y="6447"/>
                    <a:pt x="606" y="6494"/>
                  </a:cubicBezTo>
                  <a:cubicBezTo>
                    <a:pt x="792" y="6587"/>
                    <a:pt x="994" y="6696"/>
                    <a:pt x="1211" y="6773"/>
                  </a:cubicBezTo>
                  <a:lnTo>
                    <a:pt x="1490" y="6897"/>
                  </a:lnTo>
                  <a:cubicBezTo>
                    <a:pt x="1986" y="7052"/>
                    <a:pt x="2467" y="7145"/>
                    <a:pt x="2963" y="7192"/>
                  </a:cubicBezTo>
                  <a:cubicBezTo>
                    <a:pt x="3087" y="7207"/>
                    <a:pt x="3227" y="7207"/>
                    <a:pt x="3335" y="7207"/>
                  </a:cubicBezTo>
                  <a:cubicBezTo>
                    <a:pt x="3475" y="7207"/>
                    <a:pt x="3584" y="7192"/>
                    <a:pt x="3708" y="7192"/>
                  </a:cubicBezTo>
                  <a:cubicBezTo>
                    <a:pt x="4204" y="7161"/>
                    <a:pt x="4716" y="7068"/>
                    <a:pt x="5181" y="6897"/>
                  </a:cubicBezTo>
                  <a:lnTo>
                    <a:pt x="5476" y="6773"/>
                  </a:lnTo>
                  <a:cubicBezTo>
                    <a:pt x="5662" y="6696"/>
                    <a:pt x="5879" y="6603"/>
                    <a:pt x="6065" y="6494"/>
                  </a:cubicBezTo>
                  <a:cubicBezTo>
                    <a:pt x="6143" y="6447"/>
                    <a:pt x="6205" y="6416"/>
                    <a:pt x="6267" y="6370"/>
                  </a:cubicBezTo>
                  <a:cubicBezTo>
                    <a:pt x="6406" y="6292"/>
                    <a:pt x="6515" y="6215"/>
                    <a:pt x="6639" y="6122"/>
                  </a:cubicBezTo>
                  <a:cubicBezTo>
                    <a:pt x="6639" y="6106"/>
                    <a:pt x="6639" y="6075"/>
                    <a:pt x="6592" y="5936"/>
                  </a:cubicBezTo>
                  <a:cubicBezTo>
                    <a:pt x="6592" y="5905"/>
                    <a:pt x="6577" y="5858"/>
                    <a:pt x="6577" y="5827"/>
                  </a:cubicBezTo>
                  <a:cubicBezTo>
                    <a:pt x="6577" y="5734"/>
                    <a:pt x="6546" y="5625"/>
                    <a:pt x="6530" y="5532"/>
                  </a:cubicBezTo>
                  <a:cubicBezTo>
                    <a:pt x="6515" y="5517"/>
                    <a:pt x="6515" y="5470"/>
                    <a:pt x="6515" y="5455"/>
                  </a:cubicBezTo>
                  <a:lnTo>
                    <a:pt x="6515" y="5439"/>
                  </a:lnTo>
                  <a:lnTo>
                    <a:pt x="6453" y="5145"/>
                  </a:lnTo>
                  <a:lnTo>
                    <a:pt x="6422" y="5036"/>
                  </a:lnTo>
                  <a:lnTo>
                    <a:pt x="6360" y="4741"/>
                  </a:lnTo>
                  <a:cubicBezTo>
                    <a:pt x="6360" y="4695"/>
                    <a:pt x="6344" y="4664"/>
                    <a:pt x="6344" y="4617"/>
                  </a:cubicBezTo>
                  <a:lnTo>
                    <a:pt x="6282" y="4338"/>
                  </a:lnTo>
                  <a:cubicBezTo>
                    <a:pt x="6282" y="4292"/>
                    <a:pt x="6267" y="4261"/>
                    <a:pt x="6267" y="4214"/>
                  </a:cubicBezTo>
                  <a:lnTo>
                    <a:pt x="6205" y="3919"/>
                  </a:lnTo>
                  <a:cubicBezTo>
                    <a:pt x="6205" y="3888"/>
                    <a:pt x="6189" y="3842"/>
                    <a:pt x="6189" y="3811"/>
                  </a:cubicBezTo>
                  <a:cubicBezTo>
                    <a:pt x="6158" y="3718"/>
                    <a:pt x="6127" y="3609"/>
                    <a:pt x="6112" y="3516"/>
                  </a:cubicBezTo>
                  <a:lnTo>
                    <a:pt x="6112" y="3501"/>
                  </a:lnTo>
                  <a:cubicBezTo>
                    <a:pt x="6112" y="3485"/>
                    <a:pt x="6081" y="3454"/>
                    <a:pt x="6081" y="3423"/>
                  </a:cubicBezTo>
                  <a:cubicBezTo>
                    <a:pt x="6065" y="3330"/>
                    <a:pt x="6034" y="3221"/>
                    <a:pt x="6003" y="3128"/>
                  </a:cubicBezTo>
                  <a:cubicBezTo>
                    <a:pt x="5988" y="3097"/>
                    <a:pt x="5988" y="3051"/>
                    <a:pt x="5972" y="3020"/>
                  </a:cubicBezTo>
                  <a:cubicBezTo>
                    <a:pt x="5926" y="2911"/>
                    <a:pt x="5910" y="2818"/>
                    <a:pt x="5879" y="2725"/>
                  </a:cubicBezTo>
                  <a:cubicBezTo>
                    <a:pt x="5848" y="2679"/>
                    <a:pt x="5848" y="2648"/>
                    <a:pt x="5833" y="2601"/>
                  </a:cubicBezTo>
                  <a:lnTo>
                    <a:pt x="5724" y="2322"/>
                  </a:lnTo>
                  <a:cubicBezTo>
                    <a:pt x="5693" y="2291"/>
                    <a:pt x="5693" y="2291"/>
                    <a:pt x="5693" y="2275"/>
                  </a:cubicBezTo>
                  <a:lnTo>
                    <a:pt x="5662" y="2198"/>
                  </a:lnTo>
                  <a:cubicBezTo>
                    <a:pt x="5600" y="2105"/>
                    <a:pt x="5569" y="2012"/>
                    <a:pt x="5522" y="1903"/>
                  </a:cubicBezTo>
                  <a:cubicBezTo>
                    <a:pt x="5522" y="1872"/>
                    <a:pt x="5507" y="1857"/>
                    <a:pt x="5491" y="1810"/>
                  </a:cubicBezTo>
                  <a:cubicBezTo>
                    <a:pt x="5429" y="1717"/>
                    <a:pt x="5383" y="1624"/>
                    <a:pt x="5336" y="1515"/>
                  </a:cubicBezTo>
                  <a:lnTo>
                    <a:pt x="5305" y="1500"/>
                  </a:lnTo>
                  <a:cubicBezTo>
                    <a:pt x="5305" y="1484"/>
                    <a:pt x="5290" y="1438"/>
                    <a:pt x="5274" y="1422"/>
                  </a:cubicBezTo>
                  <a:lnTo>
                    <a:pt x="5104" y="1128"/>
                  </a:lnTo>
                  <a:cubicBezTo>
                    <a:pt x="5073" y="1097"/>
                    <a:pt x="5042" y="1050"/>
                    <a:pt x="5026" y="1019"/>
                  </a:cubicBezTo>
                  <a:cubicBezTo>
                    <a:pt x="4948" y="926"/>
                    <a:pt x="4886" y="817"/>
                    <a:pt x="4809" y="724"/>
                  </a:cubicBezTo>
                  <a:lnTo>
                    <a:pt x="4731" y="631"/>
                  </a:lnTo>
                  <a:cubicBezTo>
                    <a:pt x="4638" y="507"/>
                    <a:pt x="4514" y="414"/>
                    <a:pt x="4406" y="337"/>
                  </a:cubicBezTo>
                  <a:cubicBezTo>
                    <a:pt x="4375" y="321"/>
                    <a:pt x="4359" y="321"/>
                    <a:pt x="4344" y="306"/>
                  </a:cubicBezTo>
                  <a:lnTo>
                    <a:pt x="4328" y="306"/>
                  </a:lnTo>
                  <a:cubicBezTo>
                    <a:pt x="4297" y="275"/>
                    <a:pt x="4266" y="275"/>
                    <a:pt x="4251" y="259"/>
                  </a:cubicBezTo>
                  <a:lnTo>
                    <a:pt x="4220" y="259"/>
                  </a:lnTo>
                  <a:cubicBezTo>
                    <a:pt x="3948" y="110"/>
                    <a:pt x="3612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66"/>
            <p:cNvSpPr/>
            <p:nvPr/>
          </p:nvSpPr>
          <p:spPr>
            <a:xfrm>
              <a:off x="2046575" y="3509275"/>
              <a:ext cx="164800" cy="174500"/>
            </a:xfrm>
            <a:custGeom>
              <a:rect b="b" l="l" r="r" t="t"/>
              <a:pathLst>
                <a:path extrusionOk="0" h="6980" w="6592">
                  <a:moveTo>
                    <a:pt x="2497" y="0"/>
                  </a:moveTo>
                  <a:cubicBezTo>
                    <a:pt x="2451" y="31"/>
                    <a:pt x="2420" y="78"/>
                    <a:pt x="2358" y="109"/>
                  </a:cubicBezTo>
                  <a:lnTo>
                    <a:pt x="4390" y="78"/>
                  </a:lnTo>
                  <a:cubicBezTo>
                    <a:pt x="4374" y="62"/>
                    <a:pt x="4359" y="62"/>
                    <a:pt x="4343" y="31"/>
                  </a:cubicBezTo>
                  <a:lnTo>
                    <a:pt x="4312" y="31"/>
                  </a:lnTo>
                  <a:cubicBezTo>
                    <a:pt x="4297" y="16"/>
                    <a:pt x="4266" y="0"/>
                    <a:pt x="4235" y="0"/>
                  </a:cubicBezTo>
                  <a:close/>
                  <a:moveTo>
                    <a:pt x="2094" y="388"/>
                  </a:moveTo>
                  <a:lnTo>
                    <a:pt x="2048" y="419"/>
                  </a:lnTo>
                  <a:lnTo>
                    <a:pt x="1986" y="496"/>
                  </a:lnTo>
                  <a:lnTo>
                    <a:pt x="4824" y="496"/>
                  </a:lnTo>
                  <a:lnTo>
                    <a:pt x="4746" y="388"/>
                  </a:lnTo>
                  <a:close/>
                  <a:moveTo>
                    <a:pt x="1738" y="791"/>
                  </a:moveTo>
                  <a:lnTo>
                    <a:pt x="1706" y="853"/>
                  </a:lnTo>
                  <a:lnTo>
                    <a:pt x="1660" y="915"/>
                  </a:lnTo>
                  <a:lnTo>
                    <a:pt x="5119" y="915"/>
                  </a:lnTo>
                  <a:cubicBezTo>
                    <a:pt x="5072" y="853"/>
                    <a:pt x="5057" y="807"/>
                    <a:pt x="5041" y="791"/>
                  </a:cubicBezTo>
                  <a:close/>
                  <a:moveTo>
                    <a:pt x="1427" y="1194"/>
                  </a:moveTo>
                  <a:cubicBezTo>
                    <a:pt x="1412" y="1225"/>
                    <a:pt x="1396" y="1256"/>
                    <a:pt x="1365" y="1272"/>
                  </a:cubicBezTo>
                  <a:lnTo>
                    <a:pt x="1350" y="1303"/>
                  </a:lnTo>
                  <a:lnTo>
                    <a:pt x="5367" y="1303"/>
                  </a:lnTo>
                  <a:lnTo>
                    <a:pt x="5320" y="1272"/>
                  </a:lnTo>
                  <a:cubicBezTo>
                    <a:pt x="5305" y="1256"/>
                    <a:pt x="5289" y="1225"/>
                    <a:pt x="5289" y="1194"/>
                  </a:cubicBezTo>
                  <a:close/>
                  <a:moveTo>
                    <a:pt x="1117" y="1613"/>
                  </a:moveTo>
                  <a:cubicBezTo>
                    <a:pt x="1102" y="1644"/>
                    <a:pt x="1055" y="1691"/>
                    <a:pt x="1040" y="1722"/>
                  </a:cubicBezTo>
                  <a:lnTo>
                    <a:pt x="5537" y="1706"/>
                  </a:lnTo>
                  <a:cubicBezTo>
                    <a:pt x="5522" y="1660"/>
                    <a:pt x="5506" y="1629"/>
                    <a:pt x="5506" y="1613"/>
                  </a:cubicBezTo>
                  <a:close/>
                  <a:moveTo>
                    <a:pt x="822" y="2016"/>
                  </a:moveTo>
                  <a:lnTo>
                    <a:pt x="745" y="2125"/>
                  </a:lnTo>
                  <a:lnTo>
                    <a:pt x="5708" y="2125"/>
                  </a:lnTo>
                  <a:lnTo>
                    <a:pt x="5708" y="2094"/>
                  </a:lnTo>
                  <a:lnTo>
                    <a:pt x="5677" y="2016"/>
                  </a:lnTo>
                  <a:close/>
                  <a:moveTo>
                    <a:pt x="559" y="2420"/>
                  </a:moveTo>
                  <a:lnTo>
                    <a:pt x="543" y="2466"/>
                  </a:lnTo>
                  <a:cubicBezTo>
                    <a:pt x="512" y="2482"/>
                    <a:pt x="497" y="2513"/>
                    <a:pt x="481" y="2544"/>
                  </a:cubicBezTo>
                  <a:lnTo>
                    <a:pt x="5863" y="2544"/>
                  </a:lnTo>
                  <a:cubicBezTo>
                    <a:pt x="5848" y="2497"/>
                    <a:pt x="5848" y="2466"/>
                    <a:pt x="5832" y="2420"/>
                  </a:cubicBezTo>
                  <a:close/>
                  <a:moveTo>
                    <a:pt x="311" y="2854"/>
                  </a:moveTo>
                  <a:lnTo>
                    <a:pt x="249" y="2947"/>
                  </a:lnTo>
                  <a:lnTo>
                    <a:pt x="6003" y="2947"/>
                  </a:lnTo>
                  <a:cubicBezTo>
                    <a:pt x="5987" y="2900"/>
                    <a:pt x="5972" y="2869"/>
                    <a:pt x="5972" y="2854"/>
                  </a:cubicBezTo>
                  <a:close/>
                  <a:moveTo>
                    <a:pt x="93" y="3257"/>
                  </a:moveTo>
                  <a:cubicBezTo>
                    <a:pt x="93" y="3273"/>
                    <a:pt x="78" y="3288"/>
                    <a:pt x="78" y="3319"/>
                  </a:cubicBezTo>
                  <a:lnTo>
                    <a:pt x="78" y="3335"/>
                  </a:lnTo>
                  <a:cubicBezTo>
                    <a:pt x="78" y="3350"/>
                    <a:pt x="47" y="3366"/>
                    <a:pt x="47" y="3397"/>
                  </a:cubicBezTo>
                  <a:lnTo>
                    <a:pt x="6127" y="3397"/>
                  </a:lnTo>
                  <a:cubicBezTo>
                    <a:pt x="6096" y="3350"/>
                    <a:pt x="6096" y="3350"/>
                    <a:pt x="6096" y="3335"/>
                  </a:cubicBezTo>
                  <a:cubicBezTo>
                    <a:pt x="6096" y="3319"/>
                    <a:pt x="6080" y="3273"/>
                    <a:pt x="6080" y="3257"/>
                  </a:cubicBezTo>
                  <a:close/>
                  <a:moveTo>
                    <a:pt x="0" y="3660"/>
                  </a:moveTo>
                  <a:lnTo>
                    <a:pt x="0" y="3676"/>
                  </a:lnTo>
                  <a:lnTo>
                    <a:pt x="0" y="3753"/>
                  </a:lnTo>
                  <a:lnTo>
                    <a:pt x="0" y="3784"/>
                  </a:lnTo>
                  <a:lnTo>
                    <a:pt x="6220" y="3784"/>
                  </a:lnTo>
                  <a:cubicBezTo>
                    <a:pt x="6204" y="3738"/>
                    <a:pt x="6173" y="3707"/>
                    <a:pt x="6173" y="3660"/>
                  </a:cubicBezTo>
                  <a:close/>
                  <a:moveTo>
                    <a:pt x="0" y="4064"/>
                  </a:moveTo>
                  <a:cubicBezTo>
                    <a:pt x="0" y="4110"/>
                    <a:pt x="0" y="4141"/>
                    <a:pt x="16" y="4188"/>
                  </a:cubicBezTo>
                  <a:lnTo>
                    <a:pt x="6297" y="4188"/>
                  </a:lnTo>
                  <a:cubicBezTo>
                    <a:pt x="6282" y="4141"/>
                    <a:pt x="6282" y="4110"/>
                    <a:pt x="6282" y="4064"/>
                  </a:cubicBezTo>
                  <a:close/>
                  <a:moveTo>
                    <a:pt x="78" y="4482"/>
                  </a:moveTo>
                  <a:cubicBezTo>
                    <a:pt x="78" y="4498"/>
                    <a:pt x="78" y="4513"/>
                    <a:pt x="93" y="4529"/>
                  </a:cubicBezTo>
                  <a:cubicBezTo>
                    <a:pt x="93" y="4560"/>
                    <a:pt x="93" y="4575"/>
                    <a:pt x="109" y="4591"/>
                  </a:cubicBezTo>
                  <a:lnTo>
                    <a:pt x="6390" y="4591"/>
                  </a:lnTo>
                  <a:cubicBezTo>
                    <a:pt x="6375" y="4560"/>
                    <a:pt x="6359" y="4513"/>
                    <a:pt x="6359" y="4482"/>
                  </a:cubicBezTo>
                  <a:close/>
                  <a:moveTo>
                    <a:pt x="202" y="4901"/>
                  </a:moveTo>
                  <a:cubicBezTo>
                    <a:pt x="202" y="4917"/>
                    <a:pt x="233" y="4932"/>
                    <a:pt x="233" y="4963"/>
                  </a:cubicBezTo>
                  <a:lnTo>
                    <a:pt x="249" y="5025"/>
                  </a:lnTo>
                  <a:lnTo>
                    <a:pt x="6452" y="5025"/>
                  </a:lnTo>
                  <a:lnTo>
                    <a:pt x="6437" y="4901"/>
                  </a:lnTo>
                  <a:close/>
                  <a:moveTo>
                    <a:pt x="404" y="5304"/>
                  </a:moveTo>
                  <a:cubicBezTo>
                    <a:pt x="419" y="5351"/>
                    <a:pt x="419" y="5366"/>
                    <a:pt x="419" y="5366"/>
                  </a:cubicBezTo>
                  <a:lnTo>
                    <a:pt x="419" y="5428"/>
                  </a:lnTo>
                  <a:lnTo>
                    <a:pt x="6530" y="5428"/>
                  </a:lnTo>
                  <a:cubicBezTo>
                    <a:pt x="6514" y="5382"/>
                    <a:pt x="6514" y="5366"/>
                    <a:pt x="6514" y="5335"/>
                  </a:cubicBezTo>
                  <a:lnTo>
                    <a:pt x="6514" y="5304"/>
                  </a:lnTo>
                  <a:close/>
                  <a:moveTo>
                    <a:pt x="357" y="5723"/>
                  </a:moveTo>
                  <a:lnTo>
                    <a:pt x="342" y="5832"/>
                  </a:lnTo>
                  <a:lnTo>
                    <a:pt x="6592" y="5832"/>
                  </a:lnTo>
                  <a:cubicBezTo>
                    <a:pt x="6561" y="5801"/>
                    <a:pt x="6561" y="5754"/>
                    <a:pt x="6561" y="5723"/>
                  </a:cubicBezTo>
                  <a:close/>
                  <a:moveTo>
                    <a:pt x="388" y="6126"/>
                  </a:moveTo>
                  <a:cubicBezTo>
                    <a:pt x="435" y="6157"/>
                    <a:pt x="497" y="6204"/>
                    <a:pt x="574" y="6235"/>
                  </a:cubicBezTo>
                  <a:lnTo>
                    <a:pt x="6049" y="6235"/>
                  </a:lnTo>
                  <a:cubicBezTo>
                    <a:pt x="6096" y="6204"/>
                    <a:pt x="6158" y="6157"/>
                    <a:pt x="6235" y="6126"/>
                  </a:cubicBezTo>
                  <a:close/>
                  <a:moveTo>
                    <a:pt x="1179" y="6545"/>
                  </a:moveTo>
                  <a:lnTo>
                    <a:pt x="1474" y="6669"/>
                  </a:lnTo>
                  <a:lnTo>
                    <a:pt x="5134" y="6669"/>
                  </a:lnTo>
                  <a:lnTo>
                    <a:pt x="5429" y="6545"/>
                  </a:lnTo>
                  <a:close/>
                  <a:moveTo>
                    <a:pt x="2947" y="6964"/>
                  </a:moveTo>
                  <a:cubicBezTo>
                    <a:pt x="3056" y="6964"/>
                    <a:pt x="3180" y="6979"/>
                    <a:pt x="3304" y="6979"/>
                  </a:cubicBezTo>
                  <a:cubicBezTo>
                    <a:pt x="3428" y="6979"/>
                    <a:pt x="3568" y="6979"/>
                    <a:pt x="3676" y="69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66"/>
            <p:cNvSpPr/>
            <p:nvPr/>
          </p:nvSpPr>
          <p:spPr>
            <a:xfrm>
              <a:off x="2088050" y="3634900"/>
              <a:ext cx="49675" cy="11650"/>
            </a:xfrm>
            <a:custGeom>
              <a:rect b="b" l="l" r="r" t="t"/>
              <a:pathLst>
                <a:path extrusionOk="0" h="466" w="1987">
                  <a:moveTo>
                    <a:pt x="16" y="0"/>
                  </a:moveTo>
                  <a:cubicBezTo>
                    <a:pt x="16" y="0"/>
                    <a:pt x="1" y="16"/>
                    <a:pt x="1" y="47"/>
                  </a:cubicBezTo>
                  <a:cubicBezTo>
                    <a:pt x="358" y="109"/>
                    <a:pt x="683" y="186"/>
                    <a:pt x="1009" y="279"/>
                  </a:cubicBezTo>
                  <a:cubicBezTo>
                    <a:pt x="1164" y="326"/>
                    <a:pt x="1335" y="388"/>
                    <a:pt x="1490" y="419"/>
                  </a:cubicBezTo>
                  <a:cubicBezTo>
                    <a:pt x="1567" y="434"/>
                    <a:pt x="1645" y="434"/>
                    <a:pt x="1723" y="465"/>
                  </a:cubicBezTo>
                  <a:lnTo>
                    <a:pt x="1986" y="465"/>
                  </a:lnTo>
                  <a:cubicBezTo>
                    <a:pt x="1909" y="434"/>
                    <a:pt x="1800" y="419"/>
                    <a:pt x="1723" y="403"/>
                  </a:cubicBezTo>
                  <a:cubicBezTo>
                    <a:pt x="1645" y="388"/>
                    <a:pt x="1567" y="341"/>
                    <a:pt x="1490" y="326"/>
                  </a:cubicBezTo>
                  <a:cubicBezTo>
                    <a:pt x="1335" y="264"/>
                    <a:pt x="1164" y="202"/>
                    <a:pt x="1009" y="171"/>
                  </a:cubicBezTo>
                  <a:cubicBezTo>
                    <a:pt x="683" y="93"/>
                    <a:pt x="358" y="3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66"/>
            <p:cNvSpPr/>
            <p:nvPr/>
          </p:nvSpPr>
          <p:spPr>
            <a:xfrm>
              <a:off x="2067900" y="3641100"/>
              <a:ext cx="41500" cy="2350"/>
            </a:xfrm>
            <a:custGeom>
              <a:rect b="b" l="l" r="r" t="t"/>
              <a:pathLst>
                <a:path extrusionOk="0" h="94" w="1660">
                  <a:moveTo>
                    <a:pt x="853" y="0"/>
                  </a:moveTo>
                  <a:cubicBezTo>
                    <a:pt x="574" y="0"/>
                    <a:pt x="280" y="16"/>
                    <a:pt x="16" y="31"/>
                  </a:cubicBezTo>
                  <a:cubicBezTo>
                    <a:pt x="0" y="31"/>
                    <a:pt x="0" y="62"/>
                    <a:pt x="0" y="62"/>
                  </a:cubicBezTo>
                  <a:cubicBezTo>
                    <a:pt x="264" y="62"/>
                    <a:pt x="543" y="62"/>
                    <a:pt x="822" y="78"/>
                  </a:cubicBezTo>
                  <a:cubicBezTo>
                    <a:pt x="947" y="93"/>
                    <a:pt x="1102" y="93"/>
                    <a:pt x="1241" y="93"/>
                  </a:cubicBezTo>
                  <a:lnTo>
                    <a:pt x="1660" y="93"/>
                  </a:lnTo>
                  <a:lnTo>
                    <a:pt x="1660" y="78"/>
                  </a:lnTo>
                  <a:cubicBezTo>
                    <a:pt x="1582" y="62"/>
                    <a:pt x="1505" y="31"/>
                    <a:pt x="1443" y="31"/>
                  </a:cubicBezTo>
                  <a:cubicBezTo>
                    <a:pt x="1396" y="31"/>
                    <a:pt x="1319" y="16"/>
                    <a:pt x="1257" y="16"/>
                  </a:cubicBezTo>
                  <a:cubicBezTo>
                    <a:pt x="1117" y="16"/>
                    <a:pt x="978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66"/>
            <p:cNvSpPr/>
            <p:nvPr/>
          </p:nvSpPr>
          <p:spPr>
            <a:xfrm>
              <a:off x="2138300" y="3504950"/>
              <a:ext cx="147350" cy="207450"/>
            </a:xfrm>
            <a:custGeom>
              <a:rect b="b" l="l" r="r" t="t"/>
              <a:pathLst>
                <a:path extrusionOk="0" h="8298" w="5894">
                  <a:moveTo>
                    <a:pt x="338" y="0"/>
                  </a:moveTo>
                  <a:cubicBezTo>
                    <a:pt x="88" y="0"/>
                    <a:pt x="1" y="289"/>
                    <a:pt x="379" y="1228"/>
                  </a:cubicBezTo>
                  <a:cubicBezTo>
                    <a:pt x="1108" y="3120"/>
                    <a:pt x="3125" y="7757"/>
                    <a:pt x="4800" y="8269"/>
                  </a:cubicBezTo>
                  <a:cubicBezTo>
                    <a:pt x="4835" y="8280"/>
                    <a:pt x="4913" y="8297"/>
                    <a:pt x="5011" y="8297"/>
                  </a:cubicBezTo>
                  <a:cubicBezTo>
                    <a:pt x="5339" y="8297"/>
                    <a:pt x="5894" y="8104"/>
                    <a:pt x="5870" y="6827"/>
                  </a:cubicBezTo>
                  <a:cubicBezTo>
                    <a:pt x="5839" y="5136"/>
                    <a:pt x="3497" y="2205"/>
                    <a:pt x="1248" y="483"/>
                  </a:cubicBezTo>
                  <a:cubicBezTo>
                    <a:pt x="974" y="270"/>
                    <a:pt x="579" y="0"/>
                    <a:pt x="338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66"/>
            <p:cNvSpPr/>
            <p:nvPr/>
          </p:nvSpPr>
          <p:spPr>
            <a:xfrm>
              <a:off x="2136650" y="3501400"/>
              <a:ext cx="123200" cy="136625"/>
            </a:xfrm>
            <a:custGeom>
              <a:rect b="b" l="l" r="r" t="t"/>
              <a:pathLst>
                <a:path extrusionOk="0" h="5465" w="4928">
                  <a:moveTo>
                    <a:pt x="338" y="0"/>
                  </a:moveTo>
                  <a:cubicBezTo>
                    <a:pt x="55" y="0"/>
                    <a:pt x="0" y="340"/>
                    <a:pt x="213" y="1075"/>
                  </a:cubicBezTo>
                  <a:cubicBezTo>
                    <a:pt x="616" y="2471"/>
                    <a:pt x="2307" y="5464"/>
                    <a:pt x="2307" y="5464"/>
                  </a:cubicBezTo>
                  <a:lnTo>
                    <a:pt x="4928" y="3991"/>
                  </a:lnTo>
                  <a:cubicBezTo>
                    <a:pt x="4928" y="3991"/>
                    <a:pt x="2911" y="1851"/>
                    <a:pt x="1624" y="780"/>
                  </a:cubicBezTo>
                  <a:cubicBezTo>
                    <a:pt x="1030" y="274"/>
                    <a:pt x="592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66"/>
            <p:cNvSpPr/>
            <p:nvPr/>
          </p:nvSpPr>
          <p:spPr>
            <a:xfrm>
              <a:off x="2191200" y="3591075"/>
              <a:ext cx="55075" cy="32200"/>
            </a:xfrm>
            <a:custGeom>
              <a:rect b="b" l="l" r="r" t="t"/>
              <a:pathLst>
                <a:path extrusionOk="0" h="1288" w="2203">
                  <a:moveTo>
                    <a:pt x="2203" y="1"/>
                  </a:moveTo>
                  <a:lnTo>
                    <a:pt x="2203" y="1"/>
                  </a:lnTo>
                  <a:cubicBezTo>
                    <a:pt x="1288" y="481"/>
                    <a:pt x="218" y="1179"/>
                    <a:pt x="32" y="1257"/>
                  </a:cubicBezTo>
                  <a:cubicBezTo>
                    <a:pt x="1" y="1288"/>
                    <a:pt x="32" y="1288"/>
                    <a:pt x="32" y="1288"/>
                  </a:cubicBezTo>
                  <a:cubicBezTo>
                    <a:pt x="218" y="1164"/>
                    <a:pt x="1195" y="699"/>
                    <a:pt x="2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66"/>
            <p:cNvSpPr/>
            <p:nvPr/>
          </p:nvSpPr>
          <p:spPr>
            <a:xfrm>
              <a:off x="2163675" y="3578675"/>
              <a:ext cx="34925" cy="59350"/>
            </a:xfrm>
            <a:custGeom>
              <a:rect b="b" l="l" r="r" t="t"/>
              <a:pathLst>
                <a:path extrusionOk="0" h="2374" w="1397">
                  <a:moveTo>
                    <a:pt x="0" y="0"/>
                  </a:moveTo>
                  <a:cubicBezTo>
                    <a:pt x="68" y="189"/>
                    <a:pt x="170" y="400"/>
                    <a:pt x="267" y="605"/>
                  </a:cubicBezTo>
                  <a:lnTo>
                    <a:pt x="267" y="605"/>
                  </a:lnTo>
                  <a:cubicBezTo>
                    <a:pt x="258" y="594"/>
                    <a:pt x="247" y="583"/>
                    <a:pt x="233" y="574"/>
                  </a:cubicBezTo>
                  <a:lnTo>
                    <a:pt x="62" y="342"/>
                  </a:lnTo>
                  <a:cubicBezTo>
                    <a:pt x="62" y="337"/>
                    <a:pt x="60" y="335"/>
                    <a:pt x="56" y="335"/>
                  </a:cubicBezTo>
                  <a:cubicBezTo>
                    <a:pt x="47" y="335"/>
                    <a:pt x="31" y="346"/>
                    <a:pt x="31" y="357"/>
                  </a:cubicBezTo>
                  <a:cubicBezTo>
                    <a:pt x="93" y="435"/>
                    <a:pt x="140" y="512"/>
                    <a:pt x="171" y="590"/>
                  </a:cubicBezTo>
                  <a:cubicBezTo>
                    <a:pt x="217" y="667"/>
                    <a:pt x="264" y="745"/>
                    <a:pt x="311" y="822"/>
                  </a:cubicBezTo>
                  <a:cubicBezTo>
                    <a:pt x="342" y="900"/>
                    <a:pt x="404" y="977"/>
                    <a:pt x="466" y="1039"/>
                  </a:cubicBezTo>
                  <a:lnTo>
                    <a:pt x="481" y="1055"/>
                  </a:lnTo>
                  <a:cubicBezTo>
                    <a:pt x="543" y="1195"/>
                    <a:pt x="621" y="1350"/>
                    <a:pt x="698" y="1489"/>
                  </a:cubicBezTo>
                  <a:cubicBezTo>
                    <a:pt x="853" y="1799"/>
                    <a:pt x="1024" y="2079"/>
                    <a:pt x="1226" y="2373"/>
                  </a:cubicBezTo>
                  <a:cubicBezTo>
                    <a:pt x="1288" y="2358"/>
                    <a:pt x="1365" y="2342"/>
                    <a:pt x="1396" y="2280"/>
                  </a:cubicBezTo>
                  <a:lnTo>
                    <a:pt x="1396" y="2280"/>
                  </a:lnTo>
                  <a:cubicBezTo>
                    <a:pt x="1334" y="2296"/>
                    <a:pt x="1303" y="2327"/>
                    <a:pt x="1241" y="2358"/>
                  </a:cubicBezTo>
                  <a:cubicBezTo>
                    <a:pt x="993" y="1861"/>
                    <a:pt x="1024" y="1970"/>
                    <a:pt x="776" y="1489"/>
                  </a:cubicBezTo>
                  <a:cubicBezTo>
                    <a:pt x="667" y="1241"/>
                    <a:pt x="528" y="1008"/>
                    <a:pt x="404" y="745"/>
                  </a:cubicBezTo>
                  <a:cubicBezTo>
                    <a:pt x="295" y="497"/>
                    <a:pt x="155" y="233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66"/>
            <p:cNvSpPr/>
            <p:nvPr/>
          </p:nvSpPr>
          <p:spPr>
            <a:xfrm>
              <a:off x="1965775" y="3558650"/>
              <a:ext cx="94100" cy="155275"/>
            </a:xfrm>
            <a:custGeom>
              <a:rect b="b" l="l" r="r" t="t"/>
              <a:pathLst>
                <a:path extrusionOk="0" h="6211" w="3764">
                  <a:moveTo>
                    <a:pt x="1585" y="1"/>
                  </a:moveTo>
                  <a:cubicBezTo>
                    <a:pt x="1547" y="1"/>
                    <a:pt x="1516" y="14"/>
                    <a:pt x="1495" y="41"/>
                  </a:cubicBezTo>
                  <a:cubicBezTo>
                    <a:pt x="1154" y="507"/>
                    <a:pt x="255" y="3081"/>
                    <a:pt x="162" y="3779"/>
                  </a:cubicBezTo>
                  <a:cubicBezTo>
                    <a:pt x="0" y="5099"/>
                    <a:pt x="573" y="6210"/>
                    <a:pt x="1396" y="6210"/>
                  </a:cubicBezTo>
                  <a:cubicBezTo>
                    <a:pt x="1444" y="6210"/>
                    <a:pt x="1493" y="6206"/>
                    <a:pt x="1542" y="6199"/>
                  </a:cubicBezTo>
                  <a:cubicBezTo>
                    <a:pt x="2317" y="6090"/>
                    <a:pt x="2736" y="4648"/>
                    <a:pt x="3620" y="2368"/>
                  </a:cubicBezTo>
                  <a:cubicBezTo>
                    <a:pt x="3764" y="1995"/>
                    <a:pt x="2061" y="1"/>
                    <a:pt x="1585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66"/>
            <p:cNvSpPr/>
            <p:nvPr/>
          </p:nvSpPr>
          <p:spPr>
            <a:xfrm>
              <a:off x="2034175" y="3617825"/>
              <a:ext cx="21725" cy="58200"/>
            </a:xfrm>
            <a:custGeom>
              <a:rect b="b" l="l" r="r" t="t"/>
              <a:pathLst>
                <a:path extrusionOk="0" h="2328" w="869">
                  <a:moveTo>
                    <a:pt x="869" y="1"/>
                  </a:moveTo>
                  <a:lnTo>
                    <a:pt x="760" y="295"/>
                  </a:lnTo>
                  <a:lnTo>
                    <a:pt x="636" y="575"/>
                  </a:lnTo>
                  <a:lnTo>
                    <a:pt x="419" y="1164"/>
                  </a:lnTo>
                  <a:cubicBezTo>
                    <a:pt x="357" y="1350"/>
                    <a:pt x="279" y="1552"/>
                    <a:pt x="202" y="1738"/>
                  </a:cubicBezTo>
                  <a:cubicBezTo>
                    <a:pt x="140" y="1939"/>
                    <a:pt x="62" y="2126"/>
                    <a:pt x="0" y="2327"/>
                  </a:cubicBezTo>
                  <a:cubicBezTo>
                    <a:pt x="109" y="2126"/>
                    <a:pt x="186" y="1955"/>
                    <a:pt x="279" y="1738"/>
                  </a:cubicBezTo>
                  <a:cubicBezTo>
                    <a:pt x="357" y="1567"/>
                    <a:pt x="434" y="1381"/>
                    <a:pt x="512" y="1180"/>
                  </a:cubicBezTo>
                  <a:cubicBezTo>
                    <a:pt x="589" y="993"/>
                    <a:pt x="667" y="792"/>
                    <a:pt x="714" y="606"/>
                  </a:cubicBezTo>
                  <a:cubicBezTo>
                    <a:pt x="776" y="404"/>
                    <a:pt x="838" y="218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66"/>
            <p:cNvSpPr/>
            <p:nvPr/>
          </p:nvSpPr>
          <p:spPr>
            <a:xfrm>
              <a:off x="1987625" y="3507000"/>
              <a:ext cx="110150" cy="119000"/>
            </a:xfrm>
            <a:custGeom>
              <a:rect b="b" l="l" r="r" t="t"/>
              <a:pathLst>
                <a:path extrusionOk="0" h="4760" w="4406">
                  <a:moveTo>
                    <a:pt x="4071" y="1"/>
                  </a:moveTo>
                  <a:cubicBezTo>
                    <a:pt x="3627" y="1"/>
                    <a:pt x="2552" y="415"/>
                    <a:pt x="2281" y="510"/>
                  </a:cubicBezTo>
                  <a:cubicBezTo>
                    <a:pt x="1971" y="618"/>
                    <a:pt x="885" y="1425"/>
                    <a:pt x="606" y="1658"/>
                  </a:cubicBezTo>
                  <a:cubicBezTo>
                    <a:pt x="342" y="1890"/>
                    <a:pt x="125" y="2991"/>
                    <a:pt x="1" y="3767"/>
                  </a:cubicBezTo>
                  <a:lnTo>
                    <a:pt x="2715" y="4759"/>
                  </a:lnTo>
                  <a:cubicBezTo>
                    <a:pt x="2715" y="4759"/>
                    <a:pt x="3056" y="4062"/>
                    <a:pt x="3242" y="3782"/>
                  </a:cubicBezTo>
                  <a:cubicBezTo>
                    <a:pt x="3630" y="3255"/>
                    <a:pt x="3630" y="2526"/>
                    <a:pt x="3801" y="2216"/>
                  </a:cubicBezTo>
                  <a:cubicBezTo>
                    <a:pt x="4080" y="1751"/>
                    <a:pt x="4235" y="1673"/>
                    <a:pt x="4220" y="1533"/>
                  </a:cubicBezTo>
                  <a:cubicBezTo>
                    <a:pt x="4206" y="1478"/>
                    <a:pt x="4094" y="1445"/>
                    <a:pt x="3949" y="1445"/>
                  </a:cubicBezTo>
                  <a:cubicBezTo>
                    <a:pt x="3769" y="1445"/>
                    <a:pt x="3537" y="1497"/>
                    <a:pt x="3382" y="1627"/>
                  </a:cubicBezTo>
                  <a:cubicBezTo>
                    <a:pt x="3072" y="1875"/>
                    <a:pt x="3010" y="2371"/>
                    <a:pt x="2762" y="2495"/>
                  </a:cubicBezTo>
                  <a:cubicBezTo>
                    <a:pt x="2703" y="2519"/>
                    <a:pt x="2637" y="2530"/>
                    <a:pt x="2569" y="2530"/>
                  </a:cubicBezTo>
                  <a:cubicBezTo>
                    <a:pt x="2330" y="2530"/>
                    <a:pt x="2065" y="2402"/>
                    <a:pt x="2017" y="2293"/>
                  </a:cubicBezTo>
                  <a:cubicBezTo>
                    <a:pt x="1924" y="2061"/>
                    <a:pt x="2312" y="1518"/>
                    <a:pt x="2483" y="1440"/>
                  </a:cubicBezTo>
                  <a:cubicBezTo>
                    <a:pt x="2638" y="1363"/>
                    <a:pt x="2932" y="1177"/>
                    <a:pt x="3522" y="944"/>
                  </a:cubicBezTo>
                  <a:cubicBezTo>
                    <a:pt x="4173" y="696"/>
                    <a:pt x="4406" y="153"/>
                    <a:pt x="4220" y="29"/>
                  </a:cubicBezTo>
                  <a:cubicBezTo>
                    <a:pt x="4186" y="9"/>
                    <a:pt x="4135" y="1"/>
                    <a:pt x="407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66"/>
            <p:cNvSpPr/>
            <p:nvPr/>
          </p:nvSpPr>
          <p:spPr>
            <a:xfrm>
              <a:off x="2078750" y="3533700"/>
              <a:ext cx="8950" cy="8650"/>
            </a:xfrm>
            <a:custGeom>
              <a:rect b="b" l="l" r="r" t="t"/>
              <a:pathLst>
                <a:path extrusionOk="0" h="346" w="358">
                  <a:moveTo>
                    <a:pt x="295" y="1"/>
                  </a:moveTo>
                  <a:cubicBezTo>
                    <a:pt x="296" y="31"/>
                    <a:pt x="311" y="47"/>
                    <a:pt x="311" y="62"/>
                  </a:cubicBezTo>
                  <a:lnTo>
                    <a:pt x="311" y="124"/>
                  </a:lnTo>
                  <a:cubicBezTo>
                    <a:pt x="311" y="171"/>
                    <a:pt x="280" y="202"/>
                    <a:pt x="264" y="217"/>
                  </a:cubicBezTo>
                  <a:cubicBezTo>
                    <a:pt x="187" y="279"/>
                    <a:pt x="109" y="326"/>
                    <a:pt x="1" y="341"/>
                  </a:cubicBezTo>
                  <a:cubicBezTo>
                    <a:pt x="20" y="344"/>
                    <a:pt x="39" y="345"/>
                    <a:pt x="58" y="345"/>
                  </a:cubicBezTo>
                  <a:cubicBezTo>
                    <a:pt x="147" y="345"/>
                    <a:pt x="232" y="318"/>
                    <a:pt x="295" y="279"/>
                  </a:cubicBezTo>
                  <a:cubicBezTo>
                    <a:pt x="342" y="233"/>
                    <a:pt x="357" y="186"/>
                    <a:pt x="357" y="140"/>
                  </a:cubicBezTo>
                  <a:cubicBezTo>
                    <a:pt x="357" y="124"/>
                    <a:pt x="342" y="109"/>
                    <a:pt x="342" y="78"/>
                  </a:cubicBezTo>
                  <a:cubicBezTo>
                    <a:pt x="342" y="62"/>
                    <a:pt x="311" y="47"/>
                    <a:pt x="311" y="47"/>
                  </a:cubicBezTo>
                  <a:cubicBezTo>
                    <a:pt x="311" y="31"/>
                    <a:pt x="296" y="31"/>
                    <a:pt x="2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66"/>
            <p:cNvSpPr/>
            <p:nvPr/>
          </p:nvSpPr>
          <p:spPr>
            <a:xfrm>
              <a:off x="2002750" y="3514525"/>
              <a:ext cx="85250" cy="47875"/>
            </a:xfrm>
            <a:custGeom>
              <a:rect b="b" l="l" r="r" t="t"/>
              <a:pathLst>
                <a:path extrusionOk="0" h="1915" w="3410">
                  <a:moveTo>
                    <a:pt x="1672" y="1"/>
                  </a:moveTo>
                  <a:cubicBezTo>
                    <a:pt x="1613" y="1"/>
                    <a:pt x="1562" y="8"/>
                    <a:pt x="1521" y="23"/>
                  </a:cubicBezTo>
                  <a:cubicBezTo>
                    <a:pt x="900" y="255"/>
                    <a:pt x="249" y="969"/>
                    <a:pt x="1" y="1357"/>
                  </a:cubicBezTo>
                  <a:lnTo>
                    <a:pt x="1335" y="1915"/>
                  </a:lnTo>
                  <a:cubicBezTo>
                    <a:pt x="1335" y="1915"/>
                    <a:pt x="1567" y="1186"/>
                    <a:pt x="1753" y="969"/>
                  </a:cubicBezTo>
                  <a:cubicBezTo>
                    <a:pt x="1779" y="932"/>
                    <a:pt x="1838" y="918"/>
                    <a:pt x="1915" y="918"/>
                  </a:cubicBezTo>
                  <a:cubicBezTo>
                    <a:pt x="2165" y="918"/>
                    <a:pt x="2608" y="1069"/>
                    <a:pt x="2715" y="1093"/>
                  </a:cubicBezTo>
                  <a:cubicBezTo>
                    <a:pt x="2823" y="1106"/>
                    <a:pt x="2920" y="1116"/>
                    <a:pt x="3006" y="1116"/>
                  </a:cubicBezTo>
                  <a:cubicBezTo>
                    <a:pt x="3214" y="1116"/>
                    <a:pt x="3349" y="1059"/>
                    <a:pt x="3382" y="860"/>
                  </a:cubicBezTo>
                  <a:cubicBezTo>
                    <a:pt x="3410" y="594"/>
                    <a:pt x="2214" y="1"/>
                    <a:pt x="1672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66"/>
            <p:cNvSpPr/>
            <p:nvPr/>
          </p:nvSpPr>
          <p:spPr>
            <a:xfrm>
              <a:off x="2062075" y="3518575"/>
              <a:ext cx="24075" cy="14375"/>
            </a:xfrm>
            <a:custGeom>
              <a:rect b="b" l="l" r="r" t="t"/>
              <a:pathLst>
                <a:path extrusionOk="0" h="575" w="963">
                  <a:moveTo>
                    <a:pt x="1" y="0"/>
                  </a:moveTo>
                  <a:cubicBezTo>
                    <a:pt x="94" y="31"/>
                    <a:pt x="730" y="326"/>
                    <a:pt x="962" y="574"/>
                  </a:cubicBezTo>
                  <a:cubicBezTo>
                    <a:pt x="792" y="264"/>
                    <a:pt x="389" y="10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66"/>
            <p:cNvSpPr/>
            <p:nvPr/>
          </p:nvSpPr>
          <p:spPr>
            <a:xfrm>
              <a:off x="2002750" y="3514650"/>
              <a:ext cx="77525" cy="44650"/>
            </a:xfrm>
            <a:custGeom>
              <a:rect b="b" l="l" r="r" t="t"/>
              <a:pathLst>
                <a:path extrusionOk="0" h="1786" w="3101">
                  <a:moveTo>
                    <a:pt x="1630" y="0"/>
                  </a:moveTo>
                  <a:cubicBezTo>
                    <a:pt x="1590" y="0"/>
                    <a:pt x="1553" y="6"/>
                    <a:pt x="1521" y="18"/>
                  </a:cubicBezTo>
                  <a:cubicBezTo>
                    <a:pt x="900" y="250"/>
                    <a:pt x="249" y="964"/>
                    <a:pt x="1" y="1352"/>
                  </a:cubicBezTo>
                  <a:lnTo>
                    <a:pt x="993" y="1786"/>
                  </a:lnTo>
                  <a:cubicBezTo>
                    <a:pt x="993" y="1786"/>
                    <a:pt x="1412" y="1243"/>
                    <a:pt x="1598" y="1026"/>
                  </a:cubicBezTo>
                  <a:cubicBezTo>
                    <a:pt x="1620" y="995"/>
                    <a:pt x="1654" y="983"/>
                    <a:pt x="1696" y="983"/>
                  </a:cubicBezTo>
                  <a:cubicBezTo>
                    <a:pt x="1867" y="983"/>
                    <a:pt x="2166" y="1187"/>
                    <a:pt x="2265" y="1212"/>
                  </a:cubicBezTo>
                  <a:cubicBezTo>
                    <a:pt x="2416" y="1266"/>
                    <a:pt x="2565" y="1297"/>
                    <a:pt x="2693" y="1297"/>
                  </a:cubicBezTo>
                  <a:cubicBezTo>
                    <a:pt x="2893" y="1297"/>
                    <a:pt x="3043" y="1221"/>
                    <a:pt x="3072" y="1041"/>
                  </a:cubicBezTo>
                  <a:cubicBezTo>
                    <a:pt x="3100" y="798"/>
                    <a:pt x="2112" y="0"/>
                    <a:pt x="1630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66"/>
            <p:cNvSpPr/>
            <p:nvPr/>
          </p:nvSpPr>
          <p:spPr>
            <a:xfrm>
              <a:off x="2032225" y="3513925"/>
              <a:ext cx="48500" cy="37075"/>
            </a:xfrm>
            <a:custGeom>
              <a:rect b="b" l="l" r="r" t="t"/>
              <a:pathLst>
                <a:path extrusionOk="0" h="1483" w="1940">
                  <a:moveTo>
                    <a:pt x="144" y="148"/>
                  </a:moveTo>
                  <a:cubicBezTo>
                    <a:pt x="79" y="181"/>
                    <a:pt x="25" y="214"/>
                    <a:pt x="1" y="233"/>
                  </a:cubicBezTo>
                  <a:cubicBezTo>
                    <a:pt x="38" y="217"/>
                    <a:pt x="87" y="184"/>
                    <a:pt x="144" y="148"/>
                  </a:cubicBezTo>
                  <a:close/>
                  <a:moveTo>
                    <a:pt x="543" y="0"/>
                  </a:moveTo>
                  <a:cubicBezTo>
                    <a:pt x="391" y="0"/>
                    <a:pt x="252" y="80"/>
                    <a:pt x="144" y="148"/>
                  </a:cubicBezTo>
                  <a:lnTo>
                    <a:pt x="144" y="148"/>
                  </a:lnTo>
                  <a:cubicBezTo>
                    <a:pt x="242" y="98"/>
                    <a:pt x="366" y="47"/>
                    <a:pt x="450" y="47"/>
                  </a:cubicBezTo>
                  <a:cubicBezTo>
                    <a:pt x="543" y="62"/>
                    <a:pt x="621" y="78"/>
                    <a:pt x="699" y="124"/>
                  </a:cubicBezTo>
                  <a:cubicBezTo>
                    <a:pt x="776" y="155"/>
                    <a:pt x="838" y="186"/>
                    <a:pt x="916" y="217"/>
                  </a:cubicBezTo>
                  <a:cubicBezTo>
                    <a:pt x="1210" y="357"/>
                    <a:pt x="1458" y="528"/>
                    <a:pt x="1691" y="760"/>
                  </a:cubicBezTo>
                  <a:cubicBezTo>
                    <a:pt x="1815" y="884"/>
                    <a:pt x="1924" y="1055"/>
                    <a:pt x="1831" y="1210"/>
                  </a:cubicBezTo>
                  <a:cubicBezTo>
                    <a:pt x="1815" y="1241"/>
                    <a:pt x="1769" y="1272"/>
                    <a:pt x="1738" y="1288"/>
                  </a:cubicBezTo>
                  <a:cubicBezTo>
                    <a:pt x="1691" y="1303"/>
                    <a:pt x="1629" y="1319"/>
                    <a:pt x="1583" y="1319"/>
                  </a:cubicBezTo>
                  <a:cubicBezTo>
                    <a:pt x="1561" y="1322"/>
                    <a:pt x="1538" y="1323"/>
                    <a:pt x="1515" y="1323"/>
                  </a:cubicBezTo>
                  <a:cubicBezTo>
                    <a:pt x="1323" y="1323"/>
                    <a:pt x="1088" y="1217"/>
                    <a:pt x="978" y="1148"/>
                  </a:cubicBezTo>
                  <a:cubicBezTo>
                    <a:pt x="854" y="1055"/>
                    <a:pt x="714" y="993"/>
                    <a:pt x="590" y="977"/>
                  </a:cubicBezTo>
                  <a:cubicBezTo>
                    <a:pt x="528" y="977"/>
                    <a:pt x="466" y="977"/>
                    <a:pt x="419" y="1008"/>
                  </a:cubicBezTo>
                  <a:cubicBezTo>
                    <a:pt x="357" y="1055"/>
                    <a:pt x="311" y="1086"/>
                    <a:pt x="280" y="1148"/>
                  </a:cubicBezTo>
                  <a:cubicBezTo>
                    <a:pt x="218" y="1210"/>
                    <a:pt x="187" y="1272"/>
                    <a:pt x="140" y="1319"/>
                  </a:cubicBezTo>
                  <a:cubicBezTo>
                    <a:pt x="109" y="1381"/>
                    <a:pt x="78" y="1396"/>
                    <a:pt x="47" y="1458"/>
                  </a:cubicBezTo>
                  <a:cubicBezTo>
                    <a:pt x="140" y="1365"/>
                    <a:pt x="218" y="1288"/>
                    <a:pt x="311" y="1225"/>
                  </a:cubicBezTo>
                  <a:cubicBezTo>
                    <a:pt x="357" y="1163"/>
                    <a:pt x="388" y="1132"/>
                    <a:pt x="450" y="1086"/>
                  </a:cubicBezTo>
                  <a:cubicBezTo>
                    <a:pt x="487" y="1068"/>
                    <a:pt x="528" y="1060"/>
                    <a:pt x="569" y="1060"/>
                  </a:cubicBezTo>
                  <a:cubicBezTo>
                    <a:pt x="598" y="1060"/>
                    <a:pt x="626" y="1064"/>
                    <a:pt x="652" y="1070"/>
                  </a:cubicBezTo>
                  <a:cubicBezTo>
                    <a:pt x="776" y="1117"/>
                    <a:pt x="885" y="1194"/>
                    <a:pt x="1009" y="1241"/>
                  </a:cubicBezTo>
                  <a:lnTo>
                    <a:pt x="1427" y="1365"/>
                  </a:lnTo>
                  <a:lnTo>
                    <a:pt x="1614" y="1365"/>
                  </a:lnTo>
                  <a:cubicBezTo>
                    <a:pt x="1707" y="1365"/>
                    <a:pt x="1815" y="1303"/>
                    <a:pt x="1862" y="1225"/>
                  </a:cubicBezTo>
                  <a:cubicBezTo>
                    <a:pt x="1939" y="1117"/>
                    <a:pt x="1924" y="931"/>
                    <a:pt x="1846" y="822"/>
                  </a:cubicBezTo>
                  <a:cubicBezTo>
                    <a:pt x="1753" y="683"/>
                    <a:pt x="1614" y="574"/>
                    <a:pt x="1474" y="466"/>
                  </a:cubicBezTo>
                  <a:cubicBezTo>
                    <a:pt x="1350" y="357"/>
                    <a:pt x="1195" y="279"/>
                    <a:pt x="1040" y="202"/>
                  </a:cubicBezTo>
                  <a:lnTo>
                    <a:pt x="807" y="78"/>
                  </a:lnTo>
                  <a:cubicBezTo>
                    <a:pt x="730" y="47"/>
                    <a:pt x="621" y="31"/>
                    <a:pt x="543" y="0"/>
                  </a:cubicBezTo>
                  <a:close/>
                  <a:moveTo>
                    <a:pt x="47" y="1458"/>
                  </a:moveTo>
                  <a:lnTo>
                    <a:pt x="47" y="1458"/>
                  </a:lnTo>
                  <a:cubicBezTo>
                    <a:pt x="38" y="1468"/>
                    <a:pt x="40" y="1483"/>
                    <a:pt x="43" y="1483"/>
                  </a:cubicBezTo>
                  <a:cubicBezTo>
                    <a:pt x="45" y="1483"/>
                    <a:pt x="47" y="1476"/>
                    <a:pt x="47" y="14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66"/>
            <p:cNvSpPr/>
            <p:nvPr/>
          </p:nvSpPr>
          <p:spPr>
            <a:xfrm>
              <a:off x="1998100" y="3502275"/>
              <a:ext cx="48500" cy="55100"/>
            </a:xfrm>
            <a:custGeom>
              <a:rect b="b" l="l" r="r" t="t"/>
              <a:pathLst>
                <a:path extrusionOk="0" h="2204" w="1940">
                  <a:moveTo>
                    <a:pt x="1503" y="0"/>
                  </a:moveTo>
                  <a:cubicBezTo>
                    <a:pt x="1184" y="0"/>
                    <a:pt x="510" y="781"/>
                    <a:pt x="388" y="1009"/>
                  </a:cubicBezTo>
                  <a:cubicBezTo>
                    <a:pt x="249" y="1242"/>
                    <a:pt x="94" y="2002"/>
                    <a:pt x="1" y="2203"/>
                  </a:cubicBezTo>
                  <a:lnTo>
                    <a:pt x="1117" y="1847"/>
                  </a:lnTo>
                  <a:cubicBezTo>
                    <a:pt x="1117" y="1847"/>
                    <a:pt x="1086" y="1350"/>
                    <a:pt x="1288" y="1056"/>
                  </a:cubicBezTo>
                  <a:cubicBezTo>
                    <a:pt x="1505" y="761"/>
                    <a:pt x="1939" y="47"/>
                    <a:pt x="1521" y="1"/>
                  </a:cubicBezTo>
                  <a:cubicBezTo>
                    <a:pt x="1515" y="0"/>
                    <a:pt x="1509" y="0"/>
                    <a:pt x="1503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66"/>
            <p:cNvSpPr/>
            <p:nvPr/>
          </p:nvSpPr>
          <p:spPr>
            <a:xfrm>
              <a:off x="2027175" y="3515850"/>
              <a:ext cx="10900" cy="31825"/>
            </a:xfrm>
            <a:custGeom>
              <a:rect b="b" l="l" r="r" t="t"/>
              <a:pathLst>
                <a:path extrusionOk="0" h="1273" w="436">
                  <a:moveTo>
                    <a:pt x="435" y="1"/>
                  </a:moveTo>
                  <a:cubicBezTo>
                    <a:pt x="358" y="109"/>
                    <a:pt x="311" y="202"/>
                    <a:pt x="249" y="295"/>
                  </a:cubicBezTo>
                  <a:lnTo>
                    <a:pt x="78" y="590"/>
                  </a:lnTo>
                  <a:cubicBezTo>
                    <a:pt x="32" y="683"/>
                    <a:pt x="1" y="807"/>
                    <a:pt x="1" y="916"/>
                  </a:cubicBezTo>
                  <a:lnTo>
                    <a:pt x="1" y="1086"/>
                  </a:lnTo>
                  <a:lnTo>
                    <a:pt x="1" y="1273"/>
                  </a:lnTo>
                  <a:cubicBezTo>
                    <a:pt x="1" y="1148"/>
                    <a:pt x="16" y="1055"/>
                    <a:pt x="32" y="931"/>
                  </a:cubicBezTo>
                  <a:cubicBezTo>
                    <a:pt x="47" y="823"/>
                    <a:pt x="94" y="730"/>
                    <a:pt x="125" y="606"/>
                  </a:cubicBezTo>
                  <a:cubicBezTo>
                    <a:pt x="234" y="420"/>
                    <a:pt x="358" y="218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66"/>
            <p:cNvSpPr/>
            <p:nvPr/>
          </p:nvSpPr>
          <p:spPr>
            <a:xfrm>
              <a:off x="2026400" y="3550375"/>
              <a:ext cx="21350" cy="51575"/>
            </a:xfrm>
            <a:custGeom>
              <a:rect b="b" l="l" r="r" t="t"/>
              <a:pathLst>
                <a:path extrusionOk="0" h="2063" w="854">
                  <a:moveTo>
                    <a:pt x="1" y="0"/>
                  </a:moveTo>
                  <a:cubicBezTo>
                    <a:pt x="1" y="202"/>
                    <a:pt x="47" y="372"/>
                    <a:pt x="109" y="558"/>
                  </a:cubicBezTo>
                  <a:cubicBezTo>
                    <a:pt x="141" y="636"/>
                    <a:pt x="187" y="745"/>
                    <a:pt x="234" y="822"/>
                  </a:cubicBezTo>
                  <a:lnTo>
                    <a:pt x="420" y="1055"/>
                  </a:lnTo>
                  <a:cubicBezTo>
                    <a:pt x="652" y="1334"/>
                    <a:pt x="807" y="1691"/>
                    <a:pt x="838" y="2063"/>
                  </a:cubicBezTo>
                  <a:cubicBezTo>
                    <a:pt x="854" y="1861"/>
                    <a:pt x="823" y="1675"/>
                    <a:pt x="761" y="1489"/>
                  </a:cubicBezTo>
                  <a:cubicBezTo>
                    <a:pt x="683" y="1303"/>
                    <a:pt x="590" y="1148"/>
                    <a:pt x="466" y="993"/>
                  </a:cubicBezTo>
                  <a:cubicBezTo>
                    <a:pt x="358" y="853"/>
                    <a:pt x="265" y="698"/>
                    <a:pt x="187" y="527"/>
                  </a:cubicBezTo>
                  <a:cubicBezTo>
                    <a:pt x="141" y="450"/>
                    <a:pt x="109" y="357"/>
                    <a:pt x="63" y="279"/>
                  </a:cubicBezTo>
                  <a:cubicBezTo>
                    <a:pt x="47" y="171"/>
                    <a:pt x="1" y="9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66"/>
            <p:cNvSpPr/>
            <p:nvPr/>
          </p:nvSpPr>
          <p:spPr>
            <a:xfrm>
              <a:off x="2051225" y="3529000"/>
              <a:ext cx="80675" cy="93125"/>
            </a:xfrm>
            <a:custGeom>
              <a:rect b="b" l="l" r="r" t="t"/>
              <a:pathLst>
                <a:path extrusionOk="0" h="3725" w="3227">
                  <a:moveTo>
                    <a:pt x="1870" y="0"/>
                  </a:moveTo>
                  <a:cubicBezTo>
                    <a:pt x="1862" y="0"/>
                    <a:pt x="1854" y="1"/>
                    <a:pt x="1846" y="2"/>
                  </a:cubicBezTo>
                  <a:lnTo>
                    <a:pt x="140" y="142"/>
                  </a:lnTo>
                  <a:cubicBezTo>
                    <a:pt x="47" y="157"/>
                    <a:pt x="1" y="235"/>
                    <a:pt x="47" y="328"/>
                  </a:cubicBezTo>
                  <a:lnTo>
                    <a:pt x="1117" y="3569"/>
                  </a:lnTo>
                  <a:cubicBezTo>
                    <a:pt x="1164" y="3662"/>
                    <a:pt x="1257" y="3724"/>
                    <a:pt x="1381" y="3724"/>
                  </a:cubicBezTo>
                  <a:lnTo>
                    <a:pt x="3087" y="3585"/>
                  </a:lnTo>
                  <a:cubicBezTo>
                    <a:pt x="3180" y="3569"/>
                    <a:pt x="3227" y="3492"/>
                    <a:pt x="3180" y="3399"/>
                  </a:cubicBezTo>
                  <a:lnTo>
                    <a:pt x="2094" y="157"/>
                  </a:lnTo>
                  <a:cubicBezTo>
                    <a:pt x="2038" y="72"/>
                    <a:pt x="1955" y="0"/>
                    <a:pt x="187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66"/>
            <p:cNvSpPr/>
            <p:nvPr/>
          </p:nvSpPr>
          <p:spPr>
            <a:xfrm>
              <a:off x="2046575" y="3529050"/>
              <a:ext cx="79900" cy="93075"/>
            </a:xfrm>
            <a:custGeom>
              <a:rect b="b" l="l" r="r" t="t"/>
              <a:pathLst>
                <a:path extrusionOk="0" h="3723" w="3196">
                  <a:moveTo>
                    <a:pt x="1831" y="0"/>
                  </a:moveTo>
                  <a:lnTo>
                    <a:pt x="125" y="140"/>
                  </a:lnTo>
                  <a:cubicBezTo>
                    <a:pt x="31" y="155"/>
                    <a:pt x="0" y="233"/>
                    <a:pt x="31" y="326"/>
                  </a:cubicBezTo>
                  <a:lnTo>
                    <a:pt x="1117" y="3567"/>
                  </a:lnTo>
                  <a:cubicBezTo>
                    <a:pt x="1179" y="3660"/>
                    <a:pt x="1272" y="3722"/>
                    <a:pt x="1365" y="3722"/>
                  </a:cubicBezTo>
                  <a:lnTo>
                    <a:pt x="3071" y="3583"/>
                  </a:lnTo>
                  <a:cubicBezTo>
                    <a:pt x="3102" y="3583"/>
                    <a:pt x="3118" y="3583"/>
                    <a:pt x="3133" y="3567"/>
                  </a:cubicBezTo>
                  <a:cubicBezTo>
                    <a:pt x="3180" y="3536"/>
                    <a:pt x="3195" y="3459"/>
                    <a:pt x="3149" y="3397"/>
                  </a:cubicBezTo>
                  <a:lnTo>
                    <a:pt x="2063" y="155"/>
                  </a:lnTo>
                  <a:cubicBezTo>
                    <a:pt x="2032" y="62"/>
                    <a:pt x="1939" y="0"/>
                    <a:pt x="18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66"/>
            <p:cNvSpPr/>
            <p:nvPr/>
          </p:nvSpPr>
          <p:spPr>
            <a:xfrm>
              <a:off x="2086500" y="3534075"/>
              <a:ext cx="7800" cy="7000"/>
            </a:xfrm>
            <a:custGeom>
              <a:rect b="b" l="l" r="r" t="t"/>
              <a:pathLst>
                <a:path extrusionOk="0" h="280" w="312">
                  <a:moveTo>
                    <a:pt x="156" y="1"/>
                  </a:moveTo>
                  <a:cubicBezTo>
                    <a:pt x="63" y="1"/>
                    <a:pt x="1" y="78"/>
                    <a:pt x="32" y="156"/>
                  </a:cubicBezTo>
                  <a:cubicBezTo>
                    <a:pt x="32" y="233"/>
                    <a:pt x="109" y="280"/>
                    <a:pt x="187" y="280"/>
                  </a:cubicBezTo>
                  <a:cubicBezTo>
                    <a:pt x="265" y="280"/>
                    <a:pt x="311" y="202"/>
                    <a:pt x="311" y="125"/>
                  </a:cubicBezTo>
                  <a:cubicBezTo>
                    <a:pt x="311" y="47"/>
                    <a:pt x="234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66"/>
            <p:cNvSpPr/>
            <p:nvPr/>
          </p:nvSpPr>
          <p:spPr>
            <a:xfrm>
              <a:off x="2156650" y="3586475"/>
              <a:ext cx="123375" cy="126300"/>
            </a:xfrm>
            <a:custGeom>
              <a:rect b="b" l="l" r="r" t="t"/>
              <a:pathLst>
                <a:path extrusionOk="0" h="5052" w="4935">
                  <a:moveTo>
                    <a:pt x="1366" y="0"/>
                  </a:moveTo>
                  <a:cubicBezTo>
                    <a:pt x="960" y="0"/>
                    <a:pt x="0" y="2613"/>
                    <a:pt x="328" y="2837"/>
                  </a:cubicBezTo>
                  <a:cubicBezTo>
                    <a:pt x="2560" y="4439"/>
                    <a:pt x="3538" y="5052"/>
                    <a:pt x="4261" y="5052"/>
                  </a:cubicBezTo>
                  <a:cubicBezTo>
                    <a:pt x="4321" y="5052"/>
                    <a:pt x="4380" y="5048"/>
                    <a:pt x="4438" y="5039"/>
                  </a:cubicBezTo>
                  <a:cubicBezTo>
                    <a:pt x="4934" y="4962"/>
                    <a:pt x="4748" y="2589"/>
                    <a:pt x="3755" y="1674"/>
                  </a:cubicBezTo>
                  <a:cubicBezTo>
                    <a:pt x="3631" y="1580"/>
                    <a:pt x="1879" y="309"/>
                    <a:pt x="1414" y="14"/>
                  </a:cubicBezTo>
                  <a:cubicBezTo>
                    <a:pt x="1399" y="5"/>
                    <a:pt x="1383" y="0"/>
                    <a:pt x="1366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66"/>
            <p:cNvSpPr/>
            <p:nvPr/>
          </p:nvSpPr>
          <p:spPr>
            <a:xfrm>
              <a:off x="2070925" y="3555200"/>
              <a:ext cx="142800" cy="118550"/>
            </a:xfrm>
            <a:custGeom>
              <a:rect b="b" l="l" r="r" t="t"/>
              <a:pathLst>
                <a:path extrusionOk="0" h="4742" w="5712">
                  <a:moveTo>
                    <a:pt x="2242" y="0"/>
                  </a:moveTo>
                  <a:cubicBezTo>
                    <a:pt x="1407" y="0"/>
                    <a:pt x="79" y="260"/>
                    <a:pt x="66" y="722"/>
                  </a:cubicBezTo>
                  <a:cubicBezTo>
                    <a:pt x="59" y="911"/>
                    <a:pt x="340" y="968"/>
                    <a:pt x="683" y="968"/>
                  </a:cubicBezTo>
                  <a:cubicBezTo>
                    <a:pt x="712" y="968"/>
                    <a:pt x="742" y="968"/>
                    <a:pt x="771" y="967"/>
                  </a:cubicBezTo>
                  <a:lnTo>
                    <a:pt x="771" y="967"/>
                  </a:lnTo>
                  <a:cubicBezTo>
                    <a:pt x="360" y="1059"/>
                    <a:pt x="0" y="1213"/>
                    <a:pt x="35" y="1467"/>
                  </a:cubicBezTo>
                  <a:cubicBezTo>
                    <a:pt x="67" y="1674"/>
                    <a:pt x="350" y="1741"/>
                    <a:pt x="702" y="1741"/>
                  </a:cubicBezTo>
                  <a:cubicBezTo>
                    <a:pt x="761" y="1741"/>
                    <a:pt x="822" y="1739"/>
                    <a:pt x="884" y="1736"/>
                  </a:cubicBezTo>
                  <a:lnTo>
                    <a:pt x="884" y="1736"/>
                  </a:lnTo>
                  <a:cubicBezTo>
                    <a:pt x="580" y="1841"/>
                    <a:pt x="365" y="1992"/>
                    <a:pt x="438" y="2211"/>
                  </a:cubicBezTo>
                  <a:cubicBezTo>
                    <a:pt x="489" y="2376"/>
                    <a:pt x="785" y="2428"/>
                    <a:pt x="1139" y="2428"/>
                  </a:cubicBezTo>
                  <a:cubicBezTo>
                    <a:pt x="1268" y="2428"/>
                    <a:pt x="1406" y="2421"/>
                    <a:pt x="1542" y="2410"/>
                  </a:cubicBezTo>
                  <a:lnTo>
                    <a:pt x="1542" y="2410"/>
                  </a:lnTo>
                  <a:cubicBezTo>
                    <a:pt x="1188" y="2495"/>
                    <a:pt x="886" y="2627"/>
                    <a:pt x="934" y="2831"/>
                  </a:cubicBezTo>
                  <a:cubicBezTo>
                    <a:pt x="1004" y="3095"/>
                    <a:pt x="1496" y="3161"/>
                    <a:pt x="1971" y="3161"/>
                  </a:cubicBezTo>
                  <a:cubicBezTo>
                    <a:pt x="2446" y="3161"/>
                    <a:pt x="2904" y="3095"/>
                    <a:pt x="2904" y="3095"/>
                  </a:cubicBezTo>
                  <a:cubicBezTo>
                    <a:pt x="3416" y="4227"/>
                    <a:pt x="4145" y="4553"/>
                    <a:pt x="4656" y="4739"/>
                  </a:cubicBezTo>
                  <a:cubicBezTo>
                    <a:pt x="4659" y="4741"/>
                    <a:pt x="4662" y="4741"/>
                    <a:pt x="4665" y="4741"/>
                  </a:cubicBezTo>
                  <a:cubicBezTo>
                    <a:pt x="4841" y="4741"/>
                    <a:pt x="5711" y="2103"/>
                    <a:pt x="5711" y="2103"/>
                  </a:cubicBezTo>
                  <a:cubicBezTo>
                    <a:pt x="5711" y="2103"/>
                    <a:pt x="5013" y="1141"/>
                    <a:pt x="4486" y="753"/>
                  </a:cubicBezTo>
                  <a:cubicBezTo>
                    <a:pt x="3788" y="241"/>
                    <a:pt x="2966" y="86"/>
                    <a:pt x="2625" y="24"/>
                  </a:cubicBezTo>
                  <a:cubicBezTo>
                    <a:pt x="2519" y="8"/>
                    <a:pt x="2388" y="0"/>
                    <a:pt x="2242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66"/>
            <p:cNvSpPr/>
            <p:nvPr/>
          </p:nvSpPr>
          <p:spPr>
            <a:xfrm>
              <a:off x="2079925" y="3575175"/>
              <a:ext cx="55075" cy="8175"/>
            </a:xfrm>
            <a:custGeom>
              <a:rect b="b" l="l" r="r" t="t"/>
              <a:pathLst>
                <a:path extrusionOk="0" h="327" w="2203">
                  <a:moveTo>
                    <a:pt x="2203" y="1"/>
                  </a:moveTo>
                  <a:cubicBezTo>
                    <a:pt x="1970" y="1"/>
                    <a:pt x="1737" y="1"/>
                    <a:pt x="1536" y="16"/>
                  </a:cubicBezTo>
                  <a:cubicBezTo>
                    <a:pt x="1303" y="32"/>
                    <a:pt x="1086" y="63"/>
                    <a:pt x="853" y="94"/>
                  </a:cubicBezTo>
                  <a:cubicBezTo>
                    <a:pt x="559" y="140"/>
                    <a:pt x="264" y="233"/>
                    <a:pt x="0" y="326"/>
                  </a:cubicBezTo>
                  <a:cubicBezTo>
                    <a:pt x="497" y="171"/>
                    <a:pt x="1319" y="78"/>
                    <a:pt x="1551" y="63"/>
                  </a:cubicBezTo>
                  <a:cubicBezTo>
                    <a:pt x="1768" y="63"/>
                    <a:pt x="2001" y="16"/>
                    <a:pt x="2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66"/>
            <p:cNvSpPr/>
            <p:nvPr/>
          </p:nvSpPr>
          <p:spPr>
            <a:xfrm>
              <a:off x="2093500" y="3595350"/>
              <a:ext cx="43450" cy="4275"/>
            </a:xfrm>
            <a:custGeom>
              <a:rect b="b" l="l" r="r" t="t"/>
              <a:pathLst>
                <a:path extrusionOk="0" h="171" w="1738">
                  <a:moveTo>
                    <a:pt x="1737" y="0"/>
                  </a:moveTo>
                  <a:lnTo>
                    <a:pt x="1737" y="0"/>
                  </a:lnTo>
                  <a:cubicBezTo>
                    <a:pt x="1458" y="31"/>
                    <a:pt x="1163" y="31"/>
                    <a:pt x="869" y="47"/>
                  </a:cubicBezTo>
                  <a:cubicBezTo>
                    <a:pt x="574" y="62"/>
                    <a:pt x="310" y="124"/>
                    <a:pt x="16" y="155"/>
                  </a:cubicBezTo>
                  <a:cubicBezTo>
                    <a:pt x="0" y="155"/>
                    <a:pt x="0" y="171"/>
                    <a:pt x="16" y="171"/>
                  </a:cubicBezTo>
                  <a:cubicBezTo>
                    <a:pt x="310" y="140"/>
                    <a:pt x="574" y="140"/>
                    <a:pt x="869" y="93"/>
                  </a:cubicBezTo>
                  <a:cubicBezTo>
                    <a:pt x="1163" y="62"/>
                    <a:pt x="1458" y="31"/>
                    <a:pt x="1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66"/>
            <p:cNvSpPr/>
            <p:nvPr/>
          </p:nvSpPr>
          <p:spPr>
            <a:xfrm>
              <a:off x="2108600" y="3612800"/>
              <a:ext cx="33775" cy="4675"/>
            </a:xfrm>
            <a:custGeom>
              <a:rect b="b" l="l" r="r" t="t"/>
              <a:pathLst>
                <a:path extrusionOk="0" h="187" w="1351">
                  <a:moveTo>
                    <a:pt x="1350" y="0"/>
                  </a:moveTo>
                  <a:cubicBezTo>
                    <a:pt x="901" y="0"/>
                    <a:pt x="466" y="62"/>
                    <a:pt x="16" y="155"/>
                  </a:cubicBezTo>
                  <a:cubicBezTo>
                    <a:pt x="1" y="155"/>
                    <a:pt x="16" y="186"/>
                    <a:pt x="32" y="186"/>
                  </a:cubicBezTo>
                  <a:cubicBezTo>
                    <a:pt x="482" y="109"/>
                    <a:pt x="807" y="62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66"/>
            <p:cNvSpPr/>
            <p:nvPr/>
          </p:nvSpPr>
          <p:spPr>
            <a:xfrm>
              <a:off x="2233475" y="3615900"/>
              <a:ext cx="38000" cy="55850"/>
            </a:xfrm>
            <a:custGeom>
              <a:rect b="b" l="l" r="r" t="t"/>
              <a:pathLst>
                <a:path extrusionOk="0" h="2234" w="1520">
                  <a:moveTo>
                    <a:pt x="0" y="0"/>
                  </a:moveTo>
                  <a:lnTo>
                    <a:pt x="279" y="248"/>
                  </a:lnTo>
                  <a:cubicBezTo>
                    <a:pt x="357" y="326"/>
                    <a:pt x="450" y="403"/>
                    <a:pt x="527" y="481"/>
                  </a:cubicBezTo>
                  <a:cubicBezTo>
                    <a:pt x="605" y="559"/>
                    <a:pt x="698" y="636"/>
                    <a:pt x="776" y="714"/>
                  </a:cubicBezTo>
                  <a:cubicBezTo>
                    <a:pt x="853" y="791"/>
                    <a:pt x="931" y="869"/>
                    <a:pt x="993" y="962"/>
                  </a:cubicBezTo>
                  <a:cubicBezTo>
                    <a:pt x="1101" y="1163"/>
                    <a:pt x="1210" y="1350"/>
                    <a:pt x="1303" y="1567"/>
                  </a:cubicBezTo>
                  <a:cubicBezTo>
                    <a:pt x="1334" y="1691"/>
                    <a:pt x="1380" y="1784"/>
                    <a:pt x="1411" y="1892"/>
                  </a:cubicBezTo>
                  <a:cubicBezTo>
                    <a:pt x="1458" y="2016"/>
                    <a:pt x="1473" y="2110"/>
                    <a:pt x="1520" y="2234"/>
                  </a:cubicBezTo>
                  <a:cubicBezTo>
                    <a:pt x="1489" y="2001"/>
                    <a:pt x="1442" y="1768"/>
                    <a:pt x="1365" y="1551"/>
                  </a:cubicBezTo>
                  <a:cubicBezTo>
                    <a:pt x="1287" y="1319"/>
                    <a:pt x="1179" y="1101"/>
                    <a:pt x="1070" y="915"/>
                  </a:cubicBezTo>
                  <a:cubicBezTo>
                    <a:pt x="993" y="807"/>
                    <a:pt x="915" y="714"/>
                    <a:pt x="838" y="636"/>
                  </a:cubicBezTo>
                  <a:cubicBezTo>
                    <a:pt x="745" y="559"/>
                    <a:pt x="667" y="481"/>
                    <a:pt x="558" y="403"/>
                  </a:cubicBezTo>
                  <a:cubicBezTo>
                    <a:pt x="388" y="248"/>
                    <a:pt x="202" y="10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66"/>
            <p:cNvSpPr/>
            <p:nvPr/>
          </p:nvSpPr>
          <p:spPr>
            <a:xfrm>
              <a:off x="2103950" y="3458850"/>
              <a:ext cx="43850" cy="74125"/>
            </a:xfrm>
            <a:custGeom>
              <a:rect b="b" l="l" r="r" t="t"/>
              <a:pathLst>
                <a:path extrusionOk="0" h="2965" w="1754">
                  <a:moveTo>
                    <a:pt x="1319" y="1"/>
                  </a:moveTo>
                  <a:lnTo>
                    <a:pt x="1" y="1024"/>
                  </a:lnTo>
                  <a:lnTo>
                    <a:pt x="373" y="2126"/>
                  </a:lnTo>
                  <a:cubicBezTo>
                    <a:pt x="373" y="2126"/>
                    <a:pt x="109" y="2948"/>
                    <a:pt x="513" y="2963"/>
                  </a:cubicBezTo>
                  <a:cubicBezTo>
                    <a:pt x="531" y="2964"/>
                    <a:pt x="548" y="2965"/>
                    <a:pt x="566" y="2965"/>
                  </a:cubicBezTo>
                  <a:cubicBezTo>
                    <a:pt x="1236" y="2965"/>
                    <a:pt x="1708" y="2122"/>
                    <a:pt x="1738" y="2002"/>
                  </a:cubicBezTo>
                  <a:cubicBezTo>
                    <a:pt x="1753" y="1940"/>
                    <a:pt x="1319" y="1"/>
                    <a:pt x="131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66"/>
            <p:cNvSpPr/>
            <p:nvPr/>
          </p:nvSpPr>
          <p:spPr>
            <a:xfrm>
              <a:off x="2103950" y="3459250"/>
              <a:ext cx="36875" cy="51975"/>
            </a:xfrm>
            <a:custGeom>
              <a:rect b="b" l="l" r="r" t="t"/>
              <a:pathLst>
                <a:path extrusionOk="0" h="2079" w="1475">
                  <a:moveTo>
                    <a:pt x="1319" y="0"/>
                  </a:moveTo>
                  <a:lnTo>
                    <a:pt x="1" y="1024"/>
                  </a:lnTo>
                  <a:lnTo>
                    <a:pt x="358" y="2079"/>
                  </a:lnTo>
                  <a:cubicBezTo>
                    <a:pt x="900" y="1799"/>
                    <a:pt x="1304" y="1303"/>
                    <a:pt x="1474" y="714"/>
                  </a:cubicBezTo>
                  <a:lnTo>
                    <a:pt x="13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66"/>
            <p:cNvSpPr/>
            <p:nvPr/>
          </p:nvSpPr>
          <p:spPr>
            <a:xfrm>
              <a:off x="2064025" y="3387825"/>
              <a:ext cx="90375" cy="112150"/>
            </a:xfrm>
            <a:custGeom>
              <a:rect b="b" l="l" r="r" t="t"/>
              <a:pathLst>
                <a:path extrusionOk="0" h="4486" w="3615">
                  <a:moveTo>
                    <a:pt x="1784" y="1"/>
                  </a:moveTo>
                  <a:cubicBezTo>
                    <a:pt x="943" y="1"/>
                    <a:pt x="31" y="533"/>
                    <a:pt x="16" y="2361"/>
                  </a:cubicBezTo>
                  <a:cubicBezTo>
                    <a:pt x="0" y="4253"/>
                    <a:pt x="1133" y="4486"/>
                    <a:pt x="1551" y="4486"/>
                  </a:cubicBezTo>
                  <a:cubicBezTo>
                    <a:pt x="1908" y="4486"/>
                    <a:pt x="3195" y="4455"/>
                    <a:pt x="3412" y="2563"/>
                  </a:cubicBezTo>
                  <a:cubicBezTo>
                    <a:pt x="3614" y="686"/>
                    <a:pt x="2746" y="66"/>
                    <a:pt x="1893" y="4"/>
                  </a:cubicBezTo>
                  <a:cubicBezTo>
                    <a:pt x="1857" y="2"/>
                    <a:pt x="1820" y="1"/>
                    <a:pt x="1784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66"/>
            <p:cNvSpPr/>
            <p:nvPr/>
          </p:nvSpPr>
          <p:spPr>
            <a:xfrm>
              <a:off x="2072950" y="3437675"/>
              <a:ext cx="9325" cy="4925"/>
            </a:xfrm>
            <a:custGeom>
              <a:rect b="b" l="l" r="r" t="t"/>
              <a:pathLst>
                <a:path extrusionOk="0" h="197" w="373">
                  <a:moveTo>
                    <a:pt x="252" y="0"/>
                  </a:moveTo>
                  <a:cubicBezTo>
                    <a:pt x="225" y="0"/>
                    <a:pt x="196" y="4"/>
                    <a:pt x="171" y="10"/>
                  </a:cubicBezTo>
                  <a:cubicBezTo>
                    <a:pt x="124" y="26"/>
                    <a:pt x="62" y="72"/>
                    <a:pt x="16" y="103"/>
                  </a:cubicBezTo>
                  <a:cubicBezTo>
                    <a:pt x="0" y="150"/>
                    <a:pt x="16" y="181"/>
                    <a:pt x="47" y="196"/>
                  </a:cubicBezTo>
                  <a:lnTo>
                    <a:pt x="124" y="196"/>
                  </a:lnTo>
                  <a:cubicBezTo>
                    <a:pt x="155" y="181"/>
                    <a:pt x="202" y="181"/>
                    <a:pt x="233" y="165"/>
                  </a:cubicBezTo>
                  <a:cubicBezTo>
                    <a:pt x="279" y="165"/>
                    <a:pt x="341" y="134"/>
                    <a:pt x="357" y="103"/>
                  </a:cubicBezTo>
                  <a:cubicBezTo>
                    <a:pt x="372" y="88"/>
                    <a:pt x="372" y="41"/>
                    <a:pt x="357" y="26"/>
                  </a:cubicBezTo>
                  <a:cubicBezTo>
                    <a:pt x="330" y="8"/>
                    <a:pt x="292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66"/>
            <p:cNvSpPr/>
            <p:nvPr/>
          </p:nvSpPr>
          <p:spPr>
            <a:xfrm>
              <a:off x="2101250" y="3436375"/>
              <a:ext cx="8550" cy="5050"/>
            </a:xfrm>
            <a:custGeom>
              <a:rect b="b" l="l" r="r" t="t"/>
              <a:pathLst>
                <a:path extrusionOk="0" h="202" w="342">
                  <a:moveTo>
                    <a:pt x="171" y="0"/>
                  </a:moveTo>
                  <a:cubicBezTo>
                    <a:pt x="109" y="0"/>
                    <a:pt x="62" y="31"/>
                    <a:pt x="16" y="62"/>
                  </a:cubicBezTo>
                  <a:cubicBezTo>
                    <a:pt x="0" y="78"/>
                    <a:pt x="0" y="124"/>
                    <a:pt x="16" y="140"/>
                  </a:cubicBezTo>
                  <a:cubicBezTo>
                    <a:pt x="62" y="155"/>
                    <a:pt x="109" y="186"/>
                    <a:pt x="155" y="186"/>
                  </a:cubicBezTo>
                  <a:cubicBezTo>
                    <a:pt x="217" y="202"/>
                    <a:pt x="248" y="202"/>
                    <a:pt x="295" y="202"/>
                  </a:cubicBezTo>
                  <a:cubicBezTo>
                    <a:pt x="310" y="202"/>
                    <a:pt x="326" y="202"/>
                    <a:pt x="326" y="186"/>
                  </a:cubicBezTo>
                  <a:cubicBezTo>
                    <a:pt x="341" y="155"/>
                    <a:pt x="341" y="124"/>
                    <a:pt x="326" y="78"/>
                  </a:cubicBezTo>
                  <a:cubicBezTo>
                    <a:pt x="295" y="47"/>
                    <a:pt x="233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66"/>
            <p:cNvSpPr/>
            <p:nvPr/>
          </p:nvSpPr>
          <p:spPr>
            <a:xfrm>
              <a:off x="2102025" y="3452100"/>
              <a:ext cx="4675" cy="8725"/>
            </a:xfrm>
            <a:custGeom>
              <a:rect b="b" l="l" r="r" t="t"/>
              <a:pathLst>
                <a:path extrusionOk="0" h="349" w="187">
                  <a:moveTo>
                    <a:pt x="35" y="0"/>
                  </a:moveTo>
                  <a:cubicBezTo>
                    <a:pt x="33" y="0"/>
                    <a:pt x="31" y="2"/>
                    <a:pt x="31" y="7"/>
                  </a:cubicBezTo>
                  <a:cubicBezTo>
                    <a:pt x="42" y="7"/>
                    <a:pt x="38" y="0"/>
                    <a:pt x="35" y="0"/>
                  </a:cubicBezTo>
                  <a:close/>
                  <a:moveTo>
                    <a:pt x="31" y="7"/>
                  </a:moveTo>
                  <a:cubicBezTo>
                    <a:pt x="0" y="131"/>
                    <a:pt x="47" y="333"/>
                    <a:pt x="186" y="348"/>
                  </a:cubicBezTo>
                  <a:cubicBezTo>
                    <a:pt x="62" y="302"/>
                    <a:pt x="47" y="147"/>
                    <a:pt x="31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66"/>
            <p:cNvSpPr/>
            <p:nvPr/>
          </p:nvSpPr>
          <p:spPr>
            <a:xfrm>
              <a:off x="2101325" y="3448725"/>
              <a:ext cx="10250" cy="10175"/>
            </a:xfrm>
            <a:custGeom>
              <a:rect b="b" l="l" r="r" t="t"/>
              <a:pathLst>
                <a:path extrusionOk="0" h="407" w="410">
                  <a:moveTo>
                    <a:pt x="190" y="1"/>
                  </a:moveTo>
                  <a:cubicBezTo>
                    <a:pt x="183" y="1"/>
                    <a:pt x="176" y="1"/>
                    <a:pt x="168" y="3"/>
                  </a:cubicBezTo>
                  <a:cubicBezTo>
                    <a:pt x="1" y="33"/>
                    <a:pt x="27" y="406"/>
                    <a:pt x="218" y="406"/>
                  </a:cubicBezTo>
                  <a:cubicBezTo>
                    <a:pt x="222" y="406"/>
                    <a:pt x="226" y="406"/>
                    <a:pt x="230" y="406"/>
                  </a:cubicBezTo>
                  <a:cubicBezTo>
                    <a:pt x="409" y="391"/>
                    <a:pt x="38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66"/>
            <p:cNvSpPr/>
            <p:nvPr/>
          </p:nvSpPr>
          <p:spPr>
            <a:xfrm>
              <a:off x="2106275" y="3448000"/>
              <a:ext cx="7025" cy="5125"/>
            </a:xfrm>
            <a:custGeom>
              <a:rect b="b" l="l" r="r" t="t"/>
              <a:pathLst>
                <a:path extrusionOk="0" h="205" w="281">
                  <a:moveTo>
                    <a:pt x="280" y="1"/>
                  </a:moveTo>
                  <a:cubicBezTo>
                    <a:pt x="249" y="63"/>
                    <a:pt x="203" y="109"/>
                    <a:pt x="172" y="109"/>
                  </a:cubicBezTo>
                  <a:cubicBezTo>
                    <a:pt x="125" y="109"/>
                    <a:pt x="78" y="63"/>
                    <a:pt x="47" y="47"/>
                  </a:cubicBezTo>
                  <a:cubicBezTo>
                    <a:pt x="32" y="47"/>
                    <a:pt x="32" y="63"/>
                    <a:pt x="1" y="78"/>
                  </a:cubicBezTo>
                  <a:cubicBezTo>
                    <a:pt x="43" y="148"/>
                    <a:pt x="97" y="205"/>
                    <a:pt x="163" y="205"/>
                  </a:cubicBezTo>
                  <a:cubicBezTo>
                    <a:pt x="171" y="205"/>
                    <a:pt x="179" y="204"/>
                    <a:pt x="187" y="202"/>
                  </a:cubicBezTo>
                  <a:cubicBezTo>
                    <a:pt x="265" y="156"/>
                    <a:pt x="280" y="78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66"/>
            <p:cNvSpPr/>
            <p:nvPr/>
          </p:nvSpPr>
          <p:spPr>
            <a:xfrm>
              <a:off x="2080700" y="3453825"/>
              <a:ext cx="3500" cy="8925"/>
            </a:xfrm>
            <a:custGeom>
              <a:rect b="b" l="l" r="r" t="t"/>
              <a:pathLst>
                <a:path extrusionOk="0" h="357" w="140">
                  <a:moveTo>
                    <a:pt x="109" y="0"/>
                  </a:moveTo>
                  <a:lnTo>
                    <a:pt x="109" y="0"/>
                  </a:lnTo>
                  <a:cubicBezTo>
                    <a:pt x="124" y="140"/>
                    <a:pt x="109" y="295"/>
                    <a:pt x="0" y="357"/>
                  </a:cubicBezTo>
                  <a:cubicBezTo>
                    <a:pt x="140" y="310"/>
                    <a:pt x="140" y="124"/>
                    <a:pt x="1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66"/>
            <p:cNvSpPr/>
            <p:nvPr/>
          </p:nvSpPr>
          <p:spPr>
            <a:xfrm>
              <a:off x="2074500" y="3451100"/>
              <a:ext cx="10775" cy="10500"/>
            </a:xfrm>
            <a:custGeom>
              <a:rect b="b" l="l" r="r" t="t"/>
              <a:pathLst>
                <a:path extrusionOk="0" h="420" w="431">
                  <a:moveTo>
                    <a:pt x="226" y="0"/>
                  </a:moveTo>
                  <a:cubicBezTo>
                    <a:pt x="223" y="0"/>
                    <a:pt x="220" y="0"/>
                    <a:pt x="217" y="1"/>
                  </a:cubicBezTo>
                  <a:cubicBezTo>
                    <a:pt x="0" y="1"/>
                    <a:pt x="47" y="419"/>
                    <a:pt x="233" y="419"/>
                  </a:cubicBezTo>
                  <a:cubicBezTo>
                    <a:pt x="431" y="404"/>
                    <a:pt x="389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66"/>
            <p:cNvSpPr/>
            <p:nvPr/>
          </p:nvSpPr>
          <p:spPr>
            <a:xfrm>
              <a:off x="2072550" y="3451725"/>
              <a:ext cx="6225" cy="4825"/>
            </a:xfrm>
            <a:custGeom>
              <a:rect b="b" l="l" r="r" t="t"/>
              <a:pathLst>
                <a:path extrusionOk="0" h="193" w="249">
                  <a:moveTo>
                    <a:pt x="220" y="1"/>
                  </a:moveTo>
                  <a:cubicBezTo>
                    <a:pt x="219" y="1"/>
                    <a:pt x="218" y="3"/>
                    <a:pt x="218" y="7"/>
                  </a:cubicBezTo>
                  <a:cubicBezTo>
                    <a:pt x="171" y="22"/>
                    <a:pt x="156" y="69"/>
                    <a:pt x="125" y="84"/>
                  </a:cubicBezTo>
                  <a:cubicBezTo>
                    <a:pt x="116" y="90"/>
                    <a:pt x="108" y="93"/>
                    <a:pt x="100" y="93"/>
                  </a:cubicBezTo>
                  <a:cubicBezTo>
                    <a:pt x="66" y="93"/>
                    <a:pt x="38" y="45"/>
                    <a:pt x="1" y="7"/>
                  </a:cubicBezTo>
                  <a:lnTo>
                    <a:pt x="1" y="7"/>
                  </a:lnTo>
                  <a:cubicBezTo>
                    <a:pt x="1" y="84"/>
                    <a:pt x="47" y="162"/>
                    <a:pt x="125" y="193"/>
                  </a:cubicBezTo>
                  <a:cubicBezTo>
                    <a:pt x="202" y="193"/>
                    <a:pt x="233" y="131"/>
                    <a:pt x="249" y="53"/>
                  </a:cubicBezTo>
                  <a:cubicBezTo>
                    <a:pt x="237" y="18"/>
                    <a:pt x="225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66"/>
            <p:cNvSpPr/>
            <p:nvPr/>
          </p:nvSpPr>
          <p:spPr>
            <a:xfrm>
              <a:off x="2097375" y="3477950"/>
              <a:ext cx="6225" cy="3950"/>
            </a:xfrm>
            <a:custGeom>
              <a:rect b="b" l="l" r="r" t="t"/>
              <a:pathLst>
                <a:path extrusionOk="0" h="158" w="249">
                  <a:moveTo>
                    <a:pt x="241" y="1"/>
                  </a:moveTo>
                  <a:cubicBezTo>
                    <a:pt x="237" y="1"/>
                    <a:pt x="233" y="5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lnTo>
                    <a:pt x="233" y="12"/>
                  </a:lnTo>
                  <a:lnTo>
                    <a:pt x="233" y="12"/>
                  </a:lnTo>
                  <a:lnTo>
                    <a:pt x="233" y="12"/>
                  </a:lnTo>
                  <a:lnTo>
                    <a:pt x="0" y="90"/>
                  </a:lnTo>
                  <a:cubicBezTo>
                    <a:pt x="6" y="93"/>
                    <a:pt x="13" y="95"/>
                    <a:pt x="21" y="97"/>
                  </a:cubicBezTo>
                  <a:lnTo>
                    <a:pt x="21" y="97"/>
                  </a:lnTo>
                  <a:lnTo>
                    <a:pt x="233" y="12"/>
                  </a:lnTo>
                  <a:lnTo>
                    <a:pt x="233" y="12"/>
                  </a:lnTo>
                  <a:cubicBezTo>
                    <a:pt x="217" y="43"/>
                    <a:pt x="171" y="90"/>
                    <a:pt x="140" y="105"/>
                  </a:cubicBezTo>
                  <a:cubicBezTo>
                    <a:pt x="102" y="105"/>
                    <a:pt x="54" y="105"/>
                    <a:pt x="21" y="97"/>
                  </a:cubicBezTo>
                  <a:lnTo>
                    <a:pt x="21" y="97"/>
                  </a:lnTo>
                  <a:lnTo>
                    <a:pt x="0" y="105"/>
                  </a:lnTo>
                  <a:cubicBezTo>
                    <a:pt x="23" y="140"/>
                    <a:pt x="73" y="158"/>
                    <a:pt x="122" y="158"/>
                  </a:cubicBezTo>
                  <a:cubicBezTo>
                    <a:pt x="139" y="158"/>
                    <a:pt x="155" y="156"/>
                    <a:pt x="171" y="152"/>
                  </a:cubicBezTo>
                  <a:cubicBezTo>
                    <a:pt x="233" y="121"/>
                    <a:pt x="248" y="74"/>
                    <a:pt x="248" y="12"/>
                  </a:cubicBezTo>
                  <a:cubicBezTo>
                    <a:pt x="248" y="5"/>
                    <a:pt x="24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66"/>
            <p:cNvSpPr/>
            <p:nvPr/>
          </p:nvSpPr>
          <p:spPr>
            <a:xfrm>
              <a:off x="2083400" y="3435975"/>
              <a:ext cx="16700" cy="39550"/>
            </a:xfrm>
            <a:custGeom>
              <a:rect b="b" l="l" r="r" t="t"/>
              <a:pathLst>
                <a:path extrusionOk="0" h="1582" w="668">
                  <a:moveTo>
                    <a:pt x="156" y="1"/>
                  </a:moveTo>
                  <a:cubicBezTo>
                    <a:pt x="125" y="1"/>
                    <a:pt x="125" y="1"/>
                    <a:pt x="125" y="16"/>
                  </a:cubicBezTo>
                  <a:cubicBezTo>
                    <a:pt x="32" y="435"/>
                    <a:pt x="16" y="916"/>
                    <a:pt x="1" y="1319"/>
                  </a:cubicBezTo>
                  <a:cubicBezTo>
                    <a:pt x="1" y="1336"/>
                    <a:pt x="14" y="1343"/>
                    <a:pt x="34" y="1343"/>
                  </a:cubicBezTo>
                  <a:cubicBezTo>
                    <a:pt x="85" y="1343"/>
                    <a:pt x="180" y="1299"/>
                    <a:pt x="202" y="1288"/>
                  </a:cubicBezTo>
                  <a:lnTo>
                    <a:pt x="202" y="1567"/>
                  </a:lnTo>
                  <a:cubicBezTo>
                    <a:pt x="202" y="1567"/>
                    <a:pt x="216" y="1581"/>
                    <a:pt x="235" y="1581"/>
                  </a:cubicBezTo>
                  <a:cubicBezTo>
                    <a:pt x="244" y="1581"/>
                    <a:pt x="254" y="1578"/>
                    <a:pt x="265" y="1567"/>
                  </a:cubicBezTo>
                  <a:cubicBezTo>
                    <a:pt x="287" y="1572"/>
                    <a:pt x="310" y="1574"/>
                    <a:pt x="333" y="1574"/>
                  </a:cubicBezTo>
                  <a:cubicBezTo>
                    <a:pt x="464" y="1574"/>
                    <a:pt x="588" y="1500"/>
                    <a:pt x="668" y="1381"/>
                  </a:cubicBezTo>
                  <a:cubicBezTo>
                    <a:pt x="668" y="1381"/>
                    <a:pt x="668" y="1366"/>
                    <a:pt x="652" y="1366"/>
                  </a:cubicBezTo>
                  <a:cubicBezTo>
                    <a:pt x="544" y="1459"/>
                    <a:pt x="404" y="1490"/>
                    <a:pt x="265" y="1521"/>
                  </a:cubicBezTo>
                  <a:cubicBezTo>
                    <a:pt x="265" y="1490"/>
                    <a:pt x="280" y="1180"/>
                    <a:pt x="280" y="1180"/>
                  </a:cubicBezTo>
                  <a:lnTo>
                    <a:pt x="280" y="1180"/>
                  </a:lnTo>
                  <a:cubicBezTo>
                    <a:pt x="202" y="1211"/>
                    <a:pt x="156" y="1226"/>
                    <a:pt x="94" y="1242"/>
                  </a:cubicBezTo>
                  <a:cubicBezTo>
                    <a:pt x="94" y="838"/>
                    <a:pt x="171" y="435"/>
                    <a:pt x="171" y="16"/>
                  </a:cubicBezTo>
                  <a:cubicBezTo>
                    <a:pt x="171" y="16"/>
                    <a:pt x="17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66"/>
            <p:cNvSpPr/>
            <p:nvPr/>
          </p:nvSpPr>
          <p:spPr>
            <a:xfrm>
              <a:off x="2091550" y="3469325"/>
              <a:ext cx="10500" cy="8075"/>
            </a:xfrm>
            <a:custGeom>
              <a:rect b="b" l="l" r="r" t="t"/>
              <a:pathLst>
                <a:path extrusionOk="0" h="323" w="420">
                  <a:moveTo>
                    <a:pt x="373" y="1"/>
                  </a:moveTo>
                  <a:cubicBezTo>
                    <a:pt x="249" y="109"/>
                    <a:pt x="109" y="156"/>
                    <a:pt x="1" y="187"/>
                  </a:cubicBezTo>
                  <a:cubicBezTo>
                    <a:pt x="63" y="233"/>
                    <a:pt x="109" y="295"/>
                    <a:pt x="187" y="311"/>
                  </a:cubicBezTo>
                  <a:cubicBezTo>
                    <a:pt x="210" y="319"/>
                    <a:pt x="229" y="322"/>
                    <a:pt x="251" y="322"/>
                  </a:cubicBezTo>
                  <a:cubicBezTo>
                    <a:pt x="272" y="322"/>
                    <a:pt x="295" y="319"/>
                    <a:pt x="326" y="311"/>
                  </a:cubicBezTo>
                  <a:cubicBezTo>
                    <a:pt x="419" y="295"/>
                    <a:pt x="419" y="202"/>
                    <a:pt x="404" y="125"/>
                  </a:cubicBezTo>
                  <a:cubicBezTo>
                    <a:pt x="388" y="78"/>
                    <a:pt x="388" y="47"/>
                    <a:pt x="3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66"/>
            <p:cNvSpPr/>
            <p:nvPr/>
          </p:nvSpPr>
          <p:spPr>
            <a:xfrm>
              <a:off x="2096200" y="3472425"/>
              <a:ext cx="5850" cy="5275"/>
            </a:xfrm>
            <a:custGeom>
              <a:rect b="b" l="l" r="r" t="t"/>
              <a:pathLst>
                <a:path extrusionOk="0" h="211" w="234">
                  <a:moveTo>
                    <a:pt x="218" y="1"/>
                  </a:moveTo>
                  <a:lnTo>
                    <a:pt x="218" y="1"/>
                  </a:lnTo>
                  <a:cubicBezTo>
                    <a:pt x="109" y="16"/>
                    <a:pt x="1" y="94"/>
                    <a:pt x="1" y="187"/>
                  </a:cubicBezTo>
                  <a:cubicBezTo>
                    <a:pt x="24" y="202"/>
                    <a:pt x="43" y="210"/>
                    <a:pt x="65" y="210"/>
                  </a:cubicBezTo>
                  <a:cubicBezTo>
                    <a:pt x="86" y="210"/>
                    <a:pt x="109" y="202"/>
                    <a:pt x="140" y="187"/>
                  </a:cubicBezTo>
                  <a:cubicBezTo>
                    <a:pt x="233" y="171"/>
                    <a:pt x="233" y="78"/>
                    <a:pt x="218" y="1"/>
                  </a:cubicBez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66"/>
            <p:cNvSpPr/>
            <p:nvPr/>
          </p:nvSpPr>
          <p:spPr>
            <a:xfrm>
              <a:off x="2062475" y="3386700"/>
              <a:ext cx="99675" cy="66925"/>
            </a:xfrm>
            <a:custGeom>
              <a:rect b="b" l="l" r="r" t="t"/>
              <a:pathLst>
                <a:path extrusionOk="0" h="2677" w="3987">
                  <a:moveTo>
                    <a:pt x="1929" y="0"/>
                  </a:moveTo>
                  <a:cubicBezTo>
                    <a:pt x="1426" y="0"/>
                    <a:pt x="1024" y="204"/>
                    <a:pt x="1024" y="204"/>
                  </a:cubicBezTo>
                  <a:cubicBezTo>
                    <a:pt x="0" y="591"/>
                    <a:pt x="93" y="2127"/>
                    <a:pt x="93" y="2127"/>
                  </a:cubicBezTo>
                  <a:cubicBezTo>
                    <a:pt x="853" y="1863"/>
                    <a:pt x="1008" y="1010"/>
                    <a:pt x="1008" y="1010"/>
                  </a:cubicBezTo>
                  <a:cubicBezTo>
                    <a:pt x="1247" y="2092"/>
                    <a:pt x="2517" y="2143"/>
                    <a:pt x="2754" y="2143"/>
                  </a:cubicBezTo>
                  <a:cubicBezTo>
                    <a:pt x="2779" y="2143"/>
                    <a:pt x="2792" y="2142"/>
                    <a:pt x="2792" y="2142"/>
                  </a:cubicBezTo>
                  <a:cubicBezTo>
                    <a:pt x="2792" y="2142"/>
                    <a:pt x="2943" y="2677"/>
                    <a:pt x="3257" y="2677"/>
                  </a:cubicBezTo>
                  <a:cubicBezTo>
                    <a:pt x="3277" y="2677"/>
                    <a:pt x="3298" y="2674"/>
                    <a:pt x="3319" y="2670"/>
                  </a:cubicBezTo>
                  <a:cubicBezTo>
                    <a:pt x="3552" y="2608"/>
                    <a:pt x="3986" y="1507"/>
                    <a:pt x="3133" y="545"/>
                  </a:cubicBezTo>
                  <a:cubicBezTo>
                    <a:pt x="2763" y="120"/>
                    <a:pt x="2316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66"/>
            <p:cNvSpPr/>
            <p:nvPr/>
          </p:nvSpPr>
          <p:spPr>
            <a:xfrm>
              <a:off x="2087275" y="3411175"/>
              <a:ext cx="41525" cy="31425"/>
            </a:xfrm>
            <a:custGeom>
              <a:rect b="b" l="l" r="r" t="t"/>
              <a:pathLst>
                <a:path extrusionOk="0" h="1257" w="1661">
                  <a:moveTo>
                    <a:pt x="1" y="0"/>
                  </a:moveTo>
                  <a:lnTo>
                    <a:pt x="1" y="0"/>
                  </a:lnTo>
                  <a:cubicBezTo>
                    <a:pt x="16" y="202"/>
                    <a:pt x="94" y="372"/>
                    <a:pt x="187" y="528"/>
                  </a:cubicBezTo>
                  <a:cubicBezTo>
                    <a:pt x="280" y="698"/>
                    <a:pt x="420" y="838"/>
                    <a:pt x="575" y="946"/>
                  </a:cubicBezTo>
                  <a:cubicBezTo>
                    <a:pt x="621" y="977"/>
                    <a:pt x="652" y="1008"/>
                    <a:pt x="699" y="1024"/>
                  </a:cubicBezTo>
                  <a:lnTo>
                    <a:pt x="745" y="1070"/>
                  </a:lnTo>
                  <a:lnTo>
                    <a:pt x="807" y="1101"/>
                  </a:lnTo>
                  <a:cubicBezTo>
                    <a:pt x="854" y="1132"/>
                    <a:pt x="885" y="1148"/>
                    <a:pt x="947" y="1163"/>
                  </a:cubicBezTo>
                  <a:lnTo>
                    <a:pt x="1087" y="1210"/>
                  </a:lnTo>
                  <a:cubicBezTo>
                    <a:pt x="1102" y="1210"/>
                    <a:pt x="1118" y="1225"/>
                    <a:pt x="1164" y="1225"/>
                  </a:cubicBezTo>
                  <a:lnTo>
                    <a:pt x="1242" y="1241"/>
                  </a:lnTo>
                  <a:lnTo>
                    <a:pt x="1366" y="1256"/>
                  </a:lnTo>
                  <a:lnTo>
                    <a:pt x="1660" y="1256"/>
                  </a:lnTo>
                  <a:cubicBezTo>
                    <a:pt x="1567" y="1241"/>
                    <a:pt x="1474" y="1241"/>
                    <a:pt x="1397" y="1225"/>
                  </a:cubicBezTo>
                  <a:lnTo>
                    <a:pt x="1257" y="1179"/>
                  </a:lnTo>
                  <a:lnTo>
                    <a:pt x="1195" y="1163"/>
                  </a:lnTo>
                  <a:lnTo>
                    <a:pt x="1133" y="1148"/>
                  </a:lnTo>
                  <a:lnTo>
                    <a:pt x="1009" y="1101"/>
                  </a:lnTo>
                  <a:lnTo>
                    <a:pt x="885" y="1055"/>
                  </a:lnTo>
                  <a:lnTo>
                    <a:pt x="823" y="1024"/>
                  </a:lnTo>
                  <a:lnTo>
                    <a:pt x="761" y="993"/>
                  </a:lnTo>
                  <a:cubicBezTo>
                    <a:pt x="730" y="977"/>
                    <a:pt x="683" y="962"/>
                    <a:pt x="652" y="915"/>
                  </a:cubicBezTo>
                  <a:cubicBezTo>
                    <a:pt x="497" y="822"/>
                    <a:pt x="373" y="683"/>
                    <a:pt x="265" y="528"/>
                  </a:cubicBezTo>
                  <a:cubicBezTo>
                    <a:pt x="125" y="357"/>
                    <a:pt x="47" y="186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66"/>
            <p:cNvSpPr/>
            <p:nvPr/>
          </p:nvSpPr>
          <p:spPr>
            <a:xfrm>
              <a:off x="2139625" y="3439050"/>
              <a:ext cx="24075" cy="30050"/>
            </a:xfrm>
            <a:custGeom>
              <a:rect b="b" l="l" r="r" t="t"/>
              <a:pathLst>
                <a:path extrusionOk="0" h="1202" w="963">
                  <a:moveTo>
                    <a:pt x="621" y="1"/>
                  </a:moveTo>
                  <a:cubicBezTo>
                    <a:pt x="355" y="1"/>
                    <a:pt x="47" y="514"/>
                    <a:pt x="47" y="514"/>
                  </a:cubicBezTo>
                  <a:lnTo>
                    <a:pt x="1" y="1025"/>
                  </a:lnTo>
                  <a:lnTo>
                    <a:pt x="1" y="1041"/>
                  </a:lnTo>
                  <a:cubicBezTo>
                    <a:pt x="54" y="1147"/>
                    <a:pt x="157" y="1202"/>
                    <a:pt x="266" y="1202"/>
                  </a:cubicBezTo>
                  <a:cubicBezTo>
                    <a:pt x="317" y="1202"/>
                    <a:pt x="370" y="1190"/>
                    <a:pt x="419" y="1165"/>
                  </a:cubicBezTo>
                  <a:cubicBezTo>
                    <a:pt x="730" y="1025"/>
                    <a:pt x="962" y="141"/>
                    <a:pt x="699" y="17"/>
                  </a:cubicBezTo>
                  <a:cubicBezTo>
                    <a:pt x="673" y="6"/>
                    <a:pt x="647" y="1"/>
                    <a:pt x="62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66"/>
            <p:cNvSpPr/>
            <p:nvPr/>
          </p:nvSpPr>
          <p:spPr>
            <a:xfrm>
              <a:off x="2142725" y="3445675"/>
              <a:ext cx="12450" cy="19675"/>
            </a:xfrm>
            <a:custGeom>
              <a:rect b="b" l="l" r="r" t="t"/>
              <a:pathLst>
                <a:path extrusionOk="0" h="787" w="498">
                  <a:moveTo>
                    <a:pt x="497" y="1"/>
                  </a:moveTo>
                  <a:lnTo>
                    <a:pt x="497" y="1"/>
                  </a:lnTo>
                  <a:cubicBezTo>
                    <a:pt x="202" y="63"/>
                    <a:pt x="1" y="466"/>
                    <a:pt x="32" y="760"/>
                  </a:cubicBezTo>
                  <a:cubicBezTo>
                    <a:pt x="32" y="779"/>
                    <a:pt x="42" y="786"/>
                    <a:pt x="51" y="786"/>
                  </a:cubicBezTo>
                  <a:cubicBezTo>
                    <a:pt x="58" y="786"/>
                    <a:pt x="63" y="782"/>
                    <a:pt x="63" y="776"/>
                  </a:cubicBezTo>
                  <a:cubicBezTo>
                    <a:pt x="78" y="698"/>
                    <a:pt x="125" y="636"/>
                    <a:pt x="156" y="590"/>
                  </a:cubicBezTo>
                  <a:cubicBezTo>
                    <a:pt x="192" y="541"/>
                    <a:pt x="257" y="502"/>
                    <a:pt x="320" y="502"/>
                  </a:cubicBezTo>
                  <a:cubicBezTo>
                    <a:pt x="338" y="502"/>
                    <a:pt x="356" y="506"/>
                    <a:pt x="373" y="512"/>
                  </a:cubicBezTo>
                  <a:lnTo>
                    <a:pt x="373" y="481"/>
                  </a:lnTo>
                  <a:cubicBezTo>
                    <a:pt x="373" y="466"/>
                    <a:pt x="358" y="466"/>
                    <a:pt x="358" y="466"/>
                  </a:cubicBezTo>
                  <a:cubicBezTo>
                    <a:pt x="334" y="456"/>
                    <a:pt x="306" y="451"/>
                    <a:pt x="278" y="451"/>
                  </a:cubicBezTo>
                  <a:cubicBezTo>
                    <a:pt x="213" y="451"/>
                    <a:pt x="147" y="478"/>
                    <a:pt x="125" y="543"/>
                  </a:cubicBezTo>
                  <a:cubicBezTo>
                    <a:pt x="187" y="326"/>
                    <a:pt x="280" y="125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66"/>
            <p:cNvSpPr/>
            <p:nvPr/>
          </p:nvSpPr>
          <p:spPr>
            <a:xfrm>
              <a:off x="1928700" y="3375875"/>
              <a:ext cx="83400" cy="69450"/>
            </a:xfrm>
            <a:custGeom>
              <a:rect b="b" l="l" r="r" t="t"/>
              <a:pathLst>
                <a:path extrusionOk="0" h="2778" w="3336">
                  <a:moveTo>
                    <a:pt x="125" y="1"/>
                  </a:moveTo>
                  <a:lnTo>
                    <a:pt x="1" y="156"/>
                  </a:lnTo>
                  <a:lnTo>
                    <a:pt x="3211" y="2777"/>
                  </a:lnTo>
                  <a:lnTo>
                    <a:pt x="3335" y="263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66"/>
            <p:cNvSpPr/>
            <p:nvPr/>
          </p:nvSpPr>
          <p:spPr>
            <a:xfrm>
              <a:off x="1392450" y="3473200"/>
              <a:ext cx="276500" cy="276500"/>
            </a:xfrm>
            <a:custGeom>
              <a:rect b="b" l="l" r="r" t="t"/>
              <a:pathLst>
                <a:path extrusionOk="0" h="11060" w="11060">
                  <a:moveTo>
                    <a:pt x="5522" y="1"/>
                  </a:moveTo>
                  <a:cubicBezTo>
                    <a:pt x="2482" y="1"/>
                    <a:pt x="1" y="2482"/>
                    <a:pt x="1" y="5538"/>
                  </a:cubicBezTo>
                  <a:cubicBezTo>
                    <a:pt x="1" y="8578"/>
                    <a:pt x="2482" y="11059"/>
                    <a:pt x="5522" y="11059"/>
                  </a:cubicBezTo>
                  <a:cubicBezTo>
                    <a:pt x="8578" y="11059"/>
                    <a:pt x="11059" y="8578"/>
                    <a:pt x="11059" y="5538"/>
                  </a:cubicBezTo>
                  <a:cubicBezTo>
                    <a:pt x="11059" y="2482"/>
                    <a:pt x="8578" y="1"/>
                    <a:pt x="5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66"/>
            <p:cNvSpPr/>
            <p:nvPr/>
          </p:nvSpPr>
          <p:spPr>
            <a:xfrm>
              <a:off x="1391300" y="3471275"/>
              <a:ext cx="279200" cy="279200"/>
            </a:xfrm>
            <a:custGeom>
              <a:rect b="b" l="l" r="r" t="t"/>
              <a:pathLst>
                <a:path extrusionOk="0" h="11168" w="11168">
                  <a:moveTo>
                    <a:pt x="5584" y="124"/>
                  </a:moveTo>
                  <a:cubicBezTo>
                    <a:pt x="8608" y="124"/>
                    <a:pt x="11059" y="2590"/>
                    <a:pt x="11059" y="5615"/>
                  </a:cubicBezTo>
                  <a:cubicBezTo>
                    <a:pt x="11059" y="8639"/>
                    <a:pt x="8608" y="11090"/>
                    <a:pt x="5584" y="11090"/>
                  </a:cubicBezTo>
                  <a:cubicBezTo>
                    <a:pt x="2559" y="11090"/>
                    <a:pt x="93" y="8639"/>
                    <a:pt x="93" y="5615"/>
                  </a:cubicBezTo>
                  <a:cubicBezTo>
                    <a:pt x="93" y="2575"/>
                    <a:pt x="2559" y="124"/>
                    <a:pt x="5584" y="124"/>
                  </a:cubicBezTo>
                  <a:close/>
                  <a:moveTo>
                    <a:pt x="5584" y="0"/>
                  </a:moveTo>
                  <a:cubicBezTo>
                    <a:pt x="2497" y="0"/>
                    <a:pt x="0" y="2497"/>
                    <a:pt x="0" y="5584"/>
                  </a:cubicBezTo>
                  <a:cubicBezTo>
                    <a:pt x="0" y="8670"/>
                    <a:pt x="2497" y="11167"/>
                    <a:pt x="5584" y="11167"/>
                  </a:cubicBezTo>
                  <a:cubicBezTo>
                    <a:pt x="8655" y="11167"/>
                    <a:pt x="11167" y="8686"/>
                    <a:pt x="11167" y="5615"/>
                  </a:cubicBezTo>
                  <a:cubicBezTo>
                    <a:pt x="11167" y="2528"/>
                    <a:pt x="8655" y="0"/>
                    <a:pt x="5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66"/>
            <p:cNvSpPr/>
            <p:nvPr/>
          </p:nvSpPr>
          <p:spPr>
            <a:xfrm>
              <a:off x="1372300" y="3453050"/>
              <a:ext cx="316800" cy="316800"/>
            </a:xfrm>
            <a:custGeom>
              <a:rect b="b" l="l" r="r" t="t"/>
              <a:pathLst>
                <a:path extrusionOk="0" h="12672" w="12672">
                  <a:moveTo>
                    <a:pt x="6344" y="171"/>
                  </a:moveTo>
                  <a:cubicBezTo>
                    <a:pt x="9725" y="186"/>
                    <a:pt x="12485" y="2947"/>
                    <a:pt x="12485" y="6313"/>
                  </a:cubicBezTo>
                  <a:cubicBezTo>
                    <a:pt x="12485" y="9709"/>
                    <a:pt x="9725" y="12454"/>
                    <a:pt x="6344" y="12454"/>
                  </a:cubicBezTo>
                  <a:cubicBezTo>
                    <a:pt x="2947" y="12454"/>
                    <a:pt x="186" y="9709"/>
                    <a:pt x="186" y="6313"/>
                  </a:cubicBezTo>
                  <a:cubicBezTo>
                    <a:pt x="186" y="2916"/>
                    <a:pt x="2947" y="171"/>
                    <a:pt x="6344" y="171"/>
                  </a:cubicBezTo>
                  <a:close/>
                  <a:moveTo>
                    <a:pt x="6344" y="0"/>
                  </a:moveTo>
                  <a:cubicBezTo>
                    <a:pt x="2823" y="0"/>
                    <a:pt x="0" y="2823"/>
                    <a:pt x="0" y="6344"/>
                  </a:cubicBezTo>
                  <a:cubicBezTo>
                    <a:pt x="0" y="9849"/>
                    <a:pt x="2823" y="12672"/>
                    <a:pt x="6344" y="12672"/>
                  </a:cubicBezTo>
                  <a:cubicBezTo>
                    <a:pt x="9849" y="12672"/>
                    <a:pt x="12672" y="9833"/>
                    <a:pt x="12672" y="6344"/>
                  </a:cubicBezTo>
                  <a:cubicBezTo>
                    <a:pt x="12672" y="2823"/>
                    <a:pt x="9849" y="0"/>
                    <a:pt x="6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66"/>
            <p:cNvSpPr/>
            <p:nvPr/>
          </p:nvSpPr>
          <p:spPr>
            <a:xfrm>
              <a:off x="1550000" y="3524825"/>
              <a:ext cx="141400" cy="178400"/>
            </a:xfrm>
            <a:custGeom>
              <a:rect b="b" l="l" r="r" t="t"/>
              <a:pathLst>
                <a:path extrusionOk="0" h="7136" w="5656">
                  <a:moveTo>
                    <a:pt x="506" y="1"/>
                  </a:moveTo>
                  <a:cubicBezTo>
                    <a:pt x="148" y="1"/>
                    <a:pt x="1" y="558"/>
                    <a:pt x="73" y="991"/>
                  </a:cubicBezTo>
                  <a:cubicBezTo>
                    <a:pt x="228" y="1891"/>
                    <a:pt x="802" y="5985"/>
                    <a:pt x="1578" y="6357"/>
                  </a:cubicBezTo>
                  <a:cubicBezTo>
                    <a:pt x="2849" y="6947"/>
                    <a:pt x="3268" y="6931"/>
                    <a:pt x="4354" y="7133"/>
                  </a:cubicBezTo>
                  <a:cubicBezTo>
                    <a:pt x="4364" y="7135"/>
                    <a:pt x="4373" y="7136"/>
                    <a:pt x="4383" y="7136"/>
                  </a:cubicBezTo>
                  <a:cubicBezTo>
                    <a:pt x="4964" y="7136"/>
                    <a:pt x="5656" y="4062"/>
                    <a:pt x="5106" y="4062"/>
                  </a:cubicBezTo>
                  <a:cubicBezTo>
                    <a:pt x="5104" y="4062"/>
                    <a:pt x="5101" y="4062"/>
                    <a:pt x="5098" y="4062"/>
                  </a:cubicBezTo>
                  <a:cubicBezTo>
                    <a:pt x="4625" y="4095"/>
                    <a:pt x="4178" y="4111"/>
                    <a:pt x="3829" y="4111"/>
                  </a:cubicBezTo>
                  <a:cubicBezTo>
                    <a:pt x="3527" y="4111"/>
                    <a:pt x="3299" y="4099"/>
                    <a:pt x="3191" y="4078"/>
                  </a:cubicBezTo>
                  <a:cubicBezTo>
                    <a:pt x="2973" y="4046"/>
                    <a:pt x="2151" y="1736"/>
                    <a:pt x="1205" y="510"/>
                  </a:cubicBezTo>
                  <a:cubicBezTo>
                    <a:pt x="920" y="142"/>
                    <a:pt x="687" y="1"/>
                    <a:pt x="506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66"/>
            <p:cNvSpPr/>
            <p:nvPr/>
          </p:nvSpPr>
          <p:spPr>
            <a:xfrm>
              <a:off x="1648375" y="3623600"/>
              <a:ext cx="133775" cy="86150"/>
            </a:xfrm>
            <a:custGeom>
              <a:rect b="b" l="l" r="r" t="t"/>
              <a:pathLst>
                <a:path extrusionOk="0" h="3446" w="5351">
                  <a:moveTo>
                    <a:pt x="2528" y="0"/>
                  </a:moveTo>
                  <a:cubicBezTo>
                    <a:pt x="1411" y="0"/>
                    <a:pt x="465" y="173"/>
                    <a:pt x="465" y="173"/>
                  </a:cubicBezTo>
                  <a:cubicBezTo>
                    <a:pt x="0" y="731"/>
                    <a:pt x="124" y="3089"/>
                    <a:pt x="124" y="3089"/>
                  </a:cubicBezTo>
                  <a:cubicBezTo>
                    <a:pt x="512" y="3213"/>
                    <a:pt x="915" y="3321"/>
                    <a:pt x="1318" y="3399"/>
                  </a:cubicBezTo>
                  <a:cubicBezTo>
                    <a:pt x="1470" y="3413"/>
                    <a:pt x="1740" y="3445"/>
                    <a:pt x="1998" y="3445"/>
                  </a:cubicBezTo>
                  <a:cubicBezTo>
                    <a:pt x="2320" y="3445"/>
                    <a:pt x="2625" y="3395"/>
                    <a:pt x="2668" y="3197"/>
                  </a:cubicBezTo>
                  <a:cubicBezTo>
                    <a:pt x="2714" y="2965"/>
                    <a:pt x="2171" y="2825"/>
                    <a:pt x="1815" y="2732"/>
                  </a:cubicBezTo>
                  <a:cubicBezTo>
                    <a:pt x="1613" y="2670"/>
                    <a:pt x="1349" y="2515"/>
                    <a:pt x="1380" y="2391"/>
                  </a:cubicBezTo>
                  <a:cubicBezTo>
                    <a:pt x="1404" y="2301"/>
                    <a:pt x="1498" y="2266"/>
                    <a:pt x="1624" y="2266"/>
                  </a:cubicBezTo>
                  <a:cubicBezTo>
                    <a:pt x="1823" y="2266"/>
                    <a:pt x="2102" y="2352"/>
                    <a:pt x="2311" y="2437"/>
                  </a:cubicBezTo>
                  <a:cubicBezTo>
                    <a:pt x="2826" y="2648"/>
                    <a:pt x="3474" y="3000"/>
                    <a:pt x="3900" y="3000"/>
                  </a:cubicBezTo>
                  <a:cubicBezTo>
                    <a:pt x="4039" y="3000"/>
                    <a:pt x="4154" y="2963"/>
                    <a:pt x="4234" y="2872"/>
                  </a:cubicBezTo>
                  <a:cubicBezTo>
                    <a:pt x="4343" y="2732"/>
                    <a:pt x="4157" y="2546"/>
                    <a:pt x="3877" y="2360"/>
                  </a:cubicBezTo>
                  <a:lnTo>
                    <a:pt x="3877" y="2360"/>
                  </a:lnTo>
                  <a:cubicBezTo>
                    <a:pt x="4183" y="2502"/>
                    <a:pt x="4497" y="2605"/>
                    <a:pt x="4710" y="2605"/>
                  </a:cubicBezTo>
                  <a:cubicBezTo>
                    <a:pt x="4799" y="2605"/>
                    <a:pt x="4871" y="2587"/>
                    <a:pt x="4917" y="2546"/>
                  </a:cubicBezTo>
                  <a:cubicBezTo>
                    <a:pt x="4994" y="2468"/>
                    <a:pt x="4994" y="2344"/>
                    <a:pt x="4917" y="2251"/>
                  </a:cubicBezTo>
                  <a:lnTo>
                    <a:pt x="4917" y="2251"/>
                  </a:lnTo>
                  <a:cubicBezTo>
                    <a:pt x="4944" y="2259"/>
                    <a:pt x="4972" y="2263"/>
                    <a:pt x="5000" y="2263"/>
                  </a:cubicBezTo>
                  <a:cubicBezTo>
                    <a:pt x="5082" y="2263"/>
                    <a:pt x="5161" y="2228"/>
                    <a:pt x="5196" y="2158"/>
                  </a:cubicBezTo>
                  <a:cubicBezTo>
                    <a:pt x="5320" y="2003"/>
                    <a:pt x="5227" y="1802"/>
                    <a:pt x="5041" y="1631"/>
                  </a:cubicBezTo>
                  <a:cubicBezTo>
                    <a:pt x="5087" y="1615"/>
                    <a:pt x="5118" y="1584"/>
                    <a:pt x="5149" y="1538"/>
                  </a:cubicBezTo>
                  <a:cubicBezTo>
                    <a:pt x="5351" y="1088"/>
                    <a:pt x="3831" y="95"/>
                    <a:pt x="3335" y="33"/>
                  </a:cubicBezTo>
                  <a:cubicBezTo>
                    <a:pt x="3063" y="10"/>
                    <a:pt x="2791" y="0"/>
                    <a:pt x="2528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66"/>
            <p:cNvSpPr/>
            <p:nvPr/>
          </p:nvSpPr>
          <p:spPr>
            <a:xfrm>
              <a:off x="1697600" y="3662025"/>
              <a:ext cx="48900" cy="21750"/>
            </a:xfrm>
            <a:custGeom>
              <a:rect b="b" l="l" r="r" t="t"/>
              <a:pathLst>
                <a:path extrusionOk="0" h="870" w="1956">
                  <a:moveTo>
                    <a:pt x="1" y="1"/>
                  </a:moveTo>
                  <a:cubicBezTo>
                    <a:pt x="327" y="16"/>
                    <a:pt x="668" y="109"/>
                    <a:pt x="978" y="265"/>
                  </a:cubicBezTo>
                  <a:cubicBezTo>
                    <a:pt x="1133" y="358"/>
                    <a:pt x="1800" y="745"/>
                    <a:pt x="1955" y="869"/>
                  </a:cubicBezTo>
                  <a:lnTo>
                    <a:pt x="1955" y="854"/>
                  </a:lnTo>
                  <a:cubicBezTo>
                    <a:pt x="1629" y="637"/>
                    <a:pt x="1350" y="389"/>
                    <a:pt x="962" y="203"/>
                  </a:cubicBezTo>
                  <a:cubicBezTo>
                    <a:pt x="652" y="78"/>
                    <a:pt x="32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66"/>
            <p:cNvSpPr/>
            <p:nvPr/>
          </p:nvSpPr>
          <p:spPr>
            <a:xfrm>
              <a:off x="1701875" y="3646525"/>
              <a:ext cx="68650" cy="33750"/>
            </a:xfrm>
            <a:custGeom>
              <a:rect b="b" l="l" r="r" t="t"/>
              <a:pathLst>
                <a:path extrusionOk="0" h="1350" w="2746">
                  <a:moveTo>
                    <a:pt x="0" y="0"/>
                  </a:moveTo>
                  <a:lnTo>
                    <a:pt x="0" y="0"/>
                  </a:lnTo>
                  <a:cubicBezTo>
                    <a:pt x="218" y="32"/>
                    <a:pt x="450" y="47"/>
                    <a:pt x="683" y="125"/>
                  </a:cubicBezTo>
                  <a:cubicBezTo>
                    <a:pt x="1071" y="202"/>
                    <a:pt x="1412" y="357"/>
                    <a:pt x="1737" y="590"/>
                  </a:cubicBezTo>
                  <a:cubicBezTo>
                    <a:pt x="2079" y="823"/>
                    <a:pt x="2420" y="1086"/>
                    <a:pt x="2746" y="1350"/>
                  </a:cubicBezTo>
                  <a:lnTo>
                    <a:pt x="2746" y="1334"/>
                  </a:lnTo>
                  <a:lnTo>
                    <a:pt x="2172" y="869"/>
                  </a:lnTo>
                  <a:cubicBezTo>
                    <a:pt x="1862" y="605"/>
                    <a:pt x="1505" y="342"/>
                    <a:pt x="1117" y="202"/>
                  </a:cubicBezTo>
                  <a:cubicBezTo>
                    <a:pt x="760" y="94"/>
                    <a:pt x="388" y="3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66"/>
            <p:cNvSpPr/>
            <p:nvPr/>
          </p:nvSpPr>
          <p:spPr>
            <a:xfrm>
              <a:off x="1709625" y="3631800"/>
              <a:ext cx="64775" cy="32975"/>
            </a:xfrm>
            <a:custGeom>
              <a:rect b="b" l="l" r="r" t="t"/>
              <a:pathLst>
                <a:path extrusionOk="0" h="1319" w="2591">
                  <a:moveTo>
                    <a:pt x="1" y="0"/>
                  </a:moveTo>
                  <a:lnTo>
                    <a:pt x="1" y="0"/>
                  </a:lnTo>
                  <a:cubicBezTo>
                    <a:pt x="233" y="16"/>
                    <a:pt x="481" y="62"/>
                    <a:pt x="699" y="93"/>
                  </a:cubicBezTo>
                  <a:cubicBezTo>
                    <a:pt x="931" y="171"/>
                    <a:pt x="1164" y="279"/>
                    <a:pt x="1350" y="403"/>
                  </a:cubicBezTo>
                  <a:cubicBezTo>
                    <a:pt x="1784" y="683"/>
                    <a:pt x="2187" y="993"/>
                    <a:pt x="2575" y="1318"/>
                  </a:cubicBezTo>
                  <a:cubicBezTo>
                    <a:pt x="2591" y="1318"/>
                    <a:pt x="2591" y="1303"/>
                    <a:pt x="2591" y="1303"/>
                  </a:cubicBezTo>
                  <a:cubicBezTo>
                    <a:pt x="2420" y="1148"/>
                    <a:pt x="2249" y="993"/>
                    <a:pt x="2079" y="853"/>
                  </a:cubicBezTo>
                  <a:cubicBezTo>
                    <a:pt x="1924" y="745"/>
                    <a:pt x="1458" y="372"/>
                    <a:pt x="1009" y="171"/>
                  </a:cubicBezTo>
                  <a:cubicBezTo>
                    <a:pt x="683" y="31"/>
                    <a:pt x="373" y="16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66"/>
            <p:cNvSpPr/>
            <p:nvPr/>
          </p:nvSpPr>
          <p:spPr>
            <a:xfrm>
              <a:off x="1548500" y="3512900"/>
              <a:ext cx="82450" cy="165825"/>
            </a:xfrm>
            <a:custGeom>
              <a:rect b="b" l="l" r="r" t="t"/>
              <a:pathLst>
                <a:path extrusionOk="0" h="6633" w="3298">
                  <a:moveTo>
                    <a:pt x="497" y="0"/>
                  </a:moveTo>
                  <a:cubicBezTo>
                    <a:pt x="168" y="0"/>
                    <a:pt x="1" y="521"/>
                    <a:pt x="9" y="1406"/>
                  </a:cubicBezTo>
                  <a:cubicBezTo>
                    <a:pt x="9" y="2973"/>
                    <a:pt x="723" y="6633"/>
                    <a:pt x="723" y="6633"/>
                  </a:cubicBezTo>
                  <a:lnTo>
                    <a:pt x="3297" y="4353"/>
                  </a:lnTo>
                  <a:cubicBezTo>
                    <a:pt x="2816" y="3298"/>
                    <a:pt x="2274" y="2259"/>
                    <a:pt x="1700" y="1251"/>
                  </a:cubicBezTo>
                  <a:cubicBezTo>
                    <a:pt x="1184" y="384"/>
                    <a:pt x="781" y="0"/>
                    <a:pt x="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66"/>
            <p:cNvSpPr/>
            <p:nvPr/>
          </p:nvSpPr>
          <p:spPr>
            <a:xfrm>
              <a:off x="1568100" y="3613575"/>
              <a:ext cx="52375" cy="45375"/>
            </a:xfrm>
            <a:custGeom>
              <a:rect b="b" l="l" r="r" t="t"/>
              <a:pathLst>
                <a:path extrusionOk="0" h="1815" w="2095">
                  <a:moveTo>
                    <a:pt x="2094" y="0"/>
                  </a:moveTo>
                  <a:lnTo>
                    <a:pt x="2060" y="32"/>
                  </a:lnTo>
                  <a:lnTo>
                    <a:pt x="2060" y="32"/>
                  </a:lnTo>
                  <a:cubicBezTo>
                    <a:pt x="2072" y="22"/>
                    <a:pt x="2083" y="11"/>
                    <a:pt x="2094" y="0"/>
                  </a:cubicBezTo>
                  <a:close/>
                  <a:moveTo>
                    <a:pt x="2060" y="32"/>
                  </a:moveTo>
                  <a:cubicBezTo>
                    <a:pt x="1991" y="91"/>
                    <a:pt x="1913" y="133"/>
                    <a:pt x="1846" y="186"/>
                  </a:cubicBezTo>
                  <a:cubicBezTo>
                    <a:pt x="1769" y="248"/>
                    <a:pt x="1691" y="326"/>
                    <a:pt x="1614" y="388"/>
                  </a:cubicBezTo>
                  <a:cubicBezTo>
                    <a:pt x="1334" y="621"/>
                    <a:pt x="1071" y="869"/>
                    <a:pt x="792" y="1101"/>
                  </a:cubicBezTo>
                  <a:cubicBezTo>
                    <a:pt x="652" y="1210"/>
                    <a:pt x="528" y="1350"/>
                    <a:pt x="388" y="1474"/>
                  </a:cubicBezTo>
                  <a:lnTo>
                    <a:pt x="187" y="1644"/>
                  </a:lnTo>
                  <a:cubicBezTo>
                    <a:pt x="140" y="1706"/>
                    <a:pt x="63" y="1753"/>
                    <a:pt x="1" y="1815"/>
                  </a:cubicBezTo>
                  <a:cubicBezTo>
                    <a:pt x="78" y="1784"/>
                    <a:pt x="156" y="1706"/>
                    <a:pt x="249" y="1644"/>
                  </a:cubicBezTo>
                  <a:lnTo>
                    <a:pt x="481" y="1443"/>
                  </a:lnTo>
                  <a:lnTo>
                    <a:pt x="1303" y="745"/>
                  </a:lnTo>
                  <a:cubicBezTo>
                    <a:pt x="1427" y="621"/>
                    <a:pt x="1567" y="496"/>
                    <a:pt x="1707" y="388"/>
                  </a:cubicBezTo>
                  <a:cubicBezTo>
                    <a:pt x="1769" y="310"/>
                    <a:pt x="1846" y="248"/>
                    <a:pt x="1893" y="186"/>
                  </a:cubicBezTo>
                  <a:lnTo>
                    <a:pt x="2060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66"/>
            <p:cNvSpPr/>
            <p:nvPr/>
          </p:nvSpPr>
          <p:spPr>
            <a:xfrm>
              <a:off x="1548325" y="3512725"/>
              <a:ext cx="72150" cy="166000"/>
            </a:xfrm>
            <a:custGeom>
              <a:rect b="b" l="l" r="r" t="t"/>
              <a:pathLst>
                <a:path extrusionOk="0" h="6640" w="2886">
                  <a:moveTo>
                    <a:pt x="485" y="0"/>
                  </a:moveTo>
                  <a:cubicBezTo>
                    <a:pt x="176" y="0"/>
                    <a:pt x="1" y="524"/>
                    <a:pt x="1" y="1413"/>
                  </a:cubicBezTo>
                  <a:cubicBezTo>
                    <a:pt x="16" y="2980"/>
                    <a:pt x="714" y="6640"/>
                    <a:pt x="714" y="6640"/>
                  </a:cubicBezTo>
                  <a:lnTo>
                    <a:pt x="2885" y="4732"/>
                  </a:lnTo>
                  <a:lnTo>
                    <a:pt x="512" y="2"/>
                  </a:lnTo>
                  <a:cubicBezTo>
                    <a:pt x="503" y="1"/>
                    <a:pt x="494" y="0"/>
                    <a:pt x="485" y="0"/>
                  </a:cubicBez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66"/>
            <p:cNvSpPr/>
            <p:nvPr/>
          </p:nvSpPr>
          <p:spPr>
            <a:xfrm>
              <a:off x="1440150" y="3512175"/>
              <a:ext cx="181875" cy="237525"/>
            </a:xfrm>
            <a:custGeom>
              <a:rect b="b" l="l" r="r" t="t"/>
              <a:pathLst>
                <a:path extrusionOk="0" h="9501" w="7275">
                  <a:moveTo>
                    <a:pt x="4342" y="1"/>
                  </a:moveTo>
                  <a:cubicBezTo>
                    <a:pt x="4222" y="1"/>
                    <a:pt x="4101" y="8"/>
                    <a:pt x="3986" y="24"/>
                  </a:cubicBezTo>
                  <a:cubicBezTo>
                    <a:pt x="3862" y="39"/>
                    <a:pt x="3738" y="55"/>
                    <a:pt x="3630" y="101"/>
                  </a:cubicBezTo>
                  <a:lnTo>
                    <a:pt x="3599" y="101"/>
                  </a:lnTo>
                  <a:cubicBezTo>
                    <a:pt x="3506" y="132"/>
                    <a:pt x="3413" y="163"/>
                    <a:pt x="3335" y="225"/>
                  </a:cubicBezTo>
                  <a:cubicBezTo>
                    <a:pt x="2358" y="1001"/>
                    <a:pt x="776" y="5654"/>
                    <a:pt x="0" y="8135"/>
                  </a:cubicBezTo>
                  <a:cubicBezTo>
                    <a:pt x="1043" y="9046"/>
                    <a:pt x="2335" y="9500"/>
                    <a:pt x="3627" y="9500"/>
                  </a:cubicBezTo>
                  <a:cubicBezTo>
                    <a:pt x="4929" y="9500"/>
                    <a:pt x="6231" y="9039"/>
                    <a:pt x="7274" y="8120"/>
                  </a:cubicBezTo>
                  <a:cubicBezTo>
                    <a:pt x="6778" y="5638"/>
                    <a:pt x="5739" y="1001"/>
                    <a:pt x="5181" y="225"/>
                  </a:cubicBezTo>
                  <a:cubicBezTo>
                    <a:pt x="5064" y="73"/>
                    <a:pt x="4709" y="1"/>
                    <a:pt x="4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66"/>
            <p:cNvSpPr/>
            <p:nvPr/>
          </p:nvSpPr>
          <p:spPr>
            <a:xfrm>
              <a:off x="1426200" y="3524275"/>
              <a:ext cx="220975" cy="217350"/>
            </a:xfrm>
            <a:custGeom>
              <a:rect b="b" l="l" r="r" t="t"/>
              <a:pathLst>
                <a:path extrusionOk="0" h="8694" w="8839">
                  <a:moveTo>
                    <a:pt x="4004" y="1"/>
                  </a:moveTo>
                  <a:cubicBezTo>
                    <a:pt x="3662" y="1"/>
                    <a:pt x="3118" y="512"/>
                    <a:pt x="2606" y="1354"/>
                  </a:cubicBezTo>
                  <a:cubicBezTo>
                    <a:pt x="1505" y="3184"/>
                    <a:pt x="0" y="5992"/>
                    <a:pt x="419" y="7496"/>
                  </a:cubicBezTo>
                  <a:cubicBezTo>
                    <a:pt x="686" y="8463"/>
                    <a:pt x="3616" y="8693"/>
                    <a:pt x="5879" y="8693"/>
                  </a:cubicBezTo>
                  <a:cubicBezTo>
                    <a:pt x="7027" y="8693"/>
                    <a:pt x="8005" y="8634"/>
                    <a:pt x="8375" y="8582"/>
                  </a:cubicBezTo>
                  <a:cubicBezTo>
                    <a:pt x="8838" y="8520"/>
                    <a:pt x="8318" y="5309"/>
                    <a:pt x="7809" y="5309"/>
                  </a:cubicBezTo>
                  <a:cubicBezTo>
                    <a:pt x="7806" y="5309"/>
                    <a:pt x="7804" y="5309"/>
                    <a:pt x="7801" y="5309"/>
                  </a:cubicBezTo>
                  <a:cubicBezTo>
                    <a:pt x="7664" y="5320"/>
                    <a:pt x="7457" y="5324"/>
                    <a:pt x="7207" y="5324"/>
                  </a:cubicBezTo>
                  <a:cubicBezTo>
                    <a:pt x="5954" y="5324"/>
                    <a:pt x="3622" y="5216"/>
                    <a:pt x="3583" y="5216"/>
                  </a:cubicBezTo>
                  <a:cubicBezTo>
                    <a:pt x="3583" y="5216"/>
                    <a:pt x="3815" y="3293"/>
                    <a:pt x="4219" y="1602"/>
                  </a:cubicBezTo>
                  <a:cubicBezTo>
                    <a:pt x="4478" y="480"/>
                    <a:pt x="4336" y="1"/>
                    <a:pt x="400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66"/>
            <p:cNvSpPr/>
            <p:nvPr/>
          </p:nvSpPr>
          <p:spPr>
            <a:xfrm>
              <a:off x="1480850" y="3654275"/>
              <a:ext cx="34925" cy="19800"/>
            </a:xfrm>
            <a:custGeom>
              <a:rect b="b" l="l" r="r" t="t"/>
              <a:pathLst>
                <a:path extrusionOk="0" h="792" w="1397">
                  <a:moveTo>
                    <a:pt x="1397" y="1"/>
                  </a:moveTo>
                  <a:lnTo>
                    <a:pt x="1397" y="1"/>
                  </a:lnTo>
                  <a:cubicBezTo>
                    <a:pt x="1257" y="32"/>
                    <a:pt x="1118" y="94"/>
                    <a:pt x="1025" y="156"/>
                  </a:cubicBezTo>
                  <a:cubicBezTo>
                    <a:pt x="885" y="202"/>
                    <a:pt x="776" y="264"/>
                    <a:pt x="652" y="326"/>
                  </a:cubicBezTo>
                  <a:cubicBezTo>
                    <a:pt x="420" y="435"/>
                    <a:pt x="187" y="621"/>
                    <a:pt x="1" y="792"/>
                  </a:cubicBezTo>
                  <a:cubicBezTo>
                    <a:pt x="110" y="714"/>
                    <a:pt x="234" y="637"/>
                    <a:pt x="342" y="575"/>
                  </a:cubicBezTo>
                  <a:cubicBezTo>
                    <a:pt x="466" y="513"/>
                    <a:pt x="575" y="435"/>
                    <a:pt x="699" y="388"/>
                  </a:cubicBezTo>
                  <a:cubicBezTo>
                    <a:pt x="807" y="311"/>
                    <a:pt x="932" y="249"/>
                    <a:pt x="1040" y="187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66"/>
            <p:cNvSpPr/>
            <p:nvPr/>
          </p:nvSpPr>
          <p:spPr>
            <a:xfrm>
              <a:off x="1528175" y="3697700"/>
              <a:ext cx="183800" cy="8175"/>
            </a:xfrm>
            <a:custGeom>
              <a:rect b="b" l="l" r="r" t="t"/>
              <a:pathLst>
                <a:path extrusionOk="0" h="327" w="7352">
                  <a:moveTo>
                    <a:pt x="0" y="1"/>
                  </a:moveTo>
                  <a:lnTo>
                    <a:pt x="0" y="326"/>
                  </a:lnTo>
                  <a:lnTo>
                    <a:pt x="7352" y="326"/>
                  </a:lnTo>
                  <a:lnTo>
                    <a:pt x="73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66"/>
            <p:cNvSpPr/>
            <p:nvPr/>
          </p:nvSpPr>
          <p:spPr>
            <a:xfrm>
              <a:off x="1587100" y="3697700"/>
              <a:ext cx="124875" cy="8175"/>
            </a:xfrm>
            <a:custGeom>
              <a:rect b="b" l="l" r="r" t="t"/>
              <a:pathLst>
                <a:path extrusionOk="0" h="327" w="4995">
                  <a:moveTo>
                    <a:pt x="249" y="1"/>
                  </a:moveTo>
                  <a:lnTo>
                    <a:pt x="1" y="326"/>
                  </a:lnTo>
                  <a:lnTo>
                    <a:pt x="4995" y="326"/>
                  </a:lnTo>
                  <a:lnTo>
                    <a:pt x="4995" y="1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66"/>
            <p:cNvSpPr/>
            <p:nvPr/>
          </p:nvSpPr>
          <p:spPr>
            <a:xfrm>
              <a:off x="1612300" y="3592625"/>
              <a:ext cx="184200" cy="113250"/>
            </a:xfrm>
            <a:custGeom>
              <a:rect b="b" l="l" r="r" t="t"/>
              <a:pathLst>
                <a:path extrusionOk="0" h="4530" w="7368">
                  <a:moveTo>
                    <a:pt x="931" y="1"/>
                  </a:moveTo>
                  <a:lnTo>
                    <a:pt x="1" y="4529"/>
                  </a:lnTo>
                  <a:lnTo>
                    <a:pt x="6437" y="4529"/>
                  </a:lnTo>
                  <a:lnTo>
                    <a:pt x="7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66"/>
            <p:cNvSpPr/>
            <p:nvPr/>
          </p:nvSpPr>
          <p:spPr>
            <a:xfrm>
              <a:off x="1620050" y="3592625"/>
              <a:ext cx="184200" cy="113250"/>
            </a:xfrm>
            <a:custGeom>
              <a:rect b="b" l="l" r="r" t="t"/>
              <a:pathLst>
                <a:path extrusionOk="0" h="4530" w="7368">
                  <a:moveTo>
                    <a:pt x="931" y="1"/>
                  </a:moveTo>
                  <a:lnTo>
                    <a:pt x="1" y="4529"/>
                  </a:lnTo>
                  <a:lnTo>
                    <a:pt x="6437" y="4529"/>
                  </a:lnTo>
                  <a:lnTo>
                    <a:pt x="73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66"/>
            <p:cNvSpPr/>
            <p:nvPr/>
          </p:nvSpPr>
          <p:spPr>
            <a:xfrm>
              <a:off x="1709250" y="3637000"/>
              <a:ext cx="17850" cy="19750"/>
            </a:xfrm>
            <a:custGeom>
              <a:rect b="b" l="l" r="r" t="t"/>
              <a:pathLst>
                <a:path extrusionOk="0" h="790" w="714">
                  <a:moveTo>
                    <a:pt x="407" y="0"/>
                  </a:moveTo>
                  <a:cubicBezTo>
                    <a:pt x="385" y="0"/>
                    <a:pt x="363" y="3"/>
                    <a:pt x="341" y="9"/>
                  </a:cubicBezTo>
                  <a:cubicBezTo>
                    <a:pt x="124" y="71"/>
                    <a:pt x="0" y="257"/>
                    <a:pt x="16" y="475"/>
                  </a:cubicBezTo>
                  <a:cubicBezTo>
                    <a:pt x="30" y="670"/>
                    <a:pt x="143" y="789"/>
                    <a:pt x="301" y="789"/>
                  </a:cubicBezTo>
                  <a:cubicBezTo>
                    <a:pt x="319" y="789"/>
                    <a:pt x="338" y="788"/>
                    <a:pt x="357" y="785"/>
                  </a:cubicBezTo>
                  <a:cubicBezTo>
                    <a:pt x="574" y="723"/>
                    <a:pt x="714" y="537"/>
                    <a:pt x="698" y="319"/>
                  </a:cubicBezTo>
                  <a:cubicBezTo>
                    <a:pt x="671" y="131"/>
                    <a:pt x="550" y="0"/>
                    <a:pt x="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66"/>
            <p:cNvSpPr/>
            <p:nvPr/>
          </p:nvSpPr>
          <p:spPr>
            <a:xfrm>
              <a:off x="1606500" y="3652350"/>
              <a:ext cx="131850" cy="94675"/>
            </a:xfrm>
            <a:custGeom>
              <a:rect b="b" l="l" r="r" t="t"/>
              <a:pathLst>
                <a:path extrusionOk="0" h="3787" w="5274">
                  <a:moveTo>
                    <a:pt x="2125" y="0"/>
                  </a:moveTo>
                  <a:cubicBezTo>
                    <a:pt x="1582" y="16"/>
                    <a:pt x="1753" y="776"/>
                    <a:pt x="1753" y="776"/>
                  </a:cubicBezTo>
                  <a:cubicBezTo>
                    <a:pt x="1753" y="776"/>
                    <a:pt x="1487" y="308"/>
                    <a:pt x="1151" y="308"/>
                  </a:cubicBezTo>
                  <a:cubicBezTo>
                    <a:pt x="1114" y="308"/>
                    <a:pt x="1077" y="314"/>
                    <a:pt x="1039" y="326"/>
                  </a:cubicBezTo>
                  <a:cubicBezTo>
                    <a:pt x="403" y="481"/>
                    <a:pt x="1117" y="1737"/>
                    <a:pt x="977" y="2265"/>
                  </a:cubicBezTo>
                  <a:lnTo>
                    <a:pt x="124" y="2265"/>
                  </a:lnTo>
                  <a:lnTo>
                    <a:pt x="0" y="2575"/>
                  </a:lnTo>
                  <a:cubicBezTo>
                    <a:pt x="496" y="2838"/>
                    <a:pt x="1117" y="3505"/>
                    <a:pt x="1520" y="3583"/>
                  </a:cubicBezTo>
                  <a:cubicBezTo>
                    <a:pt x="1547" y="3587"/>
                    <a:pt x="1575" y="3589"/>
                    <a:pt x="1602" y="3589"/>
                  </a:cubicBezTo>
                  <a:cubicBezTo>
                    <a:pt x="1790" y="3589"/>
                    <a:pt x="1966" y="3495"/>
                    <a:pt x="2047" y="3319"/>
                  </a:cubicBezTo>
                  <a:cubicBezTo>
                    <a:pt x="2047" y="3319"/>
                    <a:pt x="2249" y="3753"/>
                    <a:pt x="2637" y="3769"/>
                  </a:cubicBezTo>
                  <a:cubicBezTo>
                    <a:pt x="2823" y="3769"/>
                    <a:pt x="3024" y="3459"/>
                    <a:pt x="3024" y="3459"/>
                  </a:cubicBezTo>
                  <a:cubicBezTo>
                    <a:pt x="3024" y="3459"/>
                    <a:pt x="3181" y="3786"/>
                    <a:pt x="3494" y="3786"/>
                  </a:cubicBezTo>
                  <a:cubicBezTo>
                    <a:pt x="3508" y="3786"/>
                    <a:pt x="3522" y="3786"/>
                    <a:pt x="3536" y="3784"/>
                  </a:cubicBezTo>
                  <a:cubicBezTo>
                    <a:pt x="3831" y="3769"/>
                    <a:pt x="3971" y="3459"/>
                    <a:pt x="3971" y="3459"/>
                  </a:cubicBezTo>
                  <a:cubicBezTo>
                    <a:pt x="3971" y="3459"/>
                    <a:pt x="4184" y="3640"/>
                    <a:pt x="4425" y="3640"/>
                  </a:cubicBezTo>
                  <a:cubicBezTo>
                    <a:pt x="4474" y="3640"/>
                    <a:pt x="4525" y="3632"/>
                    <a:pt x="4575" y="3614"/>
                  </a:cubicBezTo>
                  <a:cubicBezTo>
                    <a:pt x="5134" y="3412"/>
                    <a:pt x="5273" y="1008"/>
                    <a:pt x="4389" y="590"/>
                  </a:cubicBezTo>
                  <a:cubicBezTo>
                    <a:pt x="4333" y="564"/>
                    <a:pt x="4285" y="552"/>
                    <a:pt x="4243" y="552"/>
                  </a:cubicBezTo>
                  <a:cubicBezTo>
                    <a:pt x="3986" y="552"/>
                    <a:pt x="3986" y="977"/>
                    <a:pt x="3986" y="977"/>
                  </a:cubicBezTo>
                  <a:cubicBezTo>
                    <a:pt x="3986" y="977"/>
                    <a:pt x="3769" y="124"/>
                    <a:pt x="3288" y="93"/>
                  </a:cubicBezTo>
                  <a:cubicBezTo>
                    <a:pt x="3274" y="92"/>
                    <a:pt x="3260" y="91"/>
                    <a:pt x="3247" y="91"/>
                  </a:cubicBezTo>
                  <a:cubicBezTo>
                    <a:pt x="2809" y="91"/>
                    <a:pt x="2838" y="807"/>
                    <a:pt x="2838" y="807"/>
                  </a:cubicBezTo>
                  <a:cubicBezTo>
                    <a:pt x="2838" y="807"/>
                    <a:pt x="2637" y="0"/>
                    <a:pt x="2125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66"/>
            <p:cNvSpPr/>
            <p:nvPr/>
          </p:nvSpPr>
          <p:spPr>
            <a:xfrm>
              <a:off x="1578175" y="3708575"/>
              <a:ext cx="52775" cy="21900"/>
            </a:xfrm>
            <a:custGeom>
              <a:rect b="b" l="l" r="r" t="t"/>
              <a:pathLst>
                <a:path extrusionOk="0" h="876" w="2111">
                  <a:moveTo>
                    <a:pt x="1226" y="0"/>
                  </a:moveTo>
                  <a:cubicBezTo>
                    <a:pt x="202" y="109"/>
                    <a:pt x="1" y="791"/>
                    <a:pt x="590" y="869"/>
                  </a:cubicBezTo>
                  <a:cubicBezTo>
                    <a:pt x="632" y="874"/>
                    <a:pt x="672" y="876"/>
                    <a:pt x="711" y="876"/>
                  </a:cubicBezTo>
                  <a:cubicBezTo>
                    <a:pt x="1030" y="876"/>
                    <a:pt x="1242" y="720"/>
                    <a:pt x="1521" y="720"/>
                  </a:cubicBezTo>
                  <a:cubicBezTo>
                    <a:pt x="1618" y="720"/>
                    <a:pt x="1725" y="739"/>
                    <a:pt x="1846" y="791"/>
                  </a:cubicBezTo>
                  <a:lnTo>
                    <a:pt x="211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66"/>
            <p:cNvSpPr/>
            <p:nvPr/>
          </p:nvSpPr>
          <p:spPr>
            <a:xfrm>
              <a:off x="1704575" y="3674550"/>
              <a:ext cx="8575" cy="62350"/>
            </a:xfrm>
            <a:custGeom>
              <a:rect b="b" l="l" r="r" t="t"/>
              <a:pathLst>
                <a:path extrusionOk="0" h="2494" w="343">
                  <a:moveTo>
                    <a:pt x="32" y="0"/>
                  </a:moveTo>
                  <a:cubicBezTo>
                    <a:pt x="16" y="0"/>
                    <a:pt x="1" y="4"/>
                    <a:pt x="1" y="12"/>
                  </a:cubicBezTo>
                  <a:cubicBezTo>
                    <a:pt x="141" y="865"/>
                    <a:pt x="187" y="1640"/>
                    <a:pt x="63" y="2493"/>
                  </a:cubicBezTo>
                  <a:cubicBezTo>
                    <a:pt x="311" y="1718"/>
                    <a:pt x="342" y="787"/>
                    <a:pt x="63" y="12"/>
                  </a:cubicBezTo>
                  <a:cubicBezTo>
                    <a:pt x="63" y="4"/>
                    <a:pt x="4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66"/>
            <p:cNvSpPr/>
            <p:nvPr/>
          </p:nvSpPr>
          <p:spPr>
            <a:xfrm>
              <a:off x="1676875" y="3671000"/>
              <a:ext cx="11850" cy="67825"/>
            </a:xfrm>
            <a:custGeom>
              <a:rect b="b" l="l" r="r" t="t"/>
              <a:pathLst>
                <a:path extrusionOk="0" h="2713" w="474">
                  <a:moveTo>
                    <a:pt x="11" y="0"/>
                  </a:moveTo>
                  <a:cubicBezTo>
                    <a:pt x="3" y="0"/>
                    <a:pt x="1" y="9"/>
                    <a:pt x="8" y="30"/>
                  </a:cubicBezTo>
                  <a:cubicBezTo>
                    <a:pt x="240" y="588"/>
                    <a:pt x="318" y="1937"/>
                    <a:pt x="225" y="2713"/>
                  </a:cubicBezTo>
                  <a:cubicBezTo>
                    <a:pt x="473" y="1922"/>
                    <a:pt x="473" y="883"/>
                    <a:pt x="54" y="30"/>
                  </a:cubicBezTo>
                  <a:cubicBezTo>
                    <a:pt x="37" y="13"/>
                    <a:pt x="20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66"/>
            <p:cNvSpPr/>
            <p:nvPr/>
          </p:nvSpPr>
          <p:spPr>
            <a:xfrm>
              <a:off x="1649150" y="3669025"/>
              <a:ext cx="13975" cy="65825"/>
            </a:xfrm>
            <a:custGeom>
              <a:rect b="b" l="l" r="r" t="t"/>
              <a:pathLst>
                <a:path extrusionOk="0" h="2633" w="559">
                  <a:moveTo>
                    <a:pt x="47" y="0"/>
                  </a:moveTo>
                  <a:cubicBezTo>
                    <a:pt x="31" y="0"/>
                    <a:pt x="0" y="0"/>
                    <a:pt x="16" y="31"/>
                  </a:cubicBezTo>
                  <a:cubicBezTo>
                    <a:pt x="388" y="853"/>
                    <a:pt x="434" y="1737"/>
                    <a:pt x="388" y="2621"/>
                  </a:cubicBezTo>
                  <a:cubicBezTo>
                    <a:pt x="388" y="2629"/>
                    <a:pt x="392" y="2633"/>
                    <a:pt x="396" y="2633"/>
                  </a:cubicBezTo>
                  <a:cubicBezTo>
                    <a:pt x="399" y="2633"/>
                    <a:pt x="403" y="2629"/>
                    <a:pt x="403" y="2621"/>
                  </a:cubicBezTo>
                  <a:cubicBezTo>
                    <a:pt x="558" y="2202"/>
                    <a:pt x="543" y="1613"/>
                    <a:pt x="481" y="1163"/>
                  </a:cubicBezTo>
                  <a:cubicBezTo>
                    <a:pt x="434" y="745"/>
                    <a:pt x="279" y="357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66"/>
            <p:cNvSpPr/>
            <p:nvPr/>
          </p:nvSpPr>
          <p:spPr>
            <a:xfrm>
              <a:off x="1584000" y="3707400"/>
              <a:ext cx="58175" cy="33375"/>
            </a:xfrm>
            <a:custGeom>
              <a:rect b="b" l="l" r="r" t="t"/>
              <a:pathLst>
                <a:path extrusionOk="0" h="1335" w="2327">
                  <a:moveTo>
                    <a:pt x="1024" y="0"/>
                  </a:moveTo>
                  <a:cubicBezTo>
                    <a:pt x="854" y="0"/>
                    <a:pt x="698" y="16"/>
                    <a:pt x="543" y="78"/>
                  </a:cubicBezTo>
                  <a:cubicBezTo>
                    <a:pt x="388" y="140"/>
                    <a:pt x="233" y="218"/>
                    <a:pt x="125" y="326"/>
                  </a:cubicBezTo>
                  <a:cubicBezTo>
                    <a:pt x="47" y="388"/>
                    <a:pt x="0" y="466"/>
                    <a:pt x="0" y="559"/>
                  </a:cubicBezTo>
                  <a:cubicBezTo>
                    <a:pt x="0" y="621"/>
                    <a:pt x="0" y="667"/>
                    <a:pt x="16" y="698"/>
                  </a:cubicBezTo>
                  <a:cubicBezTo>
                    <a:pt x="16" y="745"/>
                    <a:pt x="47" y="776"/>
                    <a:pt x="78" y="823"/>
                  </a:cubicBezTo>
                  <a:cubicBezTo>
                    <a:pt x="140" y="869"/>
                    <a:pt x="218" y="916"/>
                    <a:pt x="311" y="931"/>
                  </a:cubicBezTo>
                  <a:cubicBezTo>
                    <a:pt x="349" y="939"/>
                    <a:pt x="392" y="943"/>
                    <a:pt x="435" y="943"/>
                  </a:cubicBezTo>
                  <a:cubicBezTo>
                    <a:pt x="477" y="943"/>
                    <a:pt x="520" y="939"/>
                    <a:pt x="559" y="931"/>
                  </a:cubicBezTo>
                  <a:cubicBezTo>
                    <a:pt x="745" y="916"/>
                    <a:pt x="900" y="869"/>
                    <a:pt x="1055" y="838"/>
                  </a:cubicBezTo>
                  <a:lnTo>
                    <a:pt x="1288" y="776"/>
                  </a:lnTo>
                  <a:lnTo>
                    <a:pt x="1396" y="776"/>
                  </a:lnTo>
                  <a:cubicBezTo>
                    <a:pt x="1443" y="791"/>
                    <a:pt x="1458" y="823"/>
                    <a:pt x="1489" y="838"/>
                  </a:cubicBezTo>
                  <a:cubicBezTo>
                    <a:pt x="1750" y="997"/>
                    <a:pt x="1984" y="1211"/>
                    <a:pt x="2266" y="1314"/>
                  </a:cubicBezTo>
                  <a:lnTo>
                    <a:pt x="2266" y="1314"/>
                  </a:lnTo>
                  <a:cubicBezTo>
                    <a:pt x="2135" y="1266"/>
                    <a:pt x="2020" y="1190"/>
                    <a:pt x="1939" y="1055"/>
                  </a:cubicBezTo>
                  <a:cubicBezTo>
                    <a:pt x="1800" y="947"/>
                    <a:pt x="1691" y="854"/>
                    <a:pt x="1551" y="760"/>
                  </a:cubicBezTo>
                  <a:lnTo>
                    <a:pt x="1443" y="698"/>
                  </a:lnTo>
                  <a:lnTo>
                    <a:pt x="1303" y="698"/>
                  </a:lnTo>
                  <a:cubicBezTo>
                    <a:pt x="1210" y="714"/>
                    <a:pt x="1133" y="745"/>
                    <a:pt x="1055" y="760"/>
                  </a:cubicBezTo>
                  <a:cubicBezTo>
                    <a:pt x="900" y="791"/>
                    <a:pt x="714" y="838"/>
                    <a:pt x="559" y="854"/>
                  </a:cubicBezTo>
                  <a:cubicBezTo>
                    <a:pt x="520" y="861"/>
                    <a:pt x="481" y="865"/>
                    <a:pt x="443" y="865"/>
                  </a:cubicBezTo>
                  <a:cubicBezTo>
                    <a:pt x="404" y="865"/>
                    <a:pt x="365" y="861"/>
                    <a:pt x="326" y="854"/>
                  </a:cubicBezTo>
                  <a:cubicBezTo>
                    <a:pt x="249" y="838"/>
                    <a:pt x="202" y="823"/>
                    <a:pt x="140" y="760"/>
                  </a:cubicBezTo>
                  <a:cubicBezTo>
                    <a:pt x="78" y="714"/>
                    <a:pt x="63" y="636"/>
                    <a:pt x="63" y="559"/>
                  </a:cubicBezTo>
                  <a:cubicBezTo>
                    <a:pt x="63" y="481"/>
                    <a:pt x="94" y="435"/>
                    <a:pt x="156" y="373"/>
                  </a:cubicBezTo>
                  <a:cubicBezTo>
                    <a:pt x="280" y="249"/>
                    <a:pt x="404" y="171"/>
                    <a:pt x="559" y="125"/>
                  </a:cubicBezTo>
                  <a:cubicBezTo>
                    <a:pt x="714" y="63"/>
                    <a:pt x="869" y="16"/>
                    <a:pt x="1024" y="0"/>
                  </a:cubicBezTo>
                  <a:close/>
                  <a:moveTo>
                    <a:pt x="2266" y="1314"/>
                  </a:moveTo>
                  <a:cubicBezTo>
                    <a:pt x="2286" y="1321"/>
                    <a:pt x="2306" y="1328"/>
                    <a:pt x="2327" y="1334"/>
                  </a:cubicBezTo>
                  <a:cubicBezTo>
                    <a:pt x="2306" y="1328"/>
                    <a:pt x="2286" y="1321"/>
                    <a:pt x="2266" y="13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66"/>
            <p:cNvSpPr/>
            <p:nvPr/>
          </p:nvSpPr>
          <p:spPr>
            <a:xfrm>
              <a:off x="1433175" y="3514700"/>
              <a:ext cx="110650" cy="132625"/>
            </a:xfrm>
            <a:custGeom>
              <a:rect b="b" l="l" r="r" t="t"/>
              <a:pathLst>
                <a:path extrusionOk="0" h="5305" w="4426">
                  <a:moveTo>
                    <a:pt x="3907" y="0"/>
                  </a:moveTo>
                  <a:cubicBezTo>
                    <a:pt x="3641" y="0"/>
                    <a:pt x="3261" y="293"/>
                    <a:pt x="2823" y="822"/>
                  </a:cubicBezTo>
                  <a:cubicBezTo>
                    <a:pt x="1815" y="2047"/>
                    <a:pt x="0" y="5305"/>
                    <a:pt x="0" y="5305"/>
                  </a:cubicBezTo>
                  <a:lnTo>
                    <a:pt x="3459" y="5211"/>
                  </a:lnTo>
                  <a:cubicBezTo>
                    <a:pt x="3769" y="4079"/>
                    <a:pt x="4017" y="2947"/>
                    <a:pt x="4219" y="1799"/>
                  </a:cubicBezTo>
                  <a:cubicBezTo>
                    <a:pt x="4425" y="552"/>
                    <a:pt x="4273" y="0"/>
                    <a:pt x="3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66"/>
            <p:cNvSpPr/>
            <p:nvPr/>
          </p:nvSpPr>
          <p:spPr>
            <a:xfrm>
              <a:off x="1446825" y="3631025"/>
              <a:ext cx="69350" cy="2250"/>
            </a:xfrm>
            <a:custGeom>
              <a:rect b="b" l="l" r="r" t="t"/>
              <a:pathLst>
                <a:path extrusionOk="0" h="90" w="2774">
                  <a:moveTo>
                    <a:pt x="28" y="78"/>
                  </a:moveTo>
                  <a:cubicBezTo>
                    <a:pt x="7" y="78"/>
                    <a:pt x="1" y="85"/>
                    <a:pt x="7" y="85"/>
                  </a:cubicBezTo>
                  <a:cubicBezTo>
                    <a:pt x="11" y="85"/>
                    <a:pt x="18" y="83"/>
                    <a:pt x="28" y="78"/>
                  </a:cubicBezTo>
                  <a:close/>
                  <a:moveTo>
                    <a:pt x="2168" y="0"/>
                  </a:moveTo>
                  <a:cubicBezTo>
                    <a:pt x="1812" y="0"/>
                    <a:pt x="1455" y="16"/>
                    <a:pt x="1083" y="16"/>
                  </a:cubicBezTo>
                  <a:cubicBezTo>
                    <a:pt x="912" y="16"/>
                    <a:pt x="711" y="31"/>
                    <a:pt x="540" y="31"/>
                  </a:cubicBezTo>
                  <a:lnTo>
                    <a:pt x="276" y="47"/>
                  </a:lnTo>
                  <a:cubicBezTo>
                    <a:pt x="199" y="47"/>
                    <a:pt x="106" y="47"/>
                    <a:pt x="28" y="78"/>
                  </a:cubicBezTo>
                  <a:cubicBezTo>
                    <a:pt x="75" y="85"/>
                    <a:pt x="121" y="89"/>
                    <a:pt x="168" y="89"/>
                  </a:cubicBezTo>
                  <a:cubicBezTo>
                    <a:pt x="214" y="89"/>
                    <a:pt x="261" y="85"/>
                    <a:pt x="307" y="78"/>
                  </a:cubicBezTo>
                  <a:lnTo>
                    <a:pt x="602" y="78"/>
                  </a:lnTo>
                  <a:cubicBezTo>
                    <a:pt x="716" y="83"/>
                    <a:pt x="833" y="85"/>
                    <a:pt x="952" y="85"/>
                  </a:cubicBezTo>
                  <a:cubicBezTo>
                    <a:pt x="1190" y="85"/>
                    <a:pt x="1434" y="78"/>
                    <a:pt x="1672" y="78"/>
                  </a:cubicBezTo>
                  <a:cubicBezTo>
                    <a:pt x="1843" y="47"/>
                    <a:pt x="2029" y="47"/>
                    <a:pt x="2215" y="47"/>
                  </a:cubicBezTo>
                  <a:cubicBezTo>
                    <a:pt x="2308" y="31"/>
                    <a:pt x="2401" y="31"/>
                    <a:pt x="2494" y="31"/>
                  </a:cubicBezTo>
                  <a:cubicBezTo>
                    <a:pt x="2603" y="31"/>
                    <a:pt x="2680" y="16"/>
                    <a:pt x="2773" y="16"/>
                  </a:cubicBezTo>
                  <a:cubicBezTo>
                    <a:pt x="2680" y="16"/>
                    <a:pt x="2556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66"/>
            <p:cNvSpPr/>
            <p:nvPr/>
          </p:nvSpPr>
          <p:spPr>
            <a:xfrm>
              <a:off x="1515375" y="3587200"/>
              <a:ext cx="18250" cy="58575"/>
            </a:xfrm>
            <a:custGeom>
              <a:rect b="b" l="l" r="r" t="t"/>
              <a:pathLst>
                <a:path extrusionOk="0" h="2343" w="730">
                  <a:moveTo>
                    <a:pt x="714" y="1"/>
                  </a:moveTo>
                  <a:cubicBezTo>
                    <a:pt x="636" y="295"/>
                    <a:pt x="559" y="605"/>
                    <a:pt x="497" y="900"/>
                  </a:cubicBezTo>
                  <a:cubicBezTo>
                    <a:pt x="419" y="1179"/>
                    <a:pt x="342" y="1489"/>
                    <a:pt x="279" y="1800"/>
                  </a:cubicBezTo>
                  <a:cubicBezTo>
                    <a:pt x="248" y="1986"/>
                    <a:pt x="202" y="2125"/>
                    <a:pt x="171" y="2311"/>
                  </a:cubicBezTo>
                  <a:cubicBezTo>
                    <a:pt x="109" y="2311"/>
                    <a:pt x="78" y="2311"/>
                    <a:pt x="16" y="2327"/>
                  </a:cubicBezTo>
                  <a:cubicBezTo>
                    <a:pt x="0" y="2327"/>
                    <a:pt x="0" y="2342"/>
                    <a:pt x="16" y="2342"/>
                  </a:cubicBezTo>
                  <a:lnTo>
                    <a:pt x="202" y="2342"/>
                  </a:lnTo>
                  <a:cubicBezTo>
                    <a:pt x="357" y="1784"/>
                    <a:pt x="481" y="1241"/>
                    <a:pt x="590" y="698"/>
                  </a:cubicBezTo>
                  <a:cubicBezTo>
                    <a:pt x="667" y="590"/>
                    <a:pt x="714" y="466"/>
                    <a:pt x="729" y="326"/>
                  </a:cubicBezTo>
                  <a:lnTo>
                    <a:pt x="729" y="326"/>
                  </a:lnTo>
                  <a:cubicBezTo>
                    <a:pt x="683" y="450"/>
                    <a:pt x="652" y="559"/>
                    <a:pt x="590" y="652"/>
                  </a:cubicBezTo>
                  <a:cubicBezTo>
                    <a:pt x="605" y="621"/>
                    <a:pt x="605" y="559"/>
                    <a:pt x="605" y="528"/>
                  </a:cubicBezTo>
                  <a:cubicBezTo>
                    <a:pt x="652" y="357"/>
                    <a:pt x="683" y="17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66"/>
            <p:cNvSpPr/>
            <p:nvPr/>
          </p:nvSpPr>
          <p:spPr>
            <a:xfrm>
              <a:off x="1528175" y="3475150"/>
              <a:ext cx="51975" cy="73825"/>
            </a:xfrm>
            <a:custGeom>
              <a:rect b="b" l="l" r="r" t="t"/>
              <a:pathLst>
                <a:path extrusionOk="0" h="2953" w="2079">
                  <a:moveTo>
                    <a:pt x="295" y="0"/>
                  </a:moveTo>
                  <a:cubicBezTo>
                    <a:pt x="279" y="295"/>
                    <a:pt x="217" y="605"/>
                    <a:pt x="171" y="900"/>
                  </a:cubicBezTo>
                  <a:cubicBezTo>
                    <a:pt x="78" y="1365"/>
                    <a:pt x="0" y="1737"/>
                    <a:pt x="31" y="1768"/>
                  </a:cubicBezTo>
                  <a:cubicBezTo>
                    <a:pt x="267" y="2284"/>
                    <a:pt x="880" y="2953"/>
                    <a:pt x="1313" y="2953"/>
                  </a:cubicBezTo>
                  <a:cubicBezTo>
                    <a:pt x="1336" y="2953"/>
                    <a:pt x="1359" y="2951"/>
                    <a:pt x="1380" y="2947"/>
                  </a:cubicBezTo>
                  <a:cubicBezTo>
                    <a:pt x="1784" y="2901"/>
                    <a:pt x="1830" y="2063"/>
                    <a:pt x="1830" y="1815"/>
                  </a:cubicBezTo>
                  <a:lnTo>
                    <a:pt x="1830" y="1784"/>
                  </a:lnTo>
                  <a:lnTo>
                    <a:pt x="1830" y="1675"/>
                  </a:lnTo>
                  <a:cubicBezTo>
                    <a:pt x="1861" y="1303"/>
                    <a:pt x="1939" y="931"/>
                    <a:pt x="2078" y="590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66"/>
            <p:cNvSpPr/>
            <p:nvPr/>
          </p:nvSpPr>
          <p:spPr>
            <a:xfrm>
              <a:off x="1538625" y="3476700"/>
              <a:ext cx="41525" cy="44225"/>
            </a:xfrm>
            <a:custGeom>
              <a:rect b="b" l="l" r="r" t="t"/>
              <a:pathLst>
                <a:path extrusionOk="0" h="1769" w="1661">
                  <a:moveTo>
                    <a:pt x="1" y="0"/>
                  </a:moveTo>
                  <a:cubicBezTo>
                    <a:pt x="16" y="388"/>
                    <a:pt x="171" y="1675"/>
                    <a:pt x="1211" y="1768"/>
                  </a:cubicBezTo>
                  <a:lnTo>
                    <a:pt x="1412" y="1768"/>
                  </a:lnTo>
                  <a:lnTo>
                    <a:pt x="1412" y="1753"/>
                  </a:lnTo>
                  <a:lnTo>
                    <a:pt x="1412" y="1629"/>
                  </a:lnTo>
                  <a:cubicBezTo>
                    <a:pt x="1443" y="1257"/>
                    <a:pt x="1552" y="900"/>
                    <a:pt x="1660" y="5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66"/>
            <p:cNvSpPr/>
            <p:nvPr/>
          </p:nvSpPr>
          <p:spPr>
            <a:xfrm>
              <a:off x="1531275" y="3399075"/>
              <a:ext cx="83375" cy="110975"/>
            </a:xfrm>
            <a:custGeom>
              <a:rect b="b" l="l" r="r" t="t"/>
              <a:pathLst>
                <a:path extrusionOk="0" h="4439" w="3335">
                  <a:moveTo>
                    <a:pt x="1768" y="0"/>
                  </a:moveTo>
                  <a:cubicBezTo>
                    <a:pt x="1242" y="0"/>
                    <a:pt x="706" y="235"/>
                    <a:pt x="434" y="701"/>
                  </a:cubicBezTo>
                  <a:cubicBezTo>
                    <a:pt x="93" y="1291"/>
                    <a:pt x="0" y="3167"/>
                    <a:pt x="341" y="3695"/>
                  </a:cubicBezTo>
                  <a:cubicBezTo>
                    <a:pt x="659" y="4147"/>
                    <a:pt x="1180" y="4438"/>
                    <a:pt x="1692" y="4438"/>
                  </a:cubicBezTo>
                  <a:cubicBezTo>
                    <a:pt x="2006" y="4438"/>
                    <a:pt x="2316" y="4329"/>
                    <a:pt x="2575" y="4082"/>
                  </a:cubicBezTo>
                  <a:cubicBezTo>
                    <a:pt x="3242" y="3431"/>
                    <a:pt x="3335" y="980"/>
                    <a:pt x="2900" y="484"/>
                  </a:cubicBezTo>
                  <a:cubicBezTo>
                    <a:pt x="2634" y="161"/>
                    <a:pt x="2204" y="0"/>
                    <a:pt x="1768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66"/>
            <p:cNvSpPr/>
            <p:nvPr/>
          </p:nvSpPr>
          <p:spPr>
            <a:xfrm>
              <a:off x="1574700" y="3455375"/>
              <a:ext cx="4675" cy="7775"/>
            </a:xfrm>
            <a:custGeom>
              <a:rect b="b" l="l" r="r" t="t"/>
              <a:pathLst>
                <a:path extrusionOk="0" h="311" w="187">
                  <a:moveTo>
                    <a:pt x="155" y="0"/>
                  </a:moveTo>
                  <a:lnTo>
                    <a:pt x="155" y="0"/>
                  </a:lnTo>
                  <a:cubicBezTo>
                    <a:pt x="140" y="140"/>
                    <a:pt x="124" y="295"/>
                    <a:pt x="0" y="310"/>
                  </a:cubicBezTo>
                  <a:cubicBezTo>
                    <a:pt x="140" y="310"/>
                    <a:pt x="186" y="124"/>
                    <a:pt x="1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66"/>
            <p:cNvSpPr/>
            <p:nvPr/>
          </p:nvSpPr>
          <p:spPr>
            <a:xfrm>
              <a:off x="1569750" y="3451875"/>
              <a:ext cx="10250" cy="10150"/>
            </a:xfrm>
            <a:custGeom>
              <a:rect b="b" l="l" r="r" t="t"/>
              <a:pathLst>
                <a:path extrusionOk="0" h="406" w="410">
                  <a:moveTo>
                    <a:pt x="234" y="0"/>
                  </a:moveTo>
                  <a:cubicBezTo>
                    <a:pt x="41" y="0"/>
                    <a:pt x="0" y="389"/>
                    <a:pt x="183" y="404"/>
                  </a:cubicBezTo>
                  <a:cubicBezTo>
                    <a:pt x="190" y="405"/>
                    <a:pt x="197" y="406"/>
                    <a:pt x="204" y="406"/>
                  </a:cubicBezTo>
                  <a:cubicBezTo>
                    <a:pt x="386" y="406"/>
                    <a:pt x="409" y="16"/>
                    <a:pt x="245" y="1"/>
                  </a:cubicBezTo>
                  <a:cubicBezTo>
                    <a:pt x="241" y="0"/>
                    <a:pt x="23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66"/>
            <p:cNvSpPr/>
            <p:nvPr/>
          </p:nvSpPr>
          <p:spPr>
            <a:xfrm>
              <a:off x="1596800" y="3456525"/>
              <a:ext cx="3125" cy="8575"/>
            </a:xfrm>
            <a:custGeom>
              <a:rect b="b" l="l" r="r" t="t"/>
              <a:pathLst>
                <a:path extrusionOk="0" h="343" w="125">
                  <a:moveTo>
                    <a:pt x="31" y="1"/>
                  </a:moveTo>
                  <a:lnTo>
                    <a:pt x="31" y="1"/>
                  </a:lnTo>
                  <a:cubicBezTo>
                    <a:pt x="0" y="109"/>
                    <a:pt x="0" y="311"/>
                    <a:pt x="124" y="342"/>
                  </a:cubicBezTo>
                  <a:cubicBezTo>
                    <a:pt x="31" y="280"/>
                    <a:pt x="31" y="12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66"/>
            <p:cNvSpPr/>
            <p:nvPr/>
          </p:nvSpPr>
          <p:spPr>
            <a:xfrm>
              <a:off x="1595625" y="3453425"/>
              <a:ext cx="10125" cy="10100"/>
            </a:xfrm>
            <a:custGeom>
              <a:rect b="b" l="l" r="r" t="t"/>
              <a:pathLst>
                <a:path extrusionOk="0" h="404" w="405">
                  <a:moveTo>
                    <a:pt x="202" y="1"/>
                  </a:moveTo>
                  <a:cubicBezTo>
                    <a:pt x="16" y="1"/>
                    <a:pt x="1" y="404"/>
                    <a:pt x="202" y="404"/>
                  </a:cubicBezTo>
                  <a:cubicBezTo>
                    <a:pt x="373" y="404"/>
                    <a:pt x="40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66"/>
            <p:cNvSpPr/>
            <p:nvPr/>
          </p:nvSpPr>
          <p:spPr>
            <a:xfrm>
              <a:off x="1569650" y="3439850"/>
              <a:ext cx="10875" cy="7025"/>
            </a:xfrm>
            <a:custGeom>
              <a:rect b="b" l="l" r="r" t="t"/>
              <a:pathLst>
                <a:path extrusionOk="0" h="281" w="435">
                  <a:moveTo>
                    <a:pt x="279" y="1"/>
                  </a:moveTo>
                  <a:cubicBezTo>
                    <a:pt x="254" y="1"/>
                    <a:pt x="228" y="6"/>
                    <a:pt x="202" y="16"/>
                  </a:cubicBezTo>
                  <a:cubicBezTo>
                    <a:pt x="125" y="47"/>
                    <a:pt x="47" y="78"/>
                    <a:pt x="16" y="140"/>
                  </a:cubicBezTo>
                  <a:cubicBezTo>
                    <a:pt x="1" y="171"/>
                    <a:pt x="1" y="234"/>
                    <a:pt x="32" y="280"/>
                  </a:cubicBezTo>
                  <a:lnTo>
                    <a:pt x="109" y="280"/>
                  </a:lnTo>
                  <a:cubicBezTo>
                    <a:pt x="171" y="249"/>
                    <a:pt x="218" y="249"/>
                    <a:pt x="264" y="234"/>
                  </a:cubicBezTo>
                  <a:cubicBezTo>
                    <a:pt x="326" y="234"/>
                    <a:pt x="373" y="203"/>
                    <a:pt x="419" y="156"/>
                  </a:cubicBezTo>
                  <a:cubicBezTo>
                    <a:pt x="435" y="125"/>
                    <a:pt x="435" y="78"/>
                    <a:pt x="419" y="63"/>
                  </a:cubicBezTo>
                  <a:cubicBezTo>
                    <a:pt x="378" y="22"/>
                    <a:pt x="330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66"/>
            <p:cNvSpPr/>
            <p:nvPr/>
          </p:nvSpPr>
          <p:spPr>
            <a:xfrm>
              <a:off x="1597175" y="3441200"/>
              <a:ext cx="10900" cy="7775"/>
            </a:xfrm>
            <a:custGeom>
              <a:rect b="b" l="l" r="r" t="t"/>
              <a:pathLst>
                <a:path extrusionOk="0" h="311" w="436">
                  <a:moveTo>
                    <a:pt x="171" y="1"/>
                  </a:moveTo>
                  <a:cubicBezTo>
                    <a:pt x="123" y="1"/>
                    <a:pt x="71" y="20"/>
                    <a:pt x="32" y="40"/>
                  </a:cubicBezTo>
                  <a:cubicBezTo>
                    <a:pt x="1" y="55"/>
                    <a:pt x="1" y="102"/>
                    <a:pt x="16" y="149"/>
                  </a:cubicBezTo>
                  <a:cubicBezTo>
                    <a:pt x="63" y="195"/>
                    <a:pt x="109" y="226"/>
                    <a:pt x="171" y="242"/>
                  </a:cubicBezTo>
                  <a:cubicBezTo>
                    <a:pt x="233" y="257"/>
                    <a:pt x="264" y="273"/>
                    <a:pt x="327" y="304"/>
                  </a:cubicBezTo>
                  <a:cubicBezTo>
                    <a:pt x="331" y="308"/>
                    <a:pt x="337" y="310"/>
                    <a:pt x="343" y="310"/>
                  </a:cubicBezTo>
                  <a:cubicBezTo>
                    <a:pt x="359" y="310"/>
                    <a:pt x="378" y="299"/>
                    <a:pt x="389" y="288"/>
                  </a:cubicBezTo>
                  <a:cubicBezTo>
                    <a:pt x="435" y="257"/>
                    <a:pt x="435" y="195"/>
                    <a:pt x="420" y="164"/>
                  </a:cubicBezTo>
                  <a:cubicBezTo>
                    <a:pt x="389" y="102"/>
                    <a:pt x="327" y="40"/>
                    <a:pt x="249" y="24"/>
                  </a:cubicBezTo>
                  <a:cubicBezTo>
                    <a:pt x="226" y="7"/>
                    <a:pt x="199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66"/>
            <p:cNvSpPr/>
            <p:nvPr/>
          </p:nvSpPr>
          <p:spPr>
            <a:xfrm>
              <a:off x="1572750" y="3484050"/>
              <a:ext cx="6625" cy="3000"/>
            </a:xfrm>
            <a:custGeom>
              <a:rect b="b" l="l" r="r" t="t"/>
              <a:pathLst>
                <a:path extrusionOk="0" h="120" w="265">
                  <a:moveTo>
                    <a:pt x="32" y="1"/>
                  </a:moveTo>
                  <a:lnTo>
                    <a:pt x="32" y="1"/>
                  </a:lnTo>
                  <a:cubicBezTo>
                    <a:pt x="1" y="63"/>
                    <a:pt x="47" y="110"/>
                    <a:pt x="78" y="110"/>
                  </a:cubicBezTo>
                  <a:cubicBezTo>
                    <a:pt x="96" y="117"/>
                    <a:pt x="113" y="120"/>
                    <a:pt x="130" y="120"/>
                  </a:cubicBezTo>
                  <a:cubicBezTo>
                    <a:pt x="184" y="120"/>
                    <a:pt x="229" y="87"/>
                    <a:pt x="264" y="63"/>
                  </a:cubicBezTo>
                  <a:lnTo>
                    <a:pt x="264" y="63"/>
                  </a:lnTo>
                  <a:cubicBezTo>
                    <a:pt x="218" y="79"/>
                    <a:pt x="156" y="79"/>
                    <a:pt x="125" y="79"/>
                  </a:cubicBezTo>
                  <a:cubicBezTo>
                    <a:pt x="78" y="79"/>
                    <a:pt x="47" y="32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66"/>
            <p:cNvSpPr/>
            <p:nvPr/>
          </p:nvSpPr>
          <p:spPr>
            <a:xfrm>
              <a:off x="1577525" y="3441625"/>
              <a:ext cx="19675" cy="38975"/>
            </a:xfrm>
            <a:custGeom>
              <a:rect b="b" l="l" r="r" t="t"/>
              <a:pathLst>
                <a:path extrusionOk="0" h="1559" w="787">
                  <a:moveTo>
                    <a:pt x="8" y="1319"/>
                  </a:moveTo>
                  <a:cubicBezTo>
                    <a:pt x="4" y="1319"/>
                    <a:pt x="1" y="1326"/>
                    <a:pt x="11" y="1326"/>
                  </a:cubicBezTo>
                  <a:cubicBezTo>
                    <a:pt x="11" y="1321"/>
                    <a:pt x="10" y="1319"/>
                    <a:pt x="8" y="1319"/>
                  </a:cubicBezTo>
                  <a:close/>
                  <a:moveTo>
                    <a:pt x="700" y="1"/>
                  </a:moveTo>
                  <a:cubicBezTo>
                    <a:pt x="695" y="1"/>
                    <a:pt x="689" y="2"/>
                    <a:pt x="678" y="7"/>
                  </a:cubicBezTo>
                  <a:cubicBezTo>
                    <a:pt x="647" y="411"/>
                    <a:pt x="678" y="814"/>
                    <a:pt x="663" y="1233"/>
                  </a:cubicBezTo>
                  <a:cubicBezTo>
                    <a:pt x="616" y="1186"/>
                    <a:pt x="523" y="1171"/>
                    <a:pt x="477" y="1155"/>
                  </a:cubicBezTo>
                  <a:cubicBezTo>
                    <a:pt x="461" y="1155"/>
                    <a:pt x="477" y="1450"/>
                    <a:pt x="461" y="1481"/>
                  </a:cubicBezTo>
                  <a:cubicBezTo>
                    <a:pt x="438" y="1483"/>
                    <a:pt x="416" y="1484"/>
                    <a:pt x="394" y="1484"/>
                  </a:cubicBezTo>
                  <a:cubicBezTo>
                    <a:pt x="238" y="1484"/>
                    <a:pt x="107" y="1435"/>
                    <a:pt x="11" y="1326"/>
                  </a:cubicBezTo>
                  <a:lnTo>
                    <a:pt x="11" y="1326"/>
                  </a:lnTo>
                  <a:cubicBezTo>
                    <a:pt x="73" y="1450"/>
                    <a:pt x="166" y="1527"/>
                    <a:pt x="275" y="1543"/>
                  </a:cubicBezTo>
                  <a:cubicBezTo>
                    <a:pt x="337" y="1558"/>
                    <a:pt x="384" y="1558"/>
                    <a:pt x="430" y="1558"/>
                  </a:cubicBezTo>
                  <a:lnTo>
                    <a:pt x="492" y="1558"/>
                  </a:lnTo>
                  <a:cubicBezTo>
                    <a:pt x="508" y="1558"/>
                    <a:pt x="508" y="1543"/>
                    <a:pt x="508" y="1543"/>
                  </a:cubicBezTo>
                  <a:lnTo>
                    <a:pt x="508" y="1527"/>
                  </a:lnTo>
                  <a:lnTo>
                    <a:pt x="508" y="1496"/>
                  </a:lnTo>
                  <a:cubicBezTo>
                    <a:pt x="523" y="1403"/>
                    <a:pt x="523" y="1248"/>
                    <a:pt x="523" y="1248"/>
                  </a:cubicBezTo>
                  <a:cubicBezTo>
                    <a:pt x="562" y="1261"/>
                    <a:pt x="685" y="1337"/>
                    <a:pt x="726" y="1337"/>
                  </a:cubicBezTo>
                  <a:cubicBezTo>
                    <a:pt x="735" y="1337"/>
                    <a:pt x="740" y="1334"/>
                    <a:pt x="740" y="1326"/>
                  </a:cubicBezTo>
                  <a:cubicBezTo>
                    <a:pt x="756" y="907"/>
                    <a:pt x="787" y="442"/>
                    <a:pt x="709" y="7"/>
                  </a:cubicBezTo>
                  <a:cubicBezTo>
                    <a:pt x="709" y="7"/>
                    <a:pt x="709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66"/>
            <p:cNvSpPr/>
            <p:nvPr/>
          </p:nvSpPr>
          <p:spPr>
            <a:xfrm>
              <a:off x="1566950" y="3415825"/>
              <a:ext cx="30525" cy="13300"/>
            </a:xfrm>
            <a:custGeom>
              <a:rect b="b" l="l" r="r" t="t"/>
              <a:pathLst>
                <a:path extrusionOk="0" h="532" w="1221">
                  <a:moveTo>
                    <a:pt x="1213" y="273"/>
                  </a:moveTo>
                  <a:cubicBezTo>
                    <a:pt x="1212" y="273"/>
                    <a:pt x="1210" y="274"/>
                    <a:pt x="1210" y="279"/>
                  </a:cubicBezTo>
                  <a:cubicBezTo>
                    <a:pt x="1220" y="279"/>
                    <a:pt x="1217" y="273"/>
                    <a:pt x="1213" y="273"/>
                  </a:cubicBezTo>
                  <a:close/>
                  <a:moveTo>
                    <a:pt x="0" y="0"/>
                  </a:moveTo>
                  <a:cubicBezTo>
                    <a:pt x="62" y="248"/>
                    <a:pt x="279" y="466"/>
                    <a:pt x="527" y="512"/>
                  </a:cubicBezTo>
                  <a:cubicBezTo>
                    <a:pt x="579" y="525"/>
                    <a:pt x="630" y="531"/>
                    <a:pt x="682" y="531"/>
                  </a:cubicBezTo>
                  <a:cubicBezTo>
                    <a:pt x="880" y="531"/>
                    <a:pt x="1074" y="439"/>
                    <a:pt x="1210" y="279"/>
                  </a:cubicBezTo>
                  <a:lnTo>
                    <a:pt x="1210" y="279"/>
                  </a:lnTo>
                  <a:cubicBezTo>
                    <a:pt x="1078" y="423"/>
                    <a:pt x="891" y="502"/>
                    <a:pt x="698" y="502"/>
                  </a:cubicBezTo>
                  <a:cubicBezTo>
                    <a:pt x="641" y="502"/>
                    <a:pt x="584" y="495"/>
                    <a:pt x="527" y="481"/>
                  </a:cubicBezTo>
                  <a:cubicBezTo>
                    <a:pt x="279" y="419"/>
                    <a:pt x="78" y="24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66"/>
            <p:cNvSpPr/>
            <p:nvPr/>
          </p:nvSpPr>
          <p:spPr>
            <a:xfrm>
              <a:off x="1556075" y="3381800"/>
              <a:ext cx="37650" cy="18925"/>
            </a:xfrm>
            <a:custGeom>
              <a:rect b="b" l="l" r="r" t="t"/>
              <a:pathLst>
                <a:path extrusionOk="0" h="757" w="1506">
                  <a:moveTo>
                    <a:pt x="824" y="1"/>
                  </a:moveTo>
                  <a:cubicBezTo>
                    <a:pt x="605" y="1"/>
                    <a:pt x="382" y="105"/>
                    <a:pt x="233" y="276"/>
                  </a:cubicBezTo>
                  <a:cubicBezTo>
                    <a:pt x="109" y="400"/>
                    <a:pt x="32" y="586"/>
                    <a:pt x="1" y="756"/>
                  </a:cubicBezTo>
                  <a:cubicBezTo>
                    <a:pt x="78" y="462"/>
                    <a:pt x="264" y="229"/>
                    <a:pt x="544" y="105"/>
                  </a:cubicBezTo>
                  <a:cubicBezTo>
                    <a:pt x="618" y="77"/>
                    <a:pt x="697" y="63"/>
                    <a:pt x="775" y="63"/>
                  </a:cubicBezTo>
                  <a:cubicBezTo>
                    <a:pt x="959" y="63"/>
                    <a:pt x="1142" y="139"/>
                    <a:pt x="1273" y="291"/>
                  </a:cubicBezTo>
                  <a:cubicBezTo>
                    <a:pt x="1366" y="400"/>
                    <a:pt x="1428" y="539"/>
                    <a:pt x="1443" y="694"/>
                  </a:cubicBezTo>
                  <a:cubicBezTo>
                    <a:pt x="1443" y="694"/>
                    <a:pt x="1443" y="701"/>
                    <a:pt x="1452" y="701"/>
                  </a:cubicBezTo>
                  <a:cubicBezTo>
                    <a:pt x="1457" y="701"/>
                    <a:pt x="1464" y="700"/>
                    <a:pt x="1474" y="694"/>
                  </a:cubicBezTo>
                  <a:cubicBezTo>
                    <a:pt x="1505" y="400"/>
                    <a:pt x="1335" y="152"/>
                    <a:pt x="1055" y="43"/>
                  </a:cubicBezTo>
                  <a:cubicBezTo>
                    <a:pt x="981" y="14"/>
                    <a:pt x="903" y="1"/>
                    <a:pt x="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66"/>
            <p:cNvSpPr/>
            <p:nvPr/>
          </p:nvSpPr>
          <p:spPr>
            <a:xfrm>
              <a:off x="1607650" y="3389050"/>
              <a:ext cx="31050" cy="42550"/>
            </a:xfrm>
            <a:custGeom>
              <a:rect b="b" l="l" r="r" t="t"/>
              <a:pathLst>
                <a:path extrusionOk="0" h="1702" w="1242">
                  <a:moveTo>
                    <a:pt x="190" y="1"/>
                  </a:moveTo>
                  <a:cubicBezTo>
                    <a:pt x="148" y="1"/>
                    <a:pt x="106" y="1"/>
                    <a:pt x="63" y="1"/>
                  </a:cubicBezTo>
                  <a:lnTo>
                    <a:pt x="63" y="17"/>
                  </a:lnTo>
                  <a:cubicBezTo>
                    <a:pt x="295" y="17"/>
                    <a:pt x="528" y="17"/>
                    <a:pt x="745" y="125"/>
                  </a:cubicBezTo>
                  <a:cubicBezTo>
                    <a:pt x="916" y="234"/>
                    <a:pt x="1040" y="389"/>
                    <a:pt x="1117" y="575"/>
                  </a:cubicBezTo>
                  <a:cubicBezTo>
                    <a:pt x="1241" y="963"/>
                    <a:pt x="1071" y="1397"/>
                    <a:pt x="683" y="1583"/>
                  </a:cubicBezTo>
                  <a:cubicBezTo>
                    <a:pt x="569" y="1632"/>
                    <a:pt x="452" y="1655"/>
                    <a:pt x="334" y="1655"/>
                  </a:cubicBezTo>
                  <a:cubicBezTo>
                    <a:pt x="227" y="1655"/>
                    <a:pt x="120" y="1636"/>
                    <a:pt x="16" y="1599"/>
                  </a:cubicBezTo>
                  <a:cubicBezTo>
                    <a:pt x="16" y="1599"/>
                    <a:pt x="1" y="1599"/>
                    <a:pt x="16" y="1630"/>
                  </a:cubicBezTo>
                  <a:cubicBezTo>
                    <a:pt x="130" y="1678"/>
                    <a:pt x="247" y="1701"/>
                    <a:pt x="363" y="1701"/>
                  </a:cubicBezTo>
                  <a:cubicBezTo>
                    <a:pt x="690" y="1701"/>
                    <a:pt x="999" y="1516"/>
                    <a:pt x="1148" y="1195"/>
                  </a:cubicBezTo>
                  <a:cubicBezTo>
                    <a:pt x="1195" y="1025"/>
                    <a:pt x="1210" y="839"/>
                    <a:pt x="1164" y="637"/>
                  </a:cubicBezTo>
                  <a:cubicBezTo>
                    <a:pt x="1117" y="451"/>
                    <a:pt x="993" y="265"/>
                    <a:pt x="838" y="156"/>
                  </a:cubicBezTo>
                  <a:cubicBezTo>
                    <a:pt x="641" y="12"/>
                    <a:pt x="422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66"/>
            <p:cNvSpPr/>
            <p:nvPr/>
          </p:nvSpPr>
          <p:spPr>
            <a:xfrm>
              <a:off x="1539800" y="3384025"/>
              <a:ext cx="100050" cy="47200"/>
            </a:xfrm>
            <a:custGeom>
              <a:rect b="b" l="l" r="r" t="t"/>
              <a:pathLst>
                <a:path extrusionOk="0" h="1888" w="4002">
                  <a:moveTo>
                    <a:pt x="1458" y="1"/>
                  </a:moveTo>
                  <a:cubicBezTo>
                    <a:pt x="993" y="1"/>
                    <a:pt x="760" y="466"/>
                    <a:pt x="760" y="466"/>
                  </a:cubicBezTo>
                  <a:cubicBezTo>
                    <a:pt x="760" y="466"/>
                    <a:pt x="435" y="481"/>
                    <a:pt x="249" y="636"/>
                  </a:cubicBezTo>
                  <a:cubicBezTo>
                    <a:pt x="78" y="791"/>
                    <a:pt x="0" y="1381"/>
                    <a:pt x="0" y="1381"/>
                  </a:cubicBezTo>
                  <a:cubicBezTo>
                    <a:pt x="73" y="1431"/>
                    <a:pt x="160" y="1447"/>
                    <a:pt x="242" y="1447"/>
                  </a:cubicBezTo>
                  <a:cubicBezTo>
                    <a:pt x="387" y="1447"/>
                    <a:pt x="518" y="1396"/>
                    <a:pt x="528" y="1396"/>
                  </a:cubicBezTo>
                  <a:cubicBezTo>
                    <a:pt x="585" y="1468"/>
                    <a:pt x="665" y="1492"/>
                    <a:pt x="749" y="1492"/>
                  </a:cubicBezTo>
                  <a:cubicBezTo>
                    <a:pt x="939" y="1492"/>
                    <a:pt x="1148" y="1365"/>
                    <a:pt x="1148" y="1365"/>
                  </a:cubicBezTo>
                  <a:cubicBezTo>
                    <a:pt x="1329" y="1619"/>
                    <a:pt x="1557" y="1686"/>
                    <a:pt x="1754" y="1686"/>
                  </a:cubicBezTo>
                  <a:cubicBezTo>
                    <a:pt x="1979" y="1686"/>
                    <a:pt x="2162" y="1598"/>
                    <a:pt x="2187" y="1598"/>
                  </a:cubicBezTo>
                  <a:cubicBezTo>
                    <a:pt x="2187" y="1598"/>
                    <a:pt x="2583" y="1887"/>
                    <a:pt x="2966" y="1887"/>
                  </a:cubicBezTo>
                  <a:cubicBezTo>
                    <a:pt x="3044" y="1887"/>
                    <a:pt x="3122" y="1875"/>
                    <a:pt x="3195" y="1846"/>
                  </a:cubicBezTo>
                  <a:cubicBezTo>
                    <a:pt x="3816" y="1598"/>
                    <a:pt x="4002" y="636"/>
                    <a:pt x="3397" y="280"/>
                  </a:cubicBezTo>
                  <a:cubicBezTo>
                    <a:pt x="3222" y="173"/>
                    <a:pt x="3049" y="135"/>
                    <a:pt x="2889" y="135"/>
                  </a:cubicBezTo>
                  <a:cubicBezTo>
                    <a:pt x="2467" y="135"/>
                    <a:pt x="2141" y="404"/>
                    <a:pt x="2141" y="404"/>
                  </a:cubicBezTo>
                  <a:cubicBezTo>
                    <a:pt x="2141" y="404"/>
                    <a:pt x="1877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66"/>
            <p:cNvSpPr/>
            <p:nvPr/>
          </p:nvSpPr>
          <p:spPr>
            <a:xfrm>
              <a:off x="1534750" y="3406525"/>
              <a:ext cx="17100" cy="50425"/>
            </a:xfrm>
            <a:custGeom>
              <a:rect b="b" l="l" r="r" t="t"/>
              <a:pathLst>
                <a:path extrusionOk="0" h="2017" w="684">
                  <a:moveTo>
                    <a:pt x="683" y="0"/>
                  </a:moveTo>
                  <a:lnTo>
                    <a:pt x="683" y="0"/>
                  </a:lnTo>
                  <a:cubicBezTo>
                    <a:pt x="544" y="109"/>
                    <a:pt x="404" y="248"/>
                    <a:pt x="295" y="403"/>
                  </a:cubicBezTo>
                  <a:cubicBezTo>
                    <a:pt x="109" y="714"/>
                    <a:pt x="1" y="1380"/>
                    <a:pt x="1" y="2016"/>
                  </a:cubicBezTo>
                  <a:cubicBezTo>
                    <a:pt x="109" y="1939"/>
                    <a:pt x="357" y="1473"/>
                    <a:pt x="482" y="1272"/>
                  </a:cubicBezTo>
                  <a:cubicBezTo>
                    <a:pt x="575" y="1101"/>
                    <a:pt x="652" y="372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66"/>
            <p:cNvSpPr/>
            <p:nvPr/>
          </p:nvSpPr>
          <p:spPr>
            <a:xfrm>
              <a:off x="1520400" y="3441200"/>
              <a:ext cx="22900" cy="31900"/>
            </a:xfrm>
            <a:custGeom>
              <a:rect b="b" l="l" r="r" t="t"/>
              <a:pathLst>
                <a:path extrusionOk="0" h="1276" w="916">
                  <a:moveTo>
                    <a:pt x="369" y="0"/>
                  </a:moveTo>
                  <a:cubicBezTo>
                    <a:pt x="350" y="0"/>
                    <a:pt x="330" y="3"/>
                    <a:pt x="311" y="9"/>
                  </a:cubicBezTo>
                  <a:cubicBezTo>
                    <a:pt x="1" y="102"/>
                    <a:pt x="141" y="1017"/>
                    <a:pt x="435" y="1203"/>
                  </a:cubicBezTo>
                  <a:cubicBezTo>
                    <a:pt x="491" y="1253"/>
                    <a:pt x="557" y="1275"/>
                    <a:pt x="624" y="1275"/>
                  </a:cubicBezTo>
                  <a:cubicBezTo>
                    <a:pt x="724" y="1275"/>
                    <a:pt x="826" y="1225"/>
                    <a:pt x="900" y="1141"/>
                  </a:cubicBezTo>
                  <a:cubicBezTo>
                    <a:pt x="900" y="1141"/>
                    <a:pt x="900" y="1126"/>
                    <a:pt x="916" y="1126"/>
                  </a:cubicBezTo>
                  <a:lnTo>
                    <a:pt x="916" y="583"/>
                  </a:lnTo>
                  <a:lnTo>
                    <a:pt x="900" y="583"/>
                  </a:lnTo>
                  <a:cubicBezTo>
                    <a:pt x="900" y="583"/>
                    <a:pt x="643" y="0"/>
                    <a:pt x="36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66"/>
            <p:cNvSpPr/>
            <p:nvPr/>
          </p:nvSpPr>
          <p:spPr>
            <a:xfrm>
              <a:off x="1529725" y="3447625"/>
              <a:ext cx="10875" cy="20750"/>
            </a:xfrm>
            <a:custGeom>
              <a:rect b="b" l="l" r="r" t="t"/>
              <a:pathLst>
                <a:path extrusionOk="0" h="830" w="435">
                  <a:moveTo>
                    <a:pt x="0" y="0"/>
                  </a:moveTo>
                  <a:lnTo>
                    <a:pt x="0" y="0"/>
                  </a:lnTo>
                  <a:cubicBezTo>
                    <a:pt x="202" y="140"/>
                    <a:pt x="279" y="372"/>
                    <a:pt x="310" y="605"/>
                  </a:cubicBezTo>
                  <a:cubicBezTo>
                    <a:pt x="273" y="519"/>
                    <a:pt x="207" y="471"/>
                    <a:pt x="134" y="471"/>
                  </a:cubicBezTo>
                  <a:cubicBezTo>
                    <a:pt x="116" y="471"/>
                    <a:pt x="97" y="475"/>
                    <a:pt x="78" y="481"/>
                  </a:cubicBezTo>
                  <a:cubicBezTo>
                    <a:pt x="78" y="481"/>
                    <a:pt x="62" y="481"/>
                    <a:pt x="62" y="496"/>
                  </a:cubicBezTo>
                  <a:cubicBezTo>
                    <a:pt x="140" y="496"/>
                    <a:pt x="233" y="543"/>
                    <a:pt x="248" y="620"/>
                  </a:cubicBezTo>
                  <a:cubicBezTo>
                    <a:pt x="264" y="682"/>
                    <a:pt x="310" y="760"/>
                    <a:pt x="310" y="807"/>
                  </a:cubicBezTo>
                  <a:cubicBezTo>
                    <a:pt x="310" y="822"/>
                    <a:pt x="322" y="830"/>
                    <a:pt x="334" y="830"/>
                  </a:cubicBezTo>
                  <a:cubicBezTo>
                    <a:pt x="345" y="830"/>
                    <a:pt x="357" y="822"/>
                    <a:pt x="357" y="807"/>
                  </a:cubicBezTo>
                  <a:cubicBezTo>
                    <a:pt x="434" y="543"/>
                    <a:pt x="295" y="9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66"/>
            <p:cNvSpPr/>
            <p:nvPr/>
          </p:nvSpPr>
          <p:spPr>
            <a:xfrm>
              <a:off x="1622375" y="3413500"/>
              <a:ext cx="73325" cy="73700"/>
            </a:xfrm>
            <a:custGeom>
              <a:rect b="b" l="l" r="r" t="t"/>
              <a:pathLst>
                <a:path extrusionOk="0" h="2948" w="2933">
                  <a:moveTo>
                    <a:pt x="2793" y="0"/>
                  </a:moveTo>
                  <a:lnTo>
                    <a:pt x="1" y="2807"/>
                  </a:lnTo>
                  <a:lnTo>
                    <a:pt x="141" y="2947"/>
                  </a:lnTo>
                  <a:lnTo>
                    <a:pt x="2932" y="14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66"/>
            <p:cNvSpPr/>
            <p:nvPr/>
          </p:nvSpPr>
          <p:spPr>
            <a:xfrm>
              <a:off x="1659225" y="3158750"/>
              <a:ext cx="276100" cy="276475"/>
            </a:xfrm>
            <a:custGeom>
              <a:rect b="b" l="l" r="r" t="t"/>
              <a:pathLst>
                <a:path extrusionOk="0" h="11059" w="11044">
                  <a:moveTo>
                    <a:pt x="5522" y="0"/>
                  </a:moveTo>
                  <a:cubicBezTo>
                    <a:pt x="2466" y="0"/>
                    <a:pt x="0" y="2466"/>
                    <a:pt x="0" y="5522"/>
                  </a:cubicBezTo>
                  <a:cubicBezTo>
                    <a:pt x="0" y="8577"/>
                    <a:pt x="2466" y="11059"/>
                    <a:pt x="5522" y="11059"/>
                  </a:cubicBezTo>
                  <a:cubicBezTo>
                    <a:pt x="8577" y="11059"/>
                    <a:pt x="11043" y="8577"/>
                    <a:pt x="11043" y="5522"/>
                  </a:cubicBezTo>
                  <a:cubicBezTo>
                    <a:pt x="11043" y="2466"/>
                    <a:pt x="8577" y="0"/>
                    <a:pt x="5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66"/>
            <p:cNvSpPr/>
            <p:nvPr/>
          </p:nvSpPr>
          <p:spPr>
            <a:xfrm>
              <a:off x="1657675" y="3157200"/>
              <a:ext cx="279200" cy="279200"/>
            </a:xfrm>
            <a:custGeom>
              <a:rect b="b" l="l" r="r" t="t"/>
              <a:pathLst>
                <a:path extrusionOk="0" h="11168" w="11168">
                  <a:moveTo>
                    <a:pt x="5584" y="109"/>
                  </a:moveTo>
                  <a:cubicBezTo>
                    <a:pt x="8608" y="109"/>
                    <a:pt x="11074" y="2559"/>
                    <a:pt x="11074" y="5584"/>
                  </a:cubicBezTo>
                  <a:cubicBezTo>
                    <a:pt x="11074" y="8608"/>
                    <a:pt x="8608" y="11074"/>
                    <a:pt x="5584" y="11074"/>
                  </a:cubicBezTo>
                  <a:cubicBezTo>
                    <a:pt x="2559" y="11074"/>
                    <a:pt x="93" y="8608"/>
                    <a:pt x="93" y="5584"/>
                  </a:cubicBezTo>
                  <a:cubicBezTo>
                    <a:pt x="93" y="2559"/>
                    <a:pt x="2559" y="109"/>
                    <a:pt x="5584" y="109"/>
                  </a:cubicBezTo>
                  <a:close/>
                  <a:moveTo>
                    <a:pt x="5584" y="0"/>
                  </a:moveTo>
                  <a:cubicBezTo>
                    <a:pt x="2497" y="0"/>
                    <a:pt x="0" y="2497"/>
                    <a:pt x="0" y="5584"/>
                  </a:cubicBezTo>
                  <a:cubicBezTo>
                    <a:pt x="0" y="8670"/>
                    <a:pt x="2497" y="11167"/>
                    <a:pt x="5584" y="11167"/>
                  </a:cubicBezTo>
                  <a:cubicBezTo>
                    <a:pt x="8670" y="11167"/>
                    <a:pt x="11167" y="8670"/>
                    <a:pt x="11167" y="5584"/>
                  </a:cubicBezTo>
                  <a:cubicBezTo>
                    <a:pt x="11167" y="2513"/>
                    <a:pt x="8670" y="0"/>
                    <a:pt x="5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66"/>
            <p:cNvSpPr/>
            <p:nvPr/>
          </p:nvSpPr>
          <p:spPr>
            <a:xfrm>
              <a:off x="1638675" y="3138575"/>
              <a:ext cx="317200" cy="316825"/>
            </a:xfrm>
            <a:custGeom>
              <a:rect b="b" l="l" r="r" t="t"/>
              <a:pathLst>
                <a:path extrusionOk="0" h="12673" w="12688">
                  <a:moveTo>
                    <a:pt x="6344" y="187"/>
                  </a:moveTo>
                  <a:cubicBezTo>
                    <a:pt x="9740" y="187"/>
                    <a:pt x="12486" y="2948"/>
                    <a:pt x="12486" y="6329"/>
                  </a:cubicBezTo>
                  <a:cubicBezTo>
                    <a:pt x="12486" y="9725"/>
                    <a:pt x="9740" y="12471"/>
                    <a:pt x="6344" y="12471"/>
                  </a:cubicBezTo>
                  <a:cubicBezTo>
                    <a:pt x="2947" y="12471"/>
                    <a:pt x="202" y="9725"/>
                    <a:pt x="202" y="6329"/>
                  </a:cubicBezTo>
                  <a:cubicBezTo>
                    <a:pt x="202" y="2948"/>
                    <a:pt x="2947" y="187"/>
                    <a:pt x="6344" y="187"/>
                  </a:cubicBezTo>
                  <a:close/>
                  <a:moveTo>
                    <a:pt x="6344" y="1"/>
                  </a:moveTo>
                  <a:cubicBezTo>
                    <a:pt x="2839" y="1"/>
                    <a:pt x="0" y="2824"/>
                    <a:pt x="0" y="6329"/>
                  </a:cubicBezTo>
                  <a:cubicBezTo>
                    <a:pt x="0" y="9850"/>
                    <a:pt x="2839" y="12672"/>
                    <a:pt x="6344" y="12672"/>
                  </a:cubicBezTo>
                  <a:cubicBezTo>
                    <a:pt x="9849" y="12672"/>
                    <a:pt x="12687" y="9834"/>
                    <a:pt x="12687" y="6329"/>
                  </a:cubicBezTo>
                  <a:cubicBezTo>
                    <a:pt x="12687" y="2824"/>
                    <a:pt x="9849" y="1"/>
                    <a:pt x="6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66"/>
            <p:cNvSpPr/>
            <p:nvPr/>
          </p:nvSpPr>
          <p:spPr>
            <a:xfrm>
              <a:off x="1801125" y="3222175"/>
              <a:ext cx="212850" cy="158625"/>
            </a:xfrm>
            <a:custGeom>
              <a:rect b="b" l="l" r="r" t="t"/>
              <a:pathLst>
                <a:path extrusionOk="0" h="6345" w="8514">
                  <a:moveTo>
                    <a:pt x="432" y="0"/>
                  </a:moveTo>
                  <a:cubicBezTo>
                    <a:pt x="68" y="0"/>
                    <a:pt x="1" y="530"/>
                    <a:pt x="513" y="1542"/>
                  </a:cubicBezTo>
                  <a:cubicBezTo>
                    <a:pt x="1567" y="3667"/>
                    <a:pt x="2917" y="5978"/>
                    <a:pt x="4157" y="6319"/>
                  </a:cubicBezTo>
                  <a:cubicBezTo>
                    <a:pt x="4220" y="6337"/>
                    <a:pt x="4285" y="6345"/>
                    <a:pt x="4353" y="6345"/>
                  </a:cubicBezTo>
                  <a:cubicBezTo>
                    <a:pt x="5569" y="6345"/>
                    <a:pt x="7622" y="3704"/>
                    <a:pt x="8283" y="2969"/>
                  </a:cubicBezTo>
                  <a:cubicBezTo>
                    <a:pt x="8514" y="2695"/>
                    <a:pt x="6705" y="1348"/>
                    <a:pt x="6202" y="1348"/>
                  </a:cubicBezTo>
                  <a:cubicBezTo>
                    <a:pt x="6164" y="1348"/>
                    <a:pt x="6133" y="1356"/>
                    <a:pt x="6112" y="1372"/>
                  </a:cubicBezTo>
                  <a:cubicBezTo>
                    <a:pt x="5514" y="1831"/>
                    <a:pt x="4448" y="3032"/>
                    <a:pt x="4242" y="3032"/>
                  </a:cubicBezTo>
                  <a:cubicBezTo>
                    <a:pt x="4240" y="3032"/>
                    <a:pt x="4237" y="3032"/>
                    <a:pt x="4235" y="3031"/>
                  </a:cubicBezTo>
                  <a:cubicBezTo>
                    <a:pt x="4033" y="2985"/>
                    <a:pt x="2482" y="1527"/>
                    <a:pt x="1087" y="333"/>
                  </a:cubicBezTo>
                  <a:cubicBezTo>
                    <a:pt x="825" y="110"/>
                    <a:pt x="598" y="0"/>
                    <a:pt x="432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66"/>
            <p:cNvSpPr/>
            <p:nvPr/>
          </p:nvSpPr>
          <p:spPr>
            <a:xfrm>
              <a:off x="1951975" y="3187400"/>
              <a:ext cx="116725" cy="118725"/>
            </a:xfrm>
            <a:custGeom>
              <a:rect b="b" l="l" r="r" t="t"/>
              <a:pathLst>
                <a:path extrusionOk="0" h="4749" w="4669">
                  <a:moveTo>
                    <a:pt x="2348" y="0"/>
                  </a:moveTo>
                  <a:cubicBezTo>
                    <a:pt x="2007" y="0"/>
                    <a:pt x="1807" y="911"/>
                    <a:pt x="1505" y="1289"/>
                  </a:cubicBezTo>
                  <a:cubicBezTo>
                    <a:pt x="1427" y="1398"/>
                    <a:pt x="0" y="3027"/>
                    <a:pt x="0" y="3027"/>
                  </a:cubicBezTo>
                  <a:lnTo>
                    <a:pt x="1954" y="4748"/>
                  </a:lnTo>
                  <a:cubicBezTo>
                    <a:pt x="2233" y="4531"/>
                    <a:pt x="3583" y="3259"/>
                    <a:pt x="3815" y="2887"/>
                  </a:cubicBezTo>
                  <a:cubicBezTo>
                    <a:pt x="4048" y="2515"/>
                    <a:pt x="4668" y="1382"/>
                    <a:pt x="4420" y="1165"/>
                  </a:cubicBezTo>
                  <a:cubicBezTo>
                    <a:pt x="4348" y="1109"/>
                    <a:pt x="4280" y="1088"/>
                    <a:pt x="4218" y="1088"/>
                  </a:cubicBezTo>
                  <a:cubicBezTo>
                    <a:pt x="4043" y="1088"/>
                    <a:pt x="3924" y="1258"/>
                    <a:pt x="3924" y="1258"/>
                  </a:cubicBezTo>
                  <a:cubicBezTo>
                    <a:pt x="3924" y="1258"/>
                    <a:pt x="4126" y="731"/>
                    <a:pt x="3815" y="545"/>
                  </a:cubicBezTo>
                  <a:cubicBezTo>
                    <a:pt x="3764" y="512"/>
                    <a:pt x="3714" y="498"/>
                    <a:pt x="3665" y="498"/>
                  </a:cubicBezTo>
                  <a:cubicBezTo>
                    <a:pt x="3416" y="498"/>
                    <a:pt x="3211" y="855"/>
                    <a:pt x="3211" y="855"/>
                  </a:cubicBezTo>
                  <a:cubicBezTo>
                    <a:pt x="3211" y="855"/>
                    <a:pt x="3366" y="312"/>
                    <a:pt x="3055" y="126"/>
                  </a:cubicBezTo>
                  <a:cubicBezTo>
                    <a:pt x="3014" y="104"/>
                    <a:pt x="2975" y="94"/>
                    <a:pt x="2938" y="94"/>
                  </a:cubicBezTo>
                  <a:cubicBezTo>
                    <a:pt x="2695" y="94"/>
                    <a:pt x="2544" y="514"/>
                    <a:pt x="2544" y="514"/>
                  </a:cubicBezTo>
                  <a:cubicBezTo>
                    <a:pt x="2544" y="514"/>
                    <a:pt x="2699" y="18"/>
                    <a:pt x="2373" y="2"/>
                  </a:cubicBezTo>
                  <a:cubicBezTo>
                    <a:pt x="2365" y="1"/>
                    <a:pt x="2356" y="0"/>
                    <a:pt x="2348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66"/>
            <p:cNvSpPr/>
            <p:nvPr/>
          </p:nvSpPr>
          <p:spPr>
            <a:xfrm>
              <a:off x="1996175" y="3199025"/>
              <a:ext cx="21350" cy="37675"/>
            </a:xfrm>
            <a:custGeom>
              <a:rect b="b" l="l" r="r" t="t"/>
              <a:pathLst>
                <a:path extrusionOk="0" h="1507" w="854">
                  <a:moveTo>
                    <a:pt x="825" y="0"/>
                  </a:moveTo>
                  <a:cubicBezTo>
                    <a:pt x="815" y="0"/>
                    <a:pt x="807" y="5"/>
                    <a:pt x="807" y="18"/>
                  </a:cubicBezTo>
                  <a:cubicBezTo>
                    <a:pt x="667" y="716"/>
                    <a:pt x="481" y="995"/>
                    <a:pt x="0" y="1491"/>
                  </a:cubicBezTo>
                  <a:cubicBezTo>
                    <a:pt x="0" y="1491"/>
                    <a:pt x="0" y="1507"/>
                    <a:pt x="16" y="1507"/>
                  </a:cubicBezTo>
                  <a:cubicBezTo>
                    <a:pt x="543" y="1073"/>
                    <a:pt x="807" y="731"/>
                    <a:pt x="853" y="18"/>
                  </a:cubicBezTo>
                  <a:cubicBezTo>
                    <a:pt x="853" y="9"/>
                    <a:pt x="838" y="0"/>
                    <a:pt x="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66"/>
            <p:cNvSpPr/>
            <p:nvPr/>
          </p:nvSpPr>
          <p:spPr>
            <a:xfrm>
              <a:off x="2010900" y="3207225"/>
              <a:ext cx="23300" cy="40725"/>
            </a:xfrm>
            <a:custGeom>
              <a:rect b="b" l="l" r="r" t="t"/>
              <a:pathLst>
                <a:path extrusionOk="0" h="1629" w="932">
                  <a:moveTo>
                    <a:pt x="904" y="0"/>
                  </a:moveTo>
                  <a:cubicBezTo>
                    <a:pt x="897" y="0"/>
                    <a:pt x="890" y="5"/>
                    <a:pt x="885" y="16"/>
                  </a:cubicBezTo>
                  <a:cubicBezTo>
                    <a:pt x="667" y="745"/>
                    <a:pt x="466" y="1024"/>
                    <a:pt x="1" y="1613"/>
                  </a:cubicBezTo>
                  <a:cubicBezTo>
                    <a:pt x="1" y="1613"/>
                    <a:pt x="1" y="1629"/>
                    <a:pt x="32" y="1629"/>
                  </a:cubicBezTo>
                  <a:cubicBezTo>
                    <a:pt x="528" y="1101"/>
                    <a:pt x="807" y="776"/>
                    <a:pt x="931" y="62"/>
                  </a:cubicBezTo>
                  <a:cubicBezTo>
                    <a:pt x="931" y="21"/>
                    <a:pt x="917" y="0"/>
                    <a:pt x="9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66"/>
            <p:cNvSpPr/>
            <p:nvPr/>
          </p:nvSpPr>
          <p:spPr>
            <a:xfrm>
              <a:off x="2025250" y="3218825"/>
              <a:ext cx="25475" cy="38825"/>
            </a:xfrm>
            <a:custGeom>
              <a:rect b="b" l="l" r="r" t="t"/>
              <a:pathLst>
                <a:path extrusionOk="0" h="1553" w="1019">
                  <a:moveTo>
                    <a:pt x="1005" y="0"/>
                  </a:moveTo>
                  <a:cubicBezTo>
                    <a:pt x="999" y="0"/>
                    <a:pt x="989" y="5"/>
                    <a:pt x="978" y="17"/>
                  </a:cubicBezTo>
                  <a:cubicBezTo>
                    <a:pt x="729" y="699"/>
                    <a:pt x="512" y="1025"/>
                    <a:pt x="0" y="1537"/>
                  </a:cubicBezTo>
                  <a:lnTo>
                    <a:pt x="0" y="1552"/>
                  </a:lnTo>
                  <a:lnTo>
                    <a:pt x="16" y="1552"/>
                  </a:lnTo>
                  <a:cubicBezTo>
                    <a:pt x="590" y="1103"/>
                    <a:pt x="869" y="684"/>
                    <a:pt x="1009" y="32"/>
                  </a:cubicBezTo>
                  <a:cubicBezTo>
                    <a:pt x="1018" y="13"/>
                    <a:pt x="1016" y="0"/>
                    <a:pt x="10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66"/>
            <p:cNvSpPr/>
            <p:nvPr/>
          </p:nvSpPr>
          <p:spPr>
            <a:xfrm>
              <a:off x="1943825" y="3204350"/>
              <a:ext cx="52375" cy="76200"/>
            </a:xfrm>
            <a:custGeom>
              <a:rect b="b" l="l" r="r" t="t"/>
              <a:pathLst>
                <a:path extrusionOk="0" h="3048" w="2095">
                  <a:moveTo>
                    <a:pt x="1450" y="1"/>
                  </a:moveTo>
                  <a:cubicBezTo>
                    <a:pt x="1107" y="1"/>
                    <a:pt x="272" y="1136"/>
                    <a:pt x="171" y="1495"/>
                  </a:cubicBezTo>
                  <a:cubicBezTo>
                    <a:pt x="47" y="1883"/>
                    <a:pt x="0" y="2767"/>
                    <a:pt x="0" y="2767"/>
                  </a:cubicBezTo>
                  <a:cubicBezTo>
                    <a:pt x="0" y="2767"/>
                    <a:pt x="769" y="3048"/>
                    <a:pt x="1340" y="3048"/>
                  </a:cubicBezTo>
                  <a:cubicBezTo>
                    <a:pt x="1640" y="3048"/>
                    <a:pt x="1886" y="2971"/>
                    <a:pt x="1939" y="2736"/>
                  </a:cubicBezTo>
                  <a:cubicBezTo>
                    <a:pt x="2094" y="2054"/>
                    <a:pt x="1241" y="1495"/>
                    <a:pt x="1241" y="1495"/>
                  </a:cubicBezTo>
                  <a:cubicBezTo>
                    <a:pt x="1489" y="1108"/>
                    <a:pt x="1893" y="270"/>
                    <a:pt x="1520" y="22"/>
                  </a:cubicBezTo>
                  <a:cubicBezTo>
                    <a:pt x="1500" y="8"/>
                    <a:pt x="1477" y="1"/>
                    <a:pt x="1450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66"/>
            <p:cNvSpPr/>
            <p:nvPr/>
          </p:nvSpPr>
          <p:spPr>
            <a:xfrm>
              <a:off x="1973300" y="3207225"/>
              <a:ext cx="22900" cy="65550"/>
            </a:xfrm>
            <a:custGeom>
              <a:rect b="b" l="l" r="r" t="t"/>
              <a:pathLst>
                <a:path extrusionOk="0" h="2622" w="916">
                  <a:moveTo>
                    <a:pt x="419" y="0"/>
                  </a:moveTo>
                  <a:lnTo>
                    <a:pt x="419" y="0"/>
                  </a:lnTo>
                  <a:cubicBezTo>
                    <a:pt x="605" y="465"/>
                    <a:pt x="233" y="946"/>
                    <a:pt x="16" y="1365"/>
                  </a:cubicBezTo>
                  <a:cubicBezTo>
                    <a:pt x="0" y="1380"/>
                    <a:pt x="16" y="1396"/>
                    <a:pt x="31" y="1412"/>
                  </a:cubicBezTo>
                  <a:lnTo>
                    <a:pt x="47" y="1412"/>
                  </a:lnTo>
                  <a:cubicBezTo>
                    <a:pt x="403" y="1660"/>
                    <a:pt x="807" y="2156"/>
                    <a:pt x="791" y="2590"/>
                  </a:cubicBezTo>
                  <a:cubicBezTo>
                    <a:pt x="791" y="2590"/>
                    <a:pt x="791" y="2621"/>
                    <a:pt x="807" y="2621"/>
                  </a:cubicBezTo>
                  <a:cubicBezTo>
                    <a:pt x="807" y="2621"/>
                    <a:pt x="822" y="2621"/>
                    <a:pt x="822" y="2590"/>
                  </a:cubicBezTo>
                  <a:cubicBezTo>
                    <a:pt x="915" y="2109"/>
                    <a:pt x="543" y="1613"/>
                    <a:pt x="155" y="1349"/>
                  </a:cubicBezTo>
                  <a:cubicBezTo>
                    <a:pt x="341" y="977"/>
                    <a:pt x="698" y="450"/>
                    <a:pt x="4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66"/>
            <p:cNvSpPr/>
            <p:nvPr/>
          </p:nvSpPr>
          <p:spPr>
            <a:xfrm>
              <a:off x="1799025" y="3222800"/>
              <a:ext cx="198325" cy="161475"/>
            </a:xfrm>
            <a:custGeom>
              <a:rect b="b" l="l" r="r" t="t"/>
              <a:pathLst>
                <a:path extrusionOk="0" h="6459" w="7933">
                  <a:moveTo>
                    <a:pt x="460" y="0"/>
                  </a:moveTo>
                  <a:cubicBezTo>
                    <a:pt x="146" y="0"/>
                    <a:pt x="0" y="296"/>
                    <a:pt x="255" y="1052"/>
                  </a:cubicBezTo>
                  <a:cubicBezTo>
                    <a:pt x="891" y="3037"/>
                    <a:pt x="3125" y="6124"/>
                    <a:pt x="4272" y="6434"/>
                  </a:cubicBezTo>
                  <a:cubicBezTo>
                    <a:pt x="4335" y="6451"/>
                    <a:pt x="4401" y="6459"/>
                    <a:pt x="4471" y="6459"/>
                  </a:cubicBezTo>
                  <a:cubicBezTo>
                    <a:pt x="5686" y="6459"/>
                    <a:pt x="7933" y="4046"/>
                    <a:pt x="7933" y="4046"/>
                  </a:cubicBezTo>
                  <a:lnTo>
                    <a:pt x="5668" y="1533"/>
                  </a:lnTo>
                  <a:cubicBezTo>
                    <a:pt x="5668" y="1533"/>
                    <a:pt x="4490" y="2867"/>
                    <a:pt x="4381" y="2882"/>
                  </a:cubicBezTo>
                  <a:cubicBezTo>
                    <a:pt x="4380" y="2883"/>
                    <a:pt x="4379" y="2883"/>
                    <a:pt x="4378" y="2883"/>
                  </a:cubicBezTo>
                  <a:cubicBezTo>
                    <a:pt x="4251" y="2883"/>
                    <a:pt x="2234" y="1201"/>
                    <a:pt x="1450" y="509"/>
                  </a:cubicBezTo>
                  <a:cubicBezTo>
                    <a:pt x="1092" y="201"/>
                    <a:pt x="719" y="0"/>
                    <a:pt x="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66"/>
            <p:cNvSpPr/>
            <p:nvPr/>
          </p:nvSpPr>
          <p:spPr>
            <a:xfrm>
              <a:off x="1799650" y="3222675"/>
              <a:ext cx="123650" cy="161350"/>
            </a:xfrm>
            <a:custGeom>
              <a:rect b="b" l="l" r="r" t="t"/>
              <a:pathLst>
                <a:path extrusionOk="0" h="6454" w="4946">
                  <a:moveTo>
                    <a:pt x="464" y="1"/>
                  </a:moveTo>
                  <a:cubicBezTo>
                    <a:pt x="151" y="1"/>
                    <a:pt x="1" y="307"/>
                    <a:pt x="246" y="1057"/>
                  </a:cubicBezTo>
                  <a:cubicBezTo>
                    <a:pt x="897" y="3042"/>
                    <a:pt x="3115" y="6129"/>
                    <a:pt x="4263" y="6439"/>
                  </a:cubicBezTo>
                  <a:cubicBezTo>
                    <a:pt x="4333" y="6448"/>
                    <a:pt x="4404" y="6454"/>
                    <a:pt x="4474" y="6454"/>
                  </a:cubicBezTo>
                  <a:cubicBezTo>
                    <a:pt x="4635" y="6454"/>
                    <a:pt x="4794" y="6426"/>
                    <a:pt x="4945" y="6361"/>
                  </a:cubicBezTo>
                  <a:cubicBezTo>
                    <a:pt x="4108" y="5136"/>
                    <a:pt x="1642" y="1553"/>
                    <a:pt x="603" y="18"/>
                  </a:cubicBezTo>
                  <a:cubicBezTo>
                    <a:pt x="554" y="7"/>
                    <a:pt x="508" y="1"/>
                    <a:pt x="464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66"/>
            <p:cNvSpPr/>
            <p:nvPr/>
          </p:nvSpPr>
          <p:spPr>
            <a:xfrm>
              <a:off x="1931125" y="3279175"/>
              <a:ext cx="47975" cy="54475"/>
            </a:xfrm>
            <a:custGeom>
              <a:rect b="b" l="l" r="r" t="t"/>
              <a:pathLst>
                <a:path extrusionOk="0" h="2179" w="1919">
                  <a:moveTo>
                    <a:pt x="22" y="1"/>
                  </a:moveTo>
                  <a:cubicBezTo>
                    <a:pt x="6" y="1"/>
                    <a:pt x="1" y="15"/>
                    <a:pt x="12" y="38"/>
                  </a:cubicBezTo>
                  <a:cubicBezTo>
                    <a:pt x="260" y="364"/>
                    <a:pt x="1563" y="1837"/>
                    <a:pt x="1904" y="2178"/>
                  </a:cubicBezTo>
                  <a:cubicBezTo>
                    <a:pt x="1610" y="1822"/>
                    <a:pt x="1036" y="1015"/>
                    <a:pt x="43" y="7"/>
                  </a:cubicBezTo>
                  <a:cubicBezTo>
                    <a:pt x="35" y="3"/>
                    <a:pt x="28" y="1"/>
                    <a:pt x="22" y="1"/>
                  </a:cubicBezTo>
                  <a:close/>
                  <a:moveTo>
                    <a:pt x="1915" y="2171"/>
                  </a:moveTo>
                  <a:cubicBezTo>
                    <a:pt x="1913" y="2171"/>
                    <a:pt x="1909" y="2173"/>
                    <a:pt x="1904" y="2178"/>
                  </a:cubicBezTo>
                  <a:cubicBezTo>
                    <a:pt x="1915" y="2178"/>
                    <a:pt x="1918" y="2171"/>
                    <a:pt x="1915" y="21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66"/>
            <p:cNvSpPr/>
            <p:nvPr/>
          </p:nvSpPr>
          <p:spPr>
            <a:xfrm>
              <a:off x="1700700" y="3219000"/>
              <a:ext cx="182275" cy="215725"/>
            </a:xfrm>
            <a:custGeom>
              <a:rect b="b" l="l" r="r" t="t"/>
              <a:pathLst>
                <a:path extrusionOk="0" h="8629" w="7291">
                  <a:moveTo>
                    <a:pt x="4081" y="0"/>
                  </a:moveTo>
                  <a:cubicBezTo>
                    <a:pt x="3662" y="0"/>
                    <a:pt x="3198" y="100"/>
                    <a:pt x="2948" y="382"/>
                  </a:cubicBezTo>
                  <a:cubicBezTo>
                    <a:pt x="1211" y="2398"/>
                    <a:pt x="358" y="5454"/>
                    <a:pt x="1" y="7268"/>
                  </a:cubicBezTo>
                  <a:cubicBezTo>
                    <a:pt x="1157" y="8171"/>
                    <a:pt x="2542" y="8629"/>
                    <a:pt x="3929" y="8629"/>
                  </a:cubicBezTo>
                  <a:cubicBezTo>
                    <a:pt x="5093" y="8629"/>
                    <a:pt x="6258" y="8307"/>
                    <a:pt x="7290" y="7656"/>
                  </a:cubicBezTo>
                  <a:cubicBezTo>
                    <a:pt x="6934" y="5717"/>
                    <a:pt x="5988" y="1747"/>
                    <a:pt x="4933" y="212"/>
                  </a:cubicBezTo>
                  <a:cubicBezTo>
                    <a:pt x="4856" y="96"/>
                    <a:pt x="4490" y="0"/>
                    <a:pt x="4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66"/>
            <p:cNvSpPr/>
            <p:nvPr/>
          </p:nvSpPr>
          <p:spPr>
            <a:xfrm>
              <a:off x="1875200" y="3297175"/>
              <a:ext cx="125650" cy="145025"/>
            </a:xfrm>
            <a:custGeom>
              <a:rect b="b" l="l" r="r" t="t"/>
              <a:pathLst>
                <a:path extrusionOk="0" h="5801" w="5026">
                  <a:moveTo>
                    <a:pt x="1070" y="0"/>
                  </a:moveTo>
                  <a:lnTo>
                    <a:pt x="0" y="5568"/>
                  </a:lnTo>
                  <a:lnTo>
                    <a:pt x="3955" y="5801"/>
                  </a:lnTo>
                  <a:lnTo>
                    <a:pt x="5025" y="24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66"/>
            <p:cNvSpPr/>
            <p:nvPr/>
          </p:nvSpPr>
          <p:spPr>
            <a:xfrm>
              <a:off x="1880225" y="3297950"/>
              <a:ext cx="126050" cy="144250"/>
            </a:xfrm>
            <a:custGeom>
              <a:rect b="b" l="l" r="r" t="t"/>
              <a:pathLst>
                <a:path extrusionOk="0" h="5770" w="5042">
                  <a:moveTo>
                    <a:pt x="1071" y="0"/>
                  </a:moveTo>
                  <a:lnTo>
                    <a:pt x="1" y="5537"/>
                  </a:lnTo>
                  <a:lnTo>
                    <a:pt x="3956" y="5770"/>
                  </a:lnTo>
                  <a:lnTo>
                    <a:pt x="5041" y="233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66"/>
            <p:cNvSpPr/>
            <p:nvPr/>
          </p:nvSpPr>
          <p:spPr>
            <a:xfrm>
              <a:off x="1936450" y="3354550"/>
              <a:ext cx="20200" cy="19425"/>
            </a:xfrm>
            <a:custGeom>
              <a:rect b="b" l="l" r="r" t="t"/>
              <a:pathLst>
                <a:path extrusionOk="0" h="777" w="808">
                  <a:moveTo>
                    <a:pt x="466" y="1"/>
                  </a:moveTo>
                  <a:cubicBezTo>
                    <a:pt x="249" y="1"/>
                    <a:pt x="47" y="156"/>
                    <a:pt x="16" y="373"/>
                  </a:cubicBezTo>
                  <a:lnTo>
                    <a:pt x="16" y="404"/>
                  </a:lnTo>
                  <a:cubicBezTo>
                    <a:pt x="1" y="606"/>
                    <a:pt x="156" y="776"/>
                    <a:pt x="342" y="776"/>
                  </a:cubicBezTo>
                  <a:cubicBezTo>
                    <a:pt x="559" y="776"/>
                    <a:pt x="761" y="621"/>
                    <a:pt x="792" y="404"/>
                  </a:cubicBezTo>
                  <a:lnTo>
                    <a:pt x="792" y="373"/>
                  </a:lnTo>
                  <a:cubicBezTo>
                    <a:pt x="807" y="171"/>
                    <a:pt x="652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66"/>
            <p:cNvSpPr/>
            <p:nvPr/>
          </p:nvSpPr>
          <p:spPr>
            <a:xfrm>
              <a:off x="1688300" y="3241375"/>
              <a:ext cx="185700" cy="223325"/>
            </a:xfrm>
            <a:custGeom>
              <a:rect b="b" l="l" r="r" t="t"/>
              <a:pathLst>
                <a:path extrusionOk="0" h="8933" w="7428">
                  <a:moveTo>
                    <a:pt x="3207" y="1"/>
                  </a:moveTo>
                  <a:cubicBezTo>
                    <a:pt x="3003" y="1"/>
                    <a:pt x="2770" y="331"/>
                    <a:pt x="2591" y="697"/>
                  </a:cubicBezTo>
                  <a:cubicBezTo>
                    <a:pt x="1769" y="2418"/>
                    <a:pt x="1" y="6311"/>
                    <a:pt x="838" y="7009"/>
                  </a:cubicBezTo>
                  <a:cubicBezTo>
                    <a:pt x="2203" y="8142"/>
                    <a:pt x="5212" y="8808"/>
                    <a:pt x="6142" y="8932"/>
                  </a:cubicBezTo>
                  <a:cubicBezTo>
                    <a:pt x="6144" y="8933"/>
                    <a:pt x="6147" y="8933"/>
                    <a:pt x="6149" y="8933"/>
                  </a:cubicBezTo>
                  <a:cubicBezTo>
                    <a:pt x="6555" y="8933"/>
                    <a:pt x="7428" y="5985"/>
                    <a:pt x="7042" y="5831"/>
                  </a:cubicBezTo>
                  <a:cubicBezTo>
                    <a:pt x="6546" y="5629"/>
                    <a:pt x="3630" y="5040"/>
                    <a:pt x="3583" y="4900"/>
                  </a:cubicBezTo>
                  <a:cubicBezTo>
                    <a:pt x="3552" y="4760"/>
                    <a:pt x="3738" y="2791"/>
                    <a:pt x="3645" y="1271"/>
                  </a:cubicBezTo>
                  <a:cubicBezTo>
                    <a:pt x="3583" y="327"/>
                    <a:pt x="3410" y="1"/>
                    <a:pt x="3207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66"/>
            <p:cNvSpPr/>
            <p:nvPr/>
          </p:nvSpPr>
          <p:spPr>
            <a:xfrm>
              <a:off x="1828675" y="3356475"/>
              <a:ext cx="152775" cy="108625"/>
            </a:xfrm>
            <a:custGeom>
              <a:rect b="b" l="l" r="r" t="t"/>
              <a:pathLst>
                <a:path extrusionOk="0" h="4345" w="6111">
                  <a:moveTo>
                    <a:pt x="3287" y="1"/>
                  </a:moveTo>
                  <a:cubicBezTo>
                    <a:pt x="2934" y="1"/>
                    <a:pt x="2221" y="239"/>
                    <a:pt x="1830" y="405"/>
                  </a:cubicBezTo>
                  <a:cubicBezTo>
                    <a:pt x="1101" y="715"/>
                    <a:pt x="0" y="1258"/>
                    <a:pt x="0" y="1258"/>
                  </a:cubicBezTo>
                  <a:cubicBezTo>
                    <a:pt x="0" y="1258"/>
                    <a:pt x="388" y="4328"/>
                    <a:pt x="512" y="4344"/>
                  </a:cubicBezTo>
                  <a:cubicBezTo>
                    <a:pt x="1117" y="4328"/>
                    <a:pt x="1861" y="4080"/>
                    <a:pt x="2606" y="3026"/>
                  </a:cubicBezTo>
                  <a:cubicBezTo>
                    <a:pt x="2606" y="3026"/>
                    <a:pt x="3480" y="3312"/>
                    <a:pt x="4089" y="3312"/>
                  </a:cubicBezTo>
                  <a:cubicBezTo>
                    <a:pt x="4353" y="3312"/>
                    <a:pt x="4567" y="3258"/>
                    <a:pt x="4637" y="3103"/>
                  </a:cubicBezTo>
                  <a:cubicBezTo>
                    <a:pt x="4748" y="2889"/>
                    <a:pt x="4417" y="2683"/>
                    <a:pt x="4039" y="2524"/>
                  </a:cubicBezTo>
                  <a:lnTo>
                    <a:pt x="4039" y="2524"/>
                  </a:lnTo>
                  <a:cubicBezTo>
                    <a:pt x="4342" y="2607"/>
                    <a:pt x="4666" y="2675"/>
                    <a:pt x="4909" y="2675"/>
                  </a:cubicBezTo>
                  <a:cubicBezTo>
                    <a:pt x="5087" y="2675"/>
                    <a:pt x="5221" y="2638"/>
                    <a:pt x="5273" y="2545"/>
                  </a:cubicBezTo>
                  <a:cubicBezTo>
                    <a:pt x="5383" y="2337"/>
                    <a:pt x="5174" y="2139"/>
                    <a:pt x="4868" y="1973"/>
                  </a:cubicBezTo>
                  <a:lnTo>
                    <a:pt x="4868" y="1973"/>
                  </a:lnTo>
                  <a:cubicBezTo>
                    <a:pt x="5067" y="2023"/>
                    <a:pt x="5259" y="2056"/>
                    <a:pt x="5419" y="2056"/>
                  </a:cubicBezTo>
                  <a:cubicBezTo>
                    <a:pt x="5622" y="2056"/>
                    <a:pt x="5772" y="2002"/>
                    <a:pt x="5816" y="1862"/>
                  </a:cubicBezTo>
                  <a:cubicBezTo>
                    <a:pt x="5943" y="1501"/>
                    <a:pt x="5215" y="1201"/>
                    <a:pt x="4659" y="1029"/>
                  </a:cubicBezTo>
                  <a:lnTo>
                    <a:pt x="4659" y="1029"/>
                  </a:lnTo>
                  <a:cubicBezTo>
                    <a:pt x="4946" y="1095"/>
                    <a:pt x="5286" y="1156"/>
                    <a:pt x="5555" y="1156"/>
                  </a:cubicBezTo>
                  <a:cubicBezTo>
                    <a:pt x="5806" y="1156"/>
                    <a:pt x="5994" y="1102"/>
                    <a:pt x="6018" y="947"/>
                  </a:cubicBezTo>
                  <a:cubicBezTo>
                    <a:pt x="6111" y="405"/>
                    <a:pt x="3862" y="17"/>
                    <a:pt x="3319" y="1"/>
                  </a:cubicBezTo>
                  <a:cubicBezTo>
                    <a:pt x="3309" y="1"/>
                    <a:pt x="3298" y="1"/>
                    <a:pt x="3287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66"/>
            <p:cNvSpPr/>
            <p:nvPr/>
          </p:nvSpPr>
          <p:spPr>
            <a:xfrm>
              <a:off x="1915550" y="3373550"/>
              <a:ext cx="53500" cy="18250"/>
            </a:xfrm>
            <a:custGeom>
              <a:rect b="b" l="l" r="r" t="t"/>
              <a:pathLst>
                <a:path extrusionOk="0" h="730" w="2140">
                  <a:moveTo>
                    <a:pt x="15" y="1"/>
                  </a:moveTo>
                  <a:cubicBezTo>
                    <a:pt x="4" y="1"/>
                    <a:pt x="1" y="8"/>
                    <a:pt x="4" y="8"/>
                  </a:cubicBezTo>
                  <a:cubicBezTo>
                    <a:pt x="6" y="8"/>
                    <a:pt x="10" y="6"/>
                    <a:pt x="15" y="1"/>
                  </a:cubicBezTo>
                  <a:close/>
                  <a:moveTo>
                    <a:pt x="15" y="1"/>
                  </a:moveTo>
                  <a:lnTo>
                    <a:pt x="15" y="1"/>
                  </a:lnTo>
                  <a:cubicBezTo>
                    <a:pt x="232" y="78"/>
                    <a:pt x="371" y="140"/>
                    <a:pt x="604" y="187"/>
                  </a:cubicBezTo>
                  <a:cubicBezTo>
                    <a:pt x="821" y="249"/>
                    <a:pt x="1628" y="482"/>
                    <a:pt x="2108" y="730"/>
                  </a:cubicBezTo>
                  <a:cubicBezTo>
                    <a:pt x="2140" y="730"/>
                    <a:pt x="1488" y="187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66"/>
            <p:cNvSpPr/>
            <p:nvPr/>
          </p:nvSpPr>
          <p:spPr>
            <a:xfrm>
              <a:off x="1907425" y="3393325"/>
              <a:ext cx="43975" cy="11950"/>
            </a:xfrm>
            <a:custGeom>
              <a:rect b="b" l="l" r="r" t="t"/>
              <a:pathLst>
                <a:path extrusionOk="0" h="478" w="1759">
                  <a:moveTo>
                    <a:pt x="14" y="1"/>
                  </a:moveTo>
                  <a:cubicBezTo>
                    <a:pt x="4" y="1"/>
                    <a:pt x="0" y="8"/>
                    <a:pt x="4" y="8"/>
                  </a:cubicBezTo>
                  <a:cubicBezTo>
                    <a:pt x="5" y="8"/>
                    <a:pt x="9" y="6"/>
                    <a:pt x="14" y="1"/>
                  </a:cubicBezTo>
                  <a:close/>
                  <a:moveTo>
                    <a:pt x="14" y="1"/>
                  </a:moveTo>
                  <a:lnTo>
                    <a:pt x="14" y="1"/>
                  </a:lnTo>
                  <a:cubicBezTo>
                    <a:pt x="309" y="78"/>
                    <a:pt x="1425" y="404"/>
                    <a:pt x="1720" y="466"/>
                  </a:cubicBezTo>
                  <a:cubicBezTo>
                    <a:pt x="1743" y="474"/>
                    <a:pt x="1755" y="478"/>
                    <a:pt x="1757" y="478"/>
                  </a:cubicBezTo>
                  <a:cubicBezTo>
                    <a:pt x="1759" y="478"/>
                    <a:pt x="1751" y="474"/>
                    <a:pt x="1736" y="466"/>
                  </a:cubicBezTo>
                  <a:cubicBezTo>
                    <a:pt x="1193" y="218"/>
                    <a:pt x="619" y="63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66"/>
            <p:cNvSpPr/>
            <p:nvPr/>
          </p:nvSpPr>
          <p:spPr>
            <a:xfrm>
              <a:off x="1899625" y="3410400"/>
              <a:ext cx="33375" cy="10475"/>
            </a:xfrm>
            <a:custGeom>
              <a:rect b="b" l="l" r="r" t="t"/>
              <a:pathLst>
                <a:path extrusionOk="0" h="419" w="1335">
                  <a:moveTo>
                    <a:pt x="0" y="0"/>
                  </a:moveTo>
                  <a:cubicBezTo>
                    <a:pt x="528" y="155"/>
                    <a:pt x="869" y="264"/>
                    <a:pt x="1303" y="419"/>
                  </a:cubicBezTo>
                  <a:cubicBezTo>
                    <a:pt x="1319" y="419"/>
                    <a:pt x="1334" y="419"/>
                    <a:pt x="1319" y="403"/>
                  </a:cubicBezTo>
                  <a:cubicBezTo>
                    <a:pt x="915" y="186"/>
                    <a:pt x="466" y="6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66"/>
            <p:cNvSpPr/>
            <p:nvPr/>
          </p:nvSpPr>
          <p:spPr>
            <a:xfrm>
              <a:off x="1694500" y="3238425"/>
              <a:ext cx="146200" cy="230550"/>
            </a:xfrm>
            <a:custGeom>
              <a:rect b="b" l="l" r="r" t="t"/>
              <a:pathLst>
                <a:path extrusionOk="0" h="9222" w="5848">
                  <a:moveTo>
                    <a:pt x="3037" y="1"/>
                  </a:moveTo>
                  <a:cubicBezTo>
                    <a:pt x="2875" y="1"/>
                    <a:pt x="2668" y="184"/>
                    <a:pt x="2405" y="598"/>
                  </a:cubicBezTo>
                  <a:cubicBezTo>
                    <a:pt x="1784" y="1559"/>
                    <a:pt x="1" y="6119"/>
                    <a:pt x="419" y="6988"/>
                  </a:cubicBezTo>
                  <a:cubicBezTo>
                    <a:pt x="854" y="7872"/>
                    <a:pt x="4886" y="9221"/>
                    <a:pt x="4886" y="9221"/>
                  </a:cubicBezTo>
                  <a:lnTo>
                    <a:pt x="5848" y="5654"/>
                  </a:lnTo>
                  <a:cubicBezTo>
                    <a:pt x="5848" y="5654"/>
                    <a:pt x="3413" y="5049"/>
                    <a:pt x="3413" y="4987"/>
                  </a:cubicBezTo>
                  <a:cubicBezTo>
                    <a:pt x="3382" y="4956"/>
                    <a:pt x="3614" y="1839"/>
                    <a:pt x="3475" y="892"/>
                  </a:cubicBezTo>
                  <a:cubicBezTo>
                    <a:pt x="3394" y="338"/>
                    <a:pt x="3257" y="1"/>
                    <a:pt x="30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66"/>
            <p:cNvSpPr/>
            <p:nvPr/>
          </p:nvSpPr>
          <p:spPr>
            <a:xfrm>
              <a:off x="1776325" y="3290975"/>
              <a:ext cx="64000" cy="89200"/>
            </a:xfrm>
            <a:custGeom>
              <a:rect b="b" l="l" r="r" t="t"/>
              <a:pathLst>
                <a:path extrusionOk="0" h="3568" w="2560">
                  <a:moveTo>
                    <a:pt x="202" y="0"/>
                  </a:moveTo>
                  <a:lnTo>
                    <a:pt x="202" y="124"/>
                  </a:lnTo>
                  <a:lnTo>
                    <a:pt x="202" y="202"/>
                  </a:lnTo>
                  <a:lnTo>
                    <a:pt x="202" y="372"/>
                  </a:lnTo>
                  <a:cubicBezTo>
                    <a:pt x="186" y="512"/>
                    <a:pt x="186" y="621"/>
                    <a:pt x="186" y="745"/>
                  </a:cubicBezTo>
                  <a:cubicBezTo>
                    <a:pt x="155" y="977"/>
                    <a:pt x="155" y="1210"/>
                    <a:pt x="140" y="1443"/>
                  </a:cubicBezTo>
                  <a:cubicBezTo>
                    <a:pt x="124" y="1923"/>
                    <a:pt x="78" y="2389"/>
                    <a:pt x="0" y="2838"/>
                  </a:cubicBezTo>
                  <a:lnTo>
                    <a:pt x="16" y="2854"/>
                  </a:lnTo>
                  <a:cubicBezTo>
                    <a:pt x="16" y="2869"/>
                    <a:pt x="47" y="2869"/>
                    <a:pt x="47" y="2869"/>
                  </a:cubicBezTo>
                  <a:cubicBezTo>
                    <a:pt x="248" y="2932"/>
                    <a:pt x="450" y="3009"/>
                    <a:pt x="667" y="3071"/>
                  </a:cubicBezTo>
                  <a:cubicBezTo>
                    <a:pt x="869" y="3133"/>
                    <a:pt x="1070" y="3180"/>
                    <a:pt x="1288" y="3242"/>
                  </a:cubicBezTo>
                  <a:cubicBezTo>
                    <a:pt x="1474" y="3304"/>
                    <a:pt x="1691" y="3366"/>
                    <a:pt x="1908" y="3412"/>
                  </a:cubicBezTo>
                  <a:cubicBezTo>
                    <a:pt x="2001" y="3459"/>
                    <a:pt x="2079" y="3459"/>
                    <a:pt x="2187" y="3490"/>
                  </a:cubicBezTo>
                  <a:cubicBezTo>
                    <a:pt x="2311" y="3536"/>
                    <a:pt x="2420" y="3536"/>
                    <a:pt x="2544" y="3567"/>
                  </a:cubicBezTo>
                  <a:cubicBezTo>
                    <a:pt x="2544" y="3567"/>
                    <a:pt x="2559" y="3552"/>
                    <a:pt x="2544" y="3552"/>
                  </a:cubicBezTo>
                  <a:cubicBezTo>
                    <a:pt x="2451" y="3521"/>
                    <a:pt x="2342" y="3474"/>
                    <a:pt x="2234" y="3443"/>
                  </a:cubicBezTo>
                  <a:lnTo>
                    <a:pt x="1939" y="3335"/>
                  </a:lnTo>
                  <a:cubicBezTo>
                    <a:pt x="1722" y="3288"/>
                    <a:pt x="1520" y="3226"/>
                    <a:pt x="1319" y="3164"/>
                  </a:cubicBezTo>
                  <a:cubicBezTo>
                    <a:pt x="1132" y="3102"/>
                    <a:pt x="915" y="3056"/>
                    <a:pt x="698" y="2994"/>
                  </a:cubicBezTo>
                  <a:cubicBezTo>
                    <a:pt x="512" y="2932"/>
                    <a:pt x="295" y="2900"/>
                    <a:pt x="78" y="2838"/>
                  </a:cubicBezTo>
                  <a:cubicBezTo>
                    <a:pt x="140" y="2373"/>
                    <a:pt x="155" y="1892"/>
                    <a:pt x="171" y="1427"/>
                  </a:cubicBezTo>
                  <a:cubicBezTo>
                    <a:pt x="202" y="1272"/>
                    <a:pt x="202" y="1117"/>
                    <a:pt x="202" y="962"/>
                  </a:cubicBezTo>
                  <a:cubicBezTo>
                    <a:pt x="217" y="900"/>
                    <a:pt x="217" y="822"/>
                    <a:pt x="233" y="745"/>
                  </a:cubicBezTo>
                  <a:cubicBezTo>
                    <a:pt x="248" y="605"/>
                    <a:pt x="279" y="497"/>
                    <a:pt x="279" y="357"/>
                  </a:cubicBezTo>
                  <a:lnTo>
                    <a:pt x="279" y="357"/>
                  </a:lnTo>
                  <a:cubicBezTo>
                    <a:pt x="248" y="497"/>
                    <a:pt x="233" y="605"/>
                    <a:pt x="217" y="745"/>
                  </a:cubicBezTo>
                  <a:lnTo>
                    <a:pt x="217" y="729"/>
                  </a:lnTo>
                  <a:lnTo>
                    <a:pt x="217" y="372"/>
                  </a:lnTo>
                  <a:lnTo>
                    <a:pt x="217" y="202"/>
                  </a:lnTo>
                  <a:lnTo>
                    <a:pt x="217" y="78"/>
                  </a:lnTo>
                  <a:cubicBezTo>
                    <a:pt x="233" y="47"/>
                    <a:pt x="217" y="62"/>
                    <a:pt x="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66"/>
            <p:cNvSpPr/>
            <p:nvPr/>
          </p:nvSpPr>
          <p:spPr>
            <a:xfrm>
              <a:off x="1797250" y="3380150"/>
              <a:ext cx="22525" cy="77175"/>
            </a:xfrm>
            <a:custGeom>
              <a:rect b="b" l="l" r="r" t="t"/>
              <a:pathLst>
                <a:path extrusionOk="0" h="3087" w="901">
                  <a:moveTo>
                    <a:pt x="900" y="0"/>
                  </a:moveTo>
                  <a:lnTo>
                    <a:pt x="900" y="0"/>
                  </a:lnTo>
                  <a:cubicBezTo>
                    <a:pt x="792" y="264"/>
                    <a:pt x="513" y="1303"/>
                    <a:pt x="435" y="1551"/>
                  </a:cubicBezTo>
                  <a:cubicBezTo>
                    <a:pt x="295" y="2063"/>
                    <a:pt x="140" y="2559"/>
                    <a:pt x="1" y="3087"/>
                  </a:cubicBezTo>
                  <a:lnTo>
                    <a:pt x="16" y="3087"/>
                  </a:lnTo>
                  <a:cubicBezTo>
                    <a:pt x="218" y="2591"/>
                    <a:pt x="373" y="2079"/>
                    <a:pt x="513" y="1551"/>
                  </a:cubicBezTo>
                  <a:cubicBezTo>
                    <a:pt x="590" y="1288"/>
                    <a:pt x="854" y="264"/>
                    <a:pt x="9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66"/>
            <p:cNvSpPr/>
            <p:nvPr/>
          </p:nvSpPr>
          <p:spPr>
            <a:xfrm>
              <a:off x="1735225" y="3206025"/>
              <a:ext cx="114400" cy="60925"/>
            </a:xfrm>
            <a:custGeom>
              <a:rect b="b" l="l" r="r" t="t"/>
              <a:pathLst>
                <a:path extrusionOk="0" h="2437" w="4576">
                  <a:moveTo>
                    <a:pt x="2494" y="1"/>
                  </a:moveTo>
                  <a:cubicBezTo>
                    <a:pt x="1773" y="1"/>
                    <a:pt x="1000" y="130"/>
                    <a:pt x="605" y="513"/>
                  </a:cubicBezTo>
                  <a:cubicBezTo>
                    <a:pt x="0" y="1103"/>
                    <a:pt x="124" y="1878"/>
                    <a:pt x="310" y="2157"/>
                  </a:cubicBezTo>
                  <a:cubicBezTo>
                    <a:pt x="344" y="2217"/>
                    <a:pt x="400" y="2234"/>
                    <a:pt x="453" y="2234"/>
                  </a:cubicBezTo>
                  <a:cubicBezTo>
                    <a:pt x="524" y="2234"/>
                    <a:pt x="590" y="2204"/>
                    <a:pt x="590" y="2204"/>
                  </a:cubicBezTo>
                  <a:lnTo>
                    <a:pt x="1132" y="1584"/>
                  </a:lnTo>
                  <a:cubicBezTo>
                    <a:pt x="1175" y="1576"/>
                    <a:pt x="1220" y="1573"/>
                    <a:pt x="1266" y="1573"/>
                  </a:cubicBezTo>
                  <a:cubicBezTo>
                    <a:pt x="1991" y="1573"/>
                    <a:pt x="3102" y="2437"/>
                    <a:pt x="3102" y="2437"/>
                  </a:cubicBezTo>
                  <a:cubicBezTo>
                    <a:pt x="3102" y="2437"/>
                    <a:pt x="4188" y="1677"/>
                    <a:pt x="4405" y="1134"/>
                  </a:cubicBezTo>
                  <a:cubicBezTo>
                    <a:pt x="4576" y="575"/>
                    <a:pt x="4079" y="157"/>
                    <a:pt x="3257" y="48"/>
                  </a:cubicBezTo>
                  <a:cubicBezTo>
                    <a:pt x="3025" y="19"/>
                    <a:pt x="2763" y="1"/>
                    <a:pt x="2494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66"/>
            <p:cNvSpPr/>
            <p:nvPr/>
          </p:nvSpPr>
          <p:spPr>
            <a:xfrm>
              <a:off x="1751900" y="3211275"/>
              <a:ext cx="84550" cy="49475"/>
            </a:xfrm>
            <a:custGeom>
              <a:rect b="b" l="l" r="r" t="t"/>
              <a:pathLst>
                <a:path extrusionOk="0" h="1979" w="3382">
                  <a:moveTo>
                    <a:pt x="1503" y="1"/>
                  </a:moveTo>
                  <a:cubicBezTo>
                    <a:pt x="1010" y="1"/>
                    <a:pt x="645" y="155"/>
                    <a:pt x="357" y="490"/>
                  </a:cubicBezTo>
                  <a:cubicBezTo>
                    <a:pt x="0" y="970"/>
                    <a:pt x="2482" y="1978"/>
                    <a:pt x="2482" y="1978"/>
                  </a:cubicBezTo>
                  <a:cubicBezTo>
                    <a:pt x="2482" y="1978"/>
                    <a:pt x="3304" y="1218"/>
                    <a:pt x="3350" y="815"/>
                  </a:cubicBezTo>
                  <a:cubicBezTo>
                    <a:pt x="3381" y="396"/>
                    <a:pt x="2575" y="133"/>
                    <a:pt x="2063" y="55"/>
                  </a:cubicBezTo>
                  <a:cubicBezTo>
                    <a:pt x="1860" y="19"/>
                    <a:pt x="1674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66"/>
            <p:cNvSpPr/>
            <p:nvPr/>
          </p:nvSpPr>
          <p:spPr>
            <a:xfrm>
              <a:off x="1758100" y="3224675"/>
              <a:ext cx="55850" cy="42275"/>
            </a:xfrm>
            <a:custGeom>
              <a:rect b="b" l="l" r="r" t="t"/>
              <a:pathLst>
                <a:path extrusionOk="0" h="1691" w="2234">
                  <a:moveTo>
                    <a:pt x="0" y="0"/>
                  </a:moveTo>
                  <a:lnTo>
                    <a:pt x="186" y="838"/>
                  </a:lnTo>
                  <a:cubicBezTo>
                    <a:pt x="186" y="838"/>
                    <a:pt x="200" y="836"/>
                    <a:pt x="228" y="836"/>
                  </a:cubicBezTo>
                  <a:cubicBezTo>
                    <a:pt x="394" y="836"/>
                    <a:pt x="1055" y="893"/>
                    <a:pt x="2172" y="1691"/>
                  </a:cubicBezTo>
                  <a:lnTo>
                    <a:pt x="2234" y="1442"/>
                  </a:lnTo>
                  <a:cubicBezTo>
                    <a:pt x="2234" y="1442"/>
                    <a:pt x="1148" y="16"/>
                    <a:pt x="0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66"/>
            <p:cNvSpPr/>
            <p:nvPr/>
          </p:nvSpPr>
          <p:spPr>
            <a:xfrm>
              <a:off x="1755775" y="3243275"/>
              <a:ext cx="82600" cy="25225"/>
            </a:xfrm>
            <a:custGeom>
              <a:rect b="b" l="l" r="r" t="t"/>
              <a:pathLst>
                <a:path extrusionOk="0" h="1009" w="3304">
                  <a:moveTo>
                    <a:pt x="3304" y="1"/>
                  </a:moveTo>
                  <a:lnTo>
                    <a:pt x="3304" y="1"/>
                  </a:lnTo>
                  <a:cubicBezTo>
                    <a:pt x="3149" y="171"/>
                    <a:pt x="2978" y="342"/>
                    <a:pt x="2807" y="481"/>
                  </a:cubicBezTo>
                  <a:cubicBezTo>
                    <a:pt x="2714" y="559"/>
                    <a:pt x="2606" y="621"/>
                    <a:pt x="2513" y="698"/>
                  </a:cubicBezTo>
                  <a:cubicBezTo>
                    <a:pt x="2430" y="740"/>
                    <a:pt x="2347" y="806"/>
                    <a:pt x="2253" y="864"/>
                  </a:cubicBezTo>
                  <a:lnTo>
                    <a:pt x="2253" y="864"/>
                  </a:lnTo>
                  <a:lnTo>
                    <a:pt x="2032" y="698"/>
                  </a:lnTo>
                  <a:cubicBezTo>
                    <a:pt x="1954" y="636"/>
                    <a:pt x="1846" y="574"/>
                    <a:pt x="1753" y="512"/>
                  </a:cubicBezTo>
                  <a:cubicBezTo>
                    <a:pt x="1660" y="466"/>
                    <a:pt x="1567" y="419"/>
                    <a:pt x="1489" y="357"/>
                  </a:cubicBezTo>
                  <a:cubicBezTo>
                    <a:pt x="1381" y="311"/>
                    <a:pt x="1288" y="264"/>
                    <a:pt x="1194" y="233"/>
                  </a:cubicBezTo>
                  <a:cubicBezTo>
                    <a:pt x="993" y="156"/>
                    <a:pt x="791" y="94"/>
                    <a:pt x="590" y="47"/>
                  </a:cubicBezTo>
                  <a:cubicBezTo>
                    <a:pt x="543" y="47"/>
                    <a:pt x="497" y="32"/>
                    <a:pt x="435" y="32"/>
                  </a:cubicBezTo>
                  <a:lnTo>
                    <a:pt x="279" y="32"/>
                  </a:lnTo>
                  <a:cubicBezTo>
                    <a:pt x="186" y="94"/>
                    <a:pt x="93" y="109"/>
                    <a:pt x="0" y="156"/>
                  </a:cubicBezTo>
                  <a:cubicBezTo>
                    <a:pt x="93" y="132"/>
                    <a:pt x="194" y="121"/>
                    <a:pt x="299" y="121"/>
                  </a:cubicBezTo>
                  <a:cubicBezTo>
                    <a:pt x="403" y="121"/>
                    <a:pt x="512" y="132"/>
                    <a:pt x="621" y="156"/>
                  </a:cubicBezTo>
                  <a:cubicBezTo>
                    <a:pt x="807" y="187"/>
                    <a:pt x="1024" y="249"/>
                    <a:pt x="1194" y="342"/>
                  </a:cubicBezTo>
                  <a:cubicBezTo>
                    <a:pt x="1396" y="419"/>
                    <a:pt x="1567" y="512"/>
                    <a:pt x="1737" y="636"/>
                  </a:cubicBezTo>
                  <a:lnTo>
                    <a:pt x="1985" y="807"/>
                  </a:lnTo>
                  <a:lnTo>
                    <a:pt x="2234" y="978"/>
                  </a:lnTo>
                  <a:lnTo>
                    <a:pt x="2265" y="1009"/>
                  </a:lnTo>
                  <a:lnTo>
                    <a:pt x="2280" y="978"/>
                  </a:lnTo>
                  <a:cubicBezTo>
                    <a:pt x="2466" y="854"/>
                    <a:pt x="2668" y="714"/>
                    <a:pt x="2838" y="543"/>
                  </a:cubicBezTo>
                  <a:cubicBezTo>
                    <a:pt x="2932" y="466"/>
                    <a:pt x="3009" y="388"/>
                    <a:pt x="3102" y="280"/>
                  </a:cubicBezTo>
                  <a:cubicBezTo>
                    <a:pt x="3180" y="202"/>
                    <a:pt x="3257" y="109"/>
                    <a:pt x="3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66"/>
            <p:cNvSpPr/>
            <p:nvPr/>
          </p:nvSpPr>
          <p:spPr>
            <a:xfrm>
              <a:off x="1749175" y="3245600"/>
              <a:ext cx="13600" cy="15525"/>
            </a:xfrm>
            <a:custGeom>
              <a:rect b="b" l="l" r="r" t="t"/>
              <a:pathLst>
                <a:path extrusionOk="0" h="621" w="544">
                  <a:moveTo>
                    <a:pt x="543" y="1"/>
                  </a:moveTo>
                  <a:lnTo>
                    <a:pt x="264" y="295"/>
                  </a:lnTo>
                  <a:cubicBezTo>
                    <a:pt x="156" y="404"/>
                    <a:pt x="78" y="497"/>
                    <a:pt x="1" y="621"/>
                  </a:cubicBezTo>
                  <a:cubicBezTo>
                    <a:pt x="218" y="419"/>
                    <a:pt x="388" y="233"/>
                    <a:pt x="5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66"/>
            <p:cNvSpPr/>
            <p:nvPr/>
          </p:nvSpPr>
          <p:spPr>
            <a:xfrm>
              <a:off x="1799200" y="3252575"/>
              <a:ext cx="17075" cy="55100"/>
            </a:xfrm>
            <a:custGeom>
              <a:rect b="b" l="l" r="r" t="t"/>
              <a:pathLst>
                <a:path extrusionOk="0" h="2204" w="683">
                  <a:moveTo>
                    <a:pt x="155" y="1"/>
                  </a:moveTo>
                  <a:lnTo>
                    <a:pt x="78" y="16"/>
                  </a:lnTo>
                  <a:cubicBezTo>
                    <a:pt x="16" y="357"/>
                    <a:pt x="0" y="730"/>
                    <a:pt x="0" y="1102"/>
                  </a:cubicBezTo>
                  <a:cubicBezTo>
                    <a:pt x="0" y="1346"/>
                    <a:pt x="135" y="2204"/>
                    <a:pt x="390" y="2204"/>
                  </a:cubicBezTo>
                  <a:cubicBezTo>
                    <a:pt x="395" y="2204"/>
                    <a:pt x="399" y="2204"/>
                    <a:pt x="404" y="2203"/>
                  </a:cubicBezTo>
                  <a:cubicBezTo>
                    <a:pt x="683" y="2157"/>
                    <a:pt x="217" y="1583"/>
                    <a:pt x="109" y="1117"/>
                  </a:cubicBezTo>
                  <a:cubicBezTo>
                    <a:pt x="16" y="652"/>
                    <a:pt x="140" y="280"/>
                    <a:pt x="155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66"/>
            <p:cNvSpPr/>
            <p:nvPr/>
          </p:nvSpPr>
          <p:spPr>
            <a:xfrm>
              <a:off x="1799200" y="3252575"/>
              <a:ext cx="17075" cy="55100"/>
            </a:xfrm>
            <a:custGeom>
              <a:rect b="b" l="l" r="r" t="t"/>
              <a:pathLst>
                <a:path extrusionOk="0" h="2204" w="683">
                  <a:moveTo>
                    <a:pt x="155" y="1"/>
                  </a:moveTo>
                  <a:lnTo>
                    <a:pt x="78" y="16"/>
                  </a:lnTo>
                  <a:cubicBezTo>
                    <a:pt x="16" y="357"/>
                    <a:pt x="0" y="730"/>
                    <a:pt x="0" y="1102"/>
                  </a:cubicBezTo>
                  <a:cubicBezTo>
                    <a:pt x="0" y="1346"/>
                    <a:pt x="135" y="2204"/>
                    <a:pt x="390" y="2204"/>
                  </a:cubicBezTo>
                  <a:cubicBezTo>
                    <a:pt x="395" y="2204"/>
                    <a:pt x="399" y="2204"/>
                    <a:pt x="404" y="2203"/>
                  </a:cubicBezTo>
                  <a:cubicBezTo>
                    <a:pt x="683" y="2157"/>
                    <a:pt x="217" y="1583"/>
                    <a:pt x="109" y="1117"/>
                  </a:cubicBezTo>
                  <a:cubicBezTo>
                    <a:pt x="16" y="652"/>
                    <a:pt x="140" y="280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66"/>
            <p:cNvSpPr/>
            <p:nvPr/>
          </p:nvSpPr>
          <p:spPr>
            <a:xfrm>
              <a:off x="1820900" y="3251025"/>
              <a:ext cx="13225" cy="49650"/>
            </a:xfrm>
            <a:custGeom>
              <a:rect b="b" l="l" r="r" t="t"/>
              <a:pathLst>
                <a:path extrusionOk="0" h="1986" w="529">
                  <a:moveTo>
                    <a:pt x="140" y="1"/>
                  </a:moveTo>
                  <a:cubicBezTo>
                    <a:pt x="171" y="249"/>
                    <a:pt x="327" y="544"/>
                    <a:pt x="327" y="978"/>
                  </a:cubicBezTo>
                  <a:cubicBezTo>
                    <a:pt x="327" y="1412"/>
                    <a:pt x="1" y="1986"/>
                    <a:pt x="249" y="1986"/>
                  </a:cubicBezTo>
                  <a:cubicBezTo>
                    <a:pt x="528" y="1986"/>
                    <a:pt x="482" y="1179"/>
                    <a:pt x="451" y="947"/>
                  </a:cubicBezTo>
                  <a:cubicBezTo>
                    <a:pt x="404" y="621"/>
                    <a:pt x="311" y="295"/>
                    <a:pt x="218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66"/>
            <p:cNvSpPr/>
            <p:nvPr/>
          </p:nvSpPr>
          <p:spPr>
            <a:xfrm>
              <a:off x="1820900" y="3251025"/>
              <a:ext cx="13225" cy="49650"/>
            </a:xfrm>
            <a:custGeom>
              <a:rect b="b" l="l" r="r" t="t"/>
              <a:pathLst>
                <a:path extrusionOk="0" h="1986" w="529">
                  <a:moveTo>
                    <a:pt x="140" y="1"/>
                  </a:moveTo>
                  <a:cubicBezTo>
                    <a:pt x="171" y="249"/>
                    <a:pt x="327" y="544"/>
                    <a:pt x="327" y="978"/>
                  </a:cubicBezTo>
                  <a:cubicBezTo>
                    <a:pt x="327" y="1412"/>
                    <a:pt x="1" y="1986"/>
                    <a:pt x="249" y="1986"/>
                  </a:cubicBezTo>
                  <a:cubicBezTo>
                    <a:pt x="528" y="1986"/>
                    <a:pt x="482" y="1179"/>
                    <a:pt x="451" y="947"/>
                  </a:cubicBezTo>
                  <a:cubicBezTo>
                    <a:pt x="404" y="621"/>
                    <a:pt x="311" y="295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66"/>
            <p:cNvSpPr/>
            <p:nvPr/>
          </p:nvSpPr>
          <p:spPr>
            <a:xfrm>
              <a:off x="1763525" y="3171550"/>
              <a:ext cx="28325" cy="30250"/>
            </a:xfrm>
            <a:custGeom>
              <a:rect b="b" l="l" r="r" t="t"/>
              <a:pathLst>
                <a:path extrusionOk="0" h="1210" w="1133">
                  <a:moveTo>
                    <a:pt x="404" y="0"/>
                  </a:moveTo>
                  <a:lnTo>
                    <a:pt x="404" y="0"/>
                  </a:lnTo>
                  <a:cubicBezTo>
                    <a:pt x="419" y="186"/>
                    <a:pt x="404" y="403"/>
                    <a:pt x="388" y="590"/>
                  </a:cubicBezTo>
                  <a:cubicBezTo>
                    <a:pt x="342" y="745"/>
                    <a:pt x="0" y="900"/>
                    <a:pt x="0" y="900"/>
                  </a:cubicBezTo>
                  <a:cubicBezTo>
                    <a:pt x="0" y="900"/>
                    <a:pt x="362" y="1025"/>
                    <a:pt x="480" y="1025"/>
                  </a:cubicBezTo>
                  <a:cubicBezTo>
                    <a:pt x="486" y="1025"/>
                    <a:pt x="492" y="1025"/>
                    <a:pt x="497" y="1024"/>
                  </a:cubicBezTo>
                  <a:cubicBezTo>
                    <a:pt x="621" y="1008"/>
                    <a:pt x="791" y="714"/>
                    <a:pt x="791" y="714"/>
                  </a:cubicBezTo>
                  <a:lnTo>
                    <a:pt x="791" y="714"/>
                  </a:lnTo>
                  <a:cubicBezTo>
                    <a:pt x="791" y="714"/>
                    <a:pt x="621" y="1179"/>
                    <a:pt x="466" y="1194"/>
                  </a:cubicBezTo>
                  <a:cubicBezTo>
                    <a:pt x="357" y="1210"/>
                    <a:pt x="714" y="1210"/>
                    <a:pt x="714" y="1210"/>
                  </a:cubicBezTo>
                  <a:cubicBezTo>
                    <a:pt x="822" y="1210"/>
                    <a:pt x="915" y="1148"/>
                    <a:pt x="1024" y="1070"/>
                  </a:cubicBezTo>
                  <a:cubicBezTo>
                    <a:pt x="1133" y="946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66"/>
            <p:cNvSpPr/>
            <p:nvPr/>
          </p:nvSpPr>
          <p:spPr>
            <a:xfrm>
              <a:off x="1782125" y="3182400"/>
              <a:ext cx="48125" cy="70900"/>
            </a:xfrm>
            <a:custGeom>
              <a:rect b="b" l="l" r="r" t="t"/>
              <a:pathLst>
                <a:path extrusionOk="0" h="2836" w="1925">
                  <a:moveTo>
                    <a:pt x="109" y="1"/>
                  </a:moveTo>
                  <a:cubicBezTo>
                    <a:pt x="125" y="295"/>
                    <a:pt x="109" y="605"/>
                    <a:pt x="78" y="900"/>
                  </a:cubicBezTo>
                  <a:cubicBezTo>
                    <a:pt x="47" y="1365"/>
                    <a:pt x="1" y="1753"/>
                    <a:pt x="32" y="1784"/>
                  </a:cubicBezTo>
                  <a:cubicBezTo>
                    <a:pt x="318" y="2257"/>
                    <a:pt x="962" y="2835"/>
                    <a:pt x="1401" y="2835"/>
                  </a:cubicBezTo>
                  <a:cubicBezTo>
                    <a:pt x="1437" y="2835"/>
                    <a:pt x="1472" y="2832"/>
                    <a:pt x="1505" y="2823"/>
                  </a:cubicBezTo>
                  <a:cubicBezTo>
                    <a:pt x="1909" y="2699"/>
                    <a:pt x="1847" y="1862"/>
                    <a:pt x="1816" y="1660"/>
                  </a:cubicBezTo>
                  <a:lnTo>
                    <a:pt x="1816" y="1629"/>
                  </a:lnTo>
                  <a:cubicBezTo>
                    <a:pt x="1784" y="1598"/>
                    <a:pt x="1784" y="1551"/>
                    <a:pt x="1784" y="1520"/>
                  </a:cubicBezTo>
                  <a:cubicBezTo>
                    <a:pt x="1784" y="1133"/>
                    <a:pt x="1831" y="760"/>
                    <a:pt x="1924" y="38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66"/>
            <p:cNvSpPr/>
            <p:nvPr/>
          </p:nvSpPr>
          <p:spPr>
            <a:xfrm>
              <a:off x="1784075" y="3182400"/>
              <a:ext cx="45775" cy="40350"/>
            </a:xfrm>
            <a:custGeom>
              <a:rect b="b" l="l" r="r" t="t"/>
              <a:pathLst>
                <a:path extrusionOk="0" h="1614" w="1831">
                  <a:moveTo>
                    <a:pt x="0" y="1"/>
                  </a:moveTo>
                  <a:lnTo>
                    <a:pt x="0" y="1"/>
                  </a:lnTo>
                  <a:cubicBezTo>
                    <a:pt x="16" y="202"/>
                    <a:pt x="0" y="419"/>
                    <a:pt x="0" y="621"/>
                  </a:cubicBezTo>
                  <a:cubicBezTo>
                    <a:pt x="295" y="1009"/>
                    <a:pt x="822" y="1505"/>
                    <a:pt x="1706" y="1614"/>
                  </a:cubicBezTo>
                  <a:cubicBezTo>
                    <a:pt x="1691" y="1598"/>
                    <a:pt x="1691" y="1551"/>
                    <a:pt x="1691" y="1520"/>
                  </a:cubicBezTo>
                  <a:cubicBezTo>
                    <a:pt x="1706" y="1133"/>
                    <a:pt x="1753" y="760"/>
                    <a:pt x="1831" y="38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66"/>
            <p:cNvSpPr/>
            <p:nvPr/>
          </p:nvSpPr>
          <p:spPr>
            <a:xfrm>
              <a:off x="1769725" y="3102050"/>
              <a:ext cx="91925" cy="109825"/>
            </a:xfrm>
            <a:custGeom>
              <a:rect b="b" l="l" r="r" t="t"/>
              <a:pathLst>
                <a:path extrusionOk="0" h="4393" w="3677">
                  <a:moveTo>
                    <a:pt x="1733" y="1"/>
                  </a:moveTo>
                  <a:cubicBezTo>
                    <a:pt x="1027" y="1"/>
                    <a:pt x="279" y="467"/>
                    <a:pt x="140" y="1183"/>
                  </a:cubicBezTo>
                  <a:cubicBezTo>
                    <a:pt x="1" y="1850"/>
                    <a:pt x="497" y="3664"/>
                    <a:pt x="1009" y="4037"/>
                  </a:cubicBezTo>
                  <a:cubicBezTo>
                    <a:pt x="1313" y="4268"/>
                    <a:pt x="1686" y="4393"/>
                    <a:pt x="2048" y="4393"/>
                  </a:cubicBezTo>
                  <a:cubicBezTo>
                    <a:pt x="2533" y="4393"/>
                    <a:pt x="3000" y="4169"/>
                    <a:pt x="3258" y="3680"/>
                  </a:cubicBezTo>
                  <a:cubicBezTo>
                    <a:pt x="3676" y="2873"/>
                    <a:pt x="2963" y="500"/>
                    <a:pt x="2420" y="175"/>
                  </a:cubicBezTo>
                  <a:cubicBezTo>
                    <a:pt x="2214" y="56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66"/>
            <p:cNvSpPr/>
            <p:nvPr/>
          </p:nvSpPr>
          <p:spPr>
            <a:xfrm>
              <a:off x="1813925" y="3156025"/>
              <a:ext cx="3125" cy="8575"/>
            </a:xfrm>
            <a:custGeom>
              <a:rect b="b" l="l" r="r" t="t"/>
              <a:pathLst>
                <a:path extrusionOk="0" h="343" w="125">
                  <a:moveTo>
                    <a:pt x="32" y="1"/>
                  </a:moveTo>
                  <a:lnTo>
                    <a:pt x="32" y="1"/>
                  </a:lnTo>
                  <a:cubicBezTo>
                    <a:pt x="78" y="125"/>
                    <a:pt x="94" y="280"/>
                    <a:pt x="1" y="342"/>
                  </a:cubicBezTo>
                  <a:cubicBezTo>
                    <a:pt x="125" y="311"/>
                    <a:pt x="94" y="109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66"/>
            <p:cNvSpPr/>
            <p:nvPr/>
          </p:nvSpPr>
          <p:spPr>
            <a:xfrm>
              <a:off x="1806725" y="3153275"/>
              <a:ext cx="11300" cy="10575"/>
            </a:xfrm>
            <a:custGeom>
              <a:rect b="b" l="l" r="r" t="t"/>
              <a:pathLst>
                <a:path extrusionOk="0" h="423" w="452">
                  <a:moveTo>
                    <a:pt x="197" y="1"/>
                  </a:moveTo>
                  <a:cubicBezTo>
                    <a:pt x="192" y="1"/>
                    <a:pt x="186" y="1"/>
                    <a:pt x="180" y="2"/>
                  </a:cubicBezTo>
                  <a:cubicBezTo>
                    <a:pt x="1" y="47"/>
                    <a:pt x="66" y="423"/>
                    <a:pt x="237" y="423"/>
                  </a:cubicBezTo>
                  <a:cubicBezTo>
                    <a:pt x="244" y="423"/>
                    <a:pt x="251" y="422"/>
                    <a:pt x="258" y="421"/>
                  </a:cubicBezTo>
                  <a:cubicBezTo>
                    <a:pt x="452" y="376"/>
                    <a:pt x="344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66"/>
            <p:cNvSpPr/>
            <p:nvPr/>
          </p:nvSpPr>
          <p:spPr>
            <a:xfrm>
              <a:off x="1833325" y="3150600"/>
              <a:ext cx="5050" cy="7425"/>
            </a:xfrm>
            <a:custGeom>
              <a:rect b="b" l="l" r="r" t="t"/>
              <a:pathLst>
                <a:path extrusionOk="0" h="297" w="202">
                  <a:moveTo>
                    <a:pt x="0" y="1"/>
                  </a:moveTo>
                  <a:cubicBezTo>
                    <a:pt x="0" y="105"/>
                    <a:pt x="72" y="296"/>
                    <a:pt x="188" y="296"/>
                  </a:cubicBezTo>
                  <a:cubicBezTo>
                    <a:pt x="193" y="296"/>
                    <a:pt x="197" y="296"/>
                    <a:pt x="202" y="295"/>
                  </a:cubicBezTo>
                  <a:cubicBezTo>
                    <a:pt x="78" y="264"/>
                    <a:pt x="31" y="14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66"/>
            <p:cNvSpPr/>
            <p:nvPr/>
          </p:nvSpPr>
          <p:spPr>
            <a:xfrm>
              <a:off x="1831300" y="3146550"/>
              <a:ext cx="11375" cy="10075"/>
            </a:xfrm>
            <a:custGeom>
              <a:rect b="b" l="l" r="r" t="t"/>
              <a:pathLst>
                <a:path extrusionOk="0" h="403" w="455">
                  <a:moveTo>
                    <a:pt x="199" y="1"/>
                  </a:moveTo>
                  <a:cubicBezTo>
                    <a:pt x="186" y="1"/>
                    <a:pt x="172" y="3"/>
                    <a:pt x="159" y="8"/>
                  </a:cubicBezTo>
                  <a:cubicBezTo>
                    <a:pt x="1" y="65"/>
                    <a:pt x="82" y="402"/>
                    <a:pt x="231" y="402"/>
                  </a:cubicBezTo>
                  <a:cubicBezTo>
                    <a:pt x="242" y="402"/>
                    <a:pt x="255" y="400"/>
                    <a:pt x="267" y="395"/>
                  </a:cubicBezTo>
                  <a:cubicBezTo>
                    <a:pt x="454" y="338"/>
                    <a:pt x="361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66"/>
            <p:cNvSpPr/>
            <p:nvPr/>
          </p:nvSpPr>
          <p:spPr>
            <a:xfrm>
              <a:off x="1802300" y="3141275"/>
              <a:ext cx="10875" cy="8775"/>
            </a:xfrm>
            <a:custGeom>
              <a:rect b="b" l="l" r="r" t="t"/>
              <a:pathLst>
                <a:path extrusionOk="0" h="351" w="435">
                  <a:moveTo>
                    <a:pt x="306" y="1"/>
                  </a:moveTo>
                  <a:cubicBezTo>
                    <a:pt x="258" y="1"/>
                    <a:pt x="211" y="18"/>
                    <a:pt x="171" y="48"/>
                  </a:cubicBezTo>
                  <a:cubicBezTo>
                    <a:pt x="93" y="79"/>
                    <a:pt x="47" y="141"/>
                    <a:pt x="16" y="219"/>
                  </a:cubicBezTo>
                  <a:cubicBezTo>
                    <a:pt x="0" y="281"/>
                    <a:pt x="31" y="312"/>
                    <a:pt x="78" y="327"/>
                  </a:cubicBezTo>
                  <a:cubicBezTo>
                    <a:pt x="93" y="343"/>
                    <a:pt x="105" y="350"/>
                    <a:pt x="117" y="350"/>
                  </a:cubicBezTo>
                  <a:cubicBezTo>
                    <a:pt x="128" y="350"/>
                    <a:pt x="140" y="343"/>
                    <a:pt x="155" y="327"/>
                  </a:cubicBezTo>
                  <a:cubicBezTo>
                    <a:pt x="202" y="312"/>
                    <a:pt x="249" y="281"/>
                    <a:pt x="280" y="234"/>
                  </a:cubicBezTo>
                  <a:cubicBezTo>
                    <a:pt x="342" y="203"/>
                    <a:pt x="388" y="172"/>
                    <a:pt x="419" y="126"/>
                  </a:cubicBezTo>
                  <a:cubicBezTo>
                    <a:pt x="435" y="79"/>
                    <a:pt x="419" y="48"/>
                    <a:pt x="388" y="17"/>
                  </a:cubicBezTo>
                  <a:cubicBezTo>
                    <a:pt x="361" y="6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66"/>
            <p:cNvSpPr/>
            <p:nvPr/>
          </p:nvSpPr>
          <p:spPr>
            <a:xfrm>
              <a:off x="1828275" y="3135100"/>
              <a:ext cx="11650" cy="5825"/>
            </a:xfrm>
            <a:custGeom>
              <a:rect b="b" l="l" r="r" t="t"/>
              <a:pathLst>
                <a:path extrusionOk="0" h="233" w="466">
                  <a:moveTo>
                    <a:pt x="218" y="0"/>
                  </a:moveTo>
                  <a:cubicBezTo>
                    <a:pt x="140" y="0"/>
                    <a:pt x="63" y="31"/>
                    <a:pt x="16" y="93"/>
                  </a:cubicBezTo>
                  <a:cubicBezTo>
                    <a:pt x="1" y="109"/>
                    <a:pt x="16" y="171"/>
                    <a:pt x="32" y="186"/>
                  </a:cubicBezTo>
                  <a:cubicBezTo>
                    <a:pt x="94" y="233"/>
                    <a:pt x="156" y="233"/>
                    <a:pt x="218" y="233"/>
                  </a:cubicBezTo>
                  <a:lnTo>
                    <a:pt x="388" y="233"/>
                  </a:lnTo>
                  <a:cubicBezTo>
                    <a:pt x="404" y="233"/>
                    <a:pt x="435" y="217"/>
                    <a:pt x="419" y="217"/>
                  </a:cubicBezTo>
                  <a:cubicBezTo>
                    <a:pt x="466" y="171"/>
                    <a:pt x="466" y="109"/>
                    <a:pt x="419" y="78"/>
                  </a:cubicBezTo>
                  <a:cubicBezTo>
                    <a:pt x="373" y="16"/>
                    <a:pt x="295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66"/>
            <p:cNvSpPr/>
            <p:nvPr/>
          </p:nvSpPr>
          <p:spPr>
            <a:xfrm>
              <a:off x="1820125" y="3184350"/>
              <a:ext cx="6225" cy="2725"/>
            </a:xfrm>
            <a:custGeom>
              <a:rect b="b" l="l" r="r" t="t"/>
              <a:pathLst>
                <a:path extrusionOk="0" h="109" w="249">
                  <a:moveTo>
                    <a:pt x="1" y="0"/>
                  </a:moveTo>
                  <a:cubicBezTo>
                    <a:pt x="16" y="62"/>
                    <a:pt x="47" y="109"/>
                    <a:pt x="109" y="109"/>
                  </a:cubicBezTo>
                  <a:cubicBezTo>
                    <a:pt x="171" y="109"/>
                    <a:pt x="233" y="62"/>
                    <a:pt x="249" y="0"/>
                  </a:cubicBezTo>
                  <a:lnTo>
                    <a:pt x="249" y="0"/>
                  </a:lnTo>
                  <a:cubicBezTo>
                    <a:pt x="218" y="31"/>
                    <a:pt x="156" y="47"/>
                    <a:pt x="109" y="62"/>
                  </a:cubicBezTo>
                  <a:cubicBezTo>
                    <a:pt x="78" y="62"/>
                    <a:pt x="32" y="3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66"/>
            <p:cNvSpPr/>
            <p:nvPr/>
          </p:nvSpPr>
          <p:spPr>
            <a:xfrm>
              <a:off x="1821300" y="3137425"/>
              <a:ext cx="17725" cy="40400"/>
            </a:xfrm>
            <a:custGeom>
              <a:rect b="b" l="l" r="r" t="t"/>
              <a:pathLst>
                <a:path extrusionOk="0" h="1616" w="709">
                  <a:moveTo>
                    <a:pt x="217" y="0"/>
                  </a:moveTo>
                  <a:lnTo>
                    <a:pt x="217" y="16"/>
                  </a:lnTo>
                  <a:cubicBezTo>
                    <a:pt x="311" y="404"/>
                    <a:pt x="497" y="791"/>
                    <a:pt x="590" y="1179"/>
                  </a:cubicBezTo>
                  <a:cubicBezTo>
                    <a:pt x="512" y="1164"/>
                    <a:pt x="450" y="1164"/>
                    <a:pt x="373" y="1164"/>
                  </a:cubicBezTo>
                  <a:cubicBezTo>
                    <a:pt x="357" y="1164"/>
                    <a:pt x="466" y="1443"/>
                    <a:pt x="466" y="1474"/>
                  </a:cubicBezTo>
                  <a:cubicBezTo>
                    <a:pt x="392" y="1515"/>
                    <a:pt x="314" y="1534"/>
                    <a:pt x="232" y="1534"/>
                  </a:cubicBezTo>
                  <a:cubicBezTo>
                    <a:pt x="158" y="1534"/>
                    <a:pt x="81" y="1519"/>
                    <a:pt x="0" y="1489"/>
                  </a:cubicBezTo>
                  <a:lnTo>
                    <a:pt x="0" y="1489"/>
                  </a:lnTo>
                  <a:cubicBezTo>
                    <a:pt x="84" y="1559"/>
                    <a:pt x="192" y="1616"/>
                    <a:pt x="303" y="1616"/>
                  </a:cubicBezTo>
                  <a:cubicBezTo>
                    <a:pt x="316" y="1616"/>
                    <a:pt x="329" y="1615"/>
                    <a:pt x="342" y="1613"/>
                  </a:cubicBezTo>
                  <a:cubicBezTo>
                    <a:pt x="388" y="1613"/>
                    <a:pt x="435" y="1598"/>
                    <a:pt x="497" y="1598"/>
                  </a:cubicBezTo>
                  <a:cubicBezTo>
                    <a:pt x="497" y="1598"/>
                    <a:pt x="512" y="1598"/>
                    <a:pt x="512" y="1567"/>
                  </a:cubicBezTo>
                  <a:lnTo>
                    <a:pt x="528" y="1551"/>
                  </a:lnTo>
                  <a:cubicBezTo>
                    <a:pt x="543" y="1551"/>
                    <a:pt x="543" y="1536"/>
                    <a:pt x="543" y="1520"/>
                  </a:cubicBezTo>
                  <a:lnTo>
                    <a:pt x="543" y="1489"/>
                  </a:lnTo>
                  <a:lnTo>
                    <a:pt x="543" y="1474"/>
                  </a:lnTo>
                  <a:cubicBezTo>
                    <a:pt x="528" y="1381"/>
                    <a:pt x="497" y="1241"/>
                    <a:pt x="497" y="1241"/>
                  </a:cubicBezTo>
                  <a:cubicBezTo>
                    <a:pt x="517" y="1241"/>
                    <a:pt x="614" y="1262"/>
                    <a:pt x="667" y="1262"/>
                  </a:cubicBezTo>
                  <a:cubicBezTo>
                    <a:pt x="693" y="1262"/>
                    <a:pt x="709" y="1257"/>
                    <a:pt x="698" y="1241"/>
                  </a:cubicBezTo>
                  <a:cubicBezTo>
                    <a:pt x="590" y="838"/>
                    <a:pt x="450" y="388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66"/>
            <p:cNvSpPr/>
            <p:nvPr/>
          </p:nvSpPr>
          <p:spPr>
            <a:xfrm>
              <a:off x="1820900" y="3174250"/>
              <a:ext cx="10900" cy="7800"/>
            </a:xfrm>
            <a:custGeom>
              <a:rect b="b" l="l" r="r" t="t"/>
              <a:pathLst>
                <a:path extrusionOk="0" h="312" w="436">
                  <a:moveTo>
                    <a:pt x="32" y="1"/>
                  </a:moveTo>
                  <a:cubicBezTo>
                    <a:pt x="32" y="63"/>
                    <a:pt x="1" y="94"/>
                    <a:pt x="1" y="140"/>
                  </a:cubicBezTo>
                  <a:cubicBezTo>
                    <a:pt x="1" y="218"/>
                    <a:pt x="32" y="311"/>
                    <a:pt x="125" y="311"/>
                  </a:cubicBezTo>
                  <a:cubicBezTo>
                    <a:pt x="156" y="311"/>
                    <a:pt x="218" y="295"/>
                    <a:pt x="265" y="280"/>
                  </a:cubicBezTo>
                  <a:cubicBezTo>
                    <a:pt x="342" y="233"/>
                    <a:pt x="389" y="156"/>
                    <a:pt x="435" y="78"/>
                  </a:cubicBezTo>
                  <a:lnTo>
                    <a:pt x="435" y="78"/>
                  </a:lnTo>
                  <a:cubicBezTo>
                    <a:pt x="400" y="82"/>
                    <a:pt x="366" y="84"/>
                    <a:pt x="333" y="84"/>
                  </a:cubicBezTo>
                  <a:cubicBezTo>
                    <a:pt x="219" y="84"/>
                    <a:pt x="116" y="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66"/>
            <p:cNvSpPr/>
            <p:nvPr/>
          </p:nvSpPr>
          <p:spPr>
            <a:xfrm>
              <a:off x="1820900" y="3177675"/>
              <a:ext cx="6625" cy="4375"/>
            </a:xfrm>
            <a:custGeom>
              <a:rect b="b" l="l" r="r" t="t"/>
              <a:pathLst>
                <a:path extrusionOk="0" h="175" w="265">
                  <a:moveTo>
                    <a:pt x="41" y="0"/>
                  </a:moveTo>
                  <a:cubicBezTo>
                    <a:pt x="28" y="0"/>
                    <a:pt x="14" y="1"/>
                    <a:pt x="1" y="3"/>
                  </a:cubicBezTo>
                  <a:cubicBezTo>
                    <a:pt x="1" y="81"/>
                    <a:pt x="32" y="174"/>
                    <a:pt x="125" y="174"/>
                  </a:cubicBezTo>
                  <a:cubicBezTo>
                    <a:pt x="156" y="174"/>
                    <a:pt x="218" y="158"/>
                    <a:pt x="265" y="143"/>
                  </a:cubicBezTo>
                  <a:cubicBezTo>
                    <a:pt x="224" y="48"/>
                    <a:pt x="136" y="0"/>
                    <a:pt x="41" y="0"/>
                  </a:cubicBez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66"/>
            <p:cNvSpPr/>
            <p:nvPr/>
          </p:nvSpPr>
          <p:spPr>
            <a:xfrm>
              <a:off x="1767825" y="3097725"/>
              <a:ext cx="83750" cy="76225"/>
            </a:xfrm>
            <a:custGeom>
              <a:rect b="b" l="l" r="r" t="t"/>
              <a:pathLst>
                <a:path extrusionOk="0" h="3049" w="3350">
                  <a:moveTo>
                    <a:pt x="1688" y="0"/>
                  </a:moveTo>
                  <a:cubicBezTo>
                    <a:pt x="1438" y="0"/>
                    <a:pt x="1157" y="68"/>
                    <a:pt x="852" y="255"/>
                  </a:cubicBezTo>
                  <a:cubicBezTo>
                    <a:pt x="201" y="642"/>
                    <a:pt x="108" y="1123"/>
                    <a:pt x="61" y="1495"/>
                  </a:cubicBezTo>
                  <a:cubicBezTo>
                    <a:pt x="1" y="1889"/>
                    <a:pt x="324" y="3049"/>
                    <a:pt x="455" y="3049"/>
                  </a:cubicBezTo>
                  <a:cubicBezTo>
                    <a:pt x="458" y="3049"/>
                    <a:pt x="461" y="3048"/>
                    <a:pt x="464" y="3046"/>
                  </a:cubicBezTo>
                  <a:cubicBezTo>
                    <a:pt x="774" y="2891"/>
                    <a:pt x="759" y="1728"/>
                    <a:pt x="759" y="1728"/>
                  </a:cubicBezTo>
                  <a:lnTo>
                    <a:pt x="759" y="1728"/>
                  </a:lnTo>
                  <a:lnTo>
                    <a:pt x="930" y="2333"/>
                  </a:lnTo>
                  <a:cubicBezTo>
                    <a:pt x="1069" y="2178"/>
                    <a:pt x="1162" y="1976"/>
                    <a:pt x="1224" y="1759"/>
                  </a:cubicBezTo>
                  <a:cubicBezTo>
                    <a:pt x="1255" y="1557"/>
                    <a:pt x="1224" y="1340"/>
                    <a:pt x="1147" y="1139"/>
                  </a:cubicBezTo>
                  <a:lnTo>
                    <a:pt x="1147" y="1139"/>
                  </a:lnTo>
                  <a:cubicBezTo>
                    <a:pt x="1147" y="1139"/>
                    <a:pt x="1581" y="1480"/>
                    <a:pt x="2031" y="1495"/>
                  </a:cubicBezTo>
                  <a:cubicBezTo>
                    <a:pt x="2037" y="1496"/>
                    <a:pt x="2044" y="1496"/>
                    <a:pt x="2052" y="1496"/>
                  </a:cubicBezTo>
                  <a:cubicBezTo>
                    <a:pt x="2279" y="1496"/>
                    <a:pt x="3349" y="1291"/>
                    <a:pt x="3349" y="1216"/>
                  </a:cubicBezTo>
                  <a:cubicBezTo>
                    <a:pt x="3318" y="999"/>
                    <a:pt x="2713" y="332"/>
                    <a:pt x="2388" y="177"/>
                  </a:cubicBezTo>
                  <a:cubicBezTo>
                    <a:pt x="2194" y="80"/>
                    <a:pt x="1958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66"/>
            <p:cNvSpPr/>
            <p:nvPr/>
          </p:nvSpPr>
          <p:spPr>
            <a:xfrm>
              <a:off x="1761975" y="3158300"/>
              <a:ext cx="28725" cy="28475"/>
            </a:xfrm>
            <a:custGeom>
              <a:rect b="b" l="l" r="r" t="t"/>
              <a:pathLst>
                <a:path extrusionOk="0" h="1139" w="1149">
                  <a:moveTo>
                    <a:pt x="362" y="1"/>
                  </a:moveTo>
                  <a:cubicBezTo>
                    <a:pt x="321" y="1"/>
                    <a:pt x="282" y="11"/>
                    <a:pt x="249" y="34"/>
                  </a:cubicBezTo>
                  <a:cubicBezTo>
                    <a:pt x="0" y="220"/>
                    <a:pt x="404" y="1042"/>
                    <a:pt x="729" y="1120"/>
                  </a:cubicBezTo>
                  <a:cubicBezTo>
                    <a:pt x="768" y="1133"/>
                    <a:pt x="806" y="1139"/>
                    <a:pt x="843" y="1139"/>
                  </a:cubicBezTo>
                  <a:cubicBezTo>
                    <a:pt x="982" y="1139"/>
                    <a:pt x="1099" y="1050"/>
                    <a:pt x="1148" y="902"/>
                  </a:cubicBezTo>
                  <a:lnTo>
                    <a:pt x="1148" y="887"/>
                  </a:lnTo>
                  <a:lnTo>
                    <a:pt x="993" y="406"/>
                  </a:lnTo>
                  <a:cubicBezTo>
                    <a:pt x="993" y="406"/>
                    <a:pt x="622" y="1"/>
                    <a:pt x="362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66"/>
            <p:cNvSpPr/>
            <p:nvPr/>
          </p:nvSpPr>
          <p:spPr>
            <a:xfrm>
              <a:off x="1771275" y="3164950"/>
              <a:ext cx="14750" cy="17250"/>
            </a:xfrm>
            <a:custGeom>
              <a:rect b="b" l="l" r="r" t="t"/>
              <a:pathLst>
                <a:path extrusionOk="0" h="690" w="590">
                  <a:moveTo>
                    <a:pt x="1" y="1"/>
                  </a:moveTo>
                  <a:cubicBezTo>
                    <a:pt x="233" y="78"/>
                    <a:pt x="357" y="280"/>
                    <a:pt x="481" y="497"/>
                  </a:cubicBezTo>
                  <a:cubicBezTo>
                    <a:pt x="442" y="448"/>
                    <a:pt x="384" y="417"/>
                    <a:pt x="327" y="417"/>
                  </a:cubicBezTo>
                  <a:cubicBezTo>
                    <a:pt x="294" y="417"/>
                    <a:pt x="262" y="428"/>
                    <a:pt x="233" y="450"/>
                  </a:cubicBezTo>
                  <a:lnTo>
                    <a:pt x="202" y="466"/>
                  </a:lnTo>
                  <a:lnTo>
                    <a:pt x="202" y="497"/>
                  </a:lnTo>
                  <a:cubicBezTo>
                    <a:pt x="233" y="479"/>
                    <a:pt x="268" y="470"/>
                    <a:pt x="303" y="470"/>
                  </a:cubicBezTo>
                  <a:cubicBezTo>
                    <a:pt x="356" y="470"/>
                    <a:pt x="407" y="490"/>
                    <a:pt x="435" y="528"/>
                  </a:cubicBezTo>
                  <a:cubicBezTo>
                    <a:pt x="481" y="574"/>
                    <a:pt x="543" y="621"/>
                    <a:pt x="559" y="683"/>
                  </a:cubicBezTo>
                  <a:cubicBezTo>
                    <a:pt x="564" y="688"/>
                    <a:pt x="568" y="689"/>
                    <a:pt x="572" y="689"/>
                  </a:cubicBezTo>
                  <a:cubicBezTo>
                    <a:pt x="582" y="689"/>
                    <a:pt x="590" y="678"/>
                    <a:pt x="590" y="667"/>
                  </a:cubicBezTo>
                  <a:cubicBezTo>
                    <a:pt x="559" y="373"/>
                    <a:pt x="31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66"/>
            <p:cNvSpPr/>
            <p:nvPr/>
          </p:nvSpPr>
          <p:spPr>
            <a:xfrm>
              <a:off x="1751900" y="3096225"/>
              <a:ext cx="58175" cy="67075"/>
            </a:xfrm>
            <a:custGeom>
              <a:rect b="b" l="l" r="r" t="t"/>
              <a:pathLst>
                <a:path extrusionOk="0" h="2683" w="2327">
                  <a:moveTo>
                    <a:pt x="1680" y="0"/>
                  </a:moveTo>
                  <a:cubicBezTo>
                    <a:pt x="1637" y="0"/>
                    <a:pt x="1594" y="2"/>
                    <a:pt x="1551" y="4"/>
                  </a:cubicBezTo>
                  <a:cubicBezTo>
                    <a:pt x="1256" y="20"/>
                    <a:pt x="357" y="253"/>
                    <a:pt x="171" y="470"/>
                  </a:cubicBezTo>
                  <a:cubicBezTo>
                    <a:pt x="0" y="671"/>
                    <a:pt x="93" y="1555"/>
                    <a:pt x="109" y="1664"/>
                  </a:cubicBezTo>
                  <a:cubicBezTo>
                    <a:pt x="124" y="1788"/>
                    <a:pt x="326" y="2548"/>
                    <a:pt x="636" y="2672"/>
                  </a:cubicBezTo>
                  <a:cubicBezTo>
                    <a:pt x="652" y="2679"/>
                    <a:pt x="667" y="2683"/>
                    <a:pt x="680" y="2683"/>
                  </a:cubicBezTo>
                  <a:cubicBezTo>
                    <a:pt x="925" y="2683"/>
                    <a:pt x="747" y="1513"/>
                    <a:pt x="1086" y="1028"/>
                  </a:cubicBezTo>
                  <a:cubicBezTo>
                    <a:pt x="1427" y="532"/>
                    <a:pt x="2327" y="82"/>
                    <a:pt x="2327" y="82"/>
                  </a:cubicBezTo>
                  <a:cubicBezTo>
                    <a:pt x="2108" y="31"/>
                    <a:pt x="1890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66"/>
            <p:cNvSpPr/>
            <p:nvPr/>
          </p:nvSpPr>
          <p:spPr>
            <a:xfrm>
              <a:off x="1759650" y="3096325"/>
              <a:ext cx="50425" cy="66975"/>
            </a:xfrm>
            <a:custGeom>
              <a:rect b="b" l="l" r="r" t="t"/>
              <a:pathLst>
                <a:path extrusionOk="0" h="2679" w="2017">
                  <a:moveTo>
                    <a:pt x="1505" y="0"/>
                  </a:moveTo>
                  <a:cubicBezTo>
                    <a:pt x="977" y="155"/>
                    <a:pt x="497" y="450"/>
                    <a:pt x="280" y="869"/>
                  </a:cubicBezTo>
                  <a:cubicBezTo>
                    <a:pt x="47" y="1334"/>
                    <a:pt x="0" y="1939"/>
                    <a:pt x="16" y="2327"/>
                  </a:cubicBezTo>
                  <a:cubicBezTo>
                    <a:pt x="109" y="2497"/>
                    <a:pt x="186" y="2622"/>
                    <a:pt x="326" y="2668"/>
                  </a:cubicBezTo>
                  <a:cubicBezTo>
                    <a:pt x="342" y="2675"/>
                    <a:pt x="357" y="2679"/>
                    <a:pt x="370" y="2679"/>
                  </a:cubicBezTo>
                  <a:cubicBezTo>
                    <a:pt x="615" y="2679"/>
                    <a:pt x="437" y="1509"/>
                    <a:pt x="776" y="1024"/>
                  </a:cubicBezTo>
                  <a:cubicBezTo>
                    <a:pt x="1117" y="543"/>
                    <a:pt x="2017" y="93"/>
                    <a:pt x="2017" y="93"/>
                  </a:cubicBezTo>
                  <a:cubicBezTo>
                    <a:pt x="1861" y="31"/>
                    <a:pt x="1675" y="16"/>
                    <a:pt x="1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66"/>
            <p:cNvSpPr/>
            <p:nvPr/>
          </p:nvSpPr>
          <p:spPr>
            <a:xfrm>
              <a:off x="1758100" y="3096550"/>
              <a:ext cx="76400" cy="85650"/>
            </a:xfrm>
            <a:custGeom>
              <a:rect b="b" l="l" r="r" t="t"/>
              <a:pathLst>
                <a:path extrusionOk="0" h="3426" w="3056">
                  <a:moveTo>
                    <a:pt x="2027" y="1"/>
                  </a:moveTo>
                  <a:cubicBezTo>
                    <a:pt x="2001" y="1"/>
                    <a:pt x="1976" y="3"/>
                    <a:pt x="1955" y="7"/>
                  </a:cubicBezTo>
                  <a:cubicBezTo>
                    <a:pt x="1799" y="53"/>
                    <a:pt x="838" y="317"/>
                    <a:pt x="559" y="798"/>
                  </a:cubicBezTo>
                  <a:cubicBezTo>
                    <a:pt x="279" y="1294"/>
                    <a:pt x="0" y="2535"/>
                    <a:pt x="124" y="2814"/>
                  </a:cubicBezTo>
                  <a:cubicBezTo>
                    <a:pt x="171" y="2876"/>
                    <a:pt x="264" y="2923"/>
                    <a:pt x="326" y="3016"/>
                  </a:cubicBezTo>
                  <a:cubicBezTo>
                    <a:pt x="388" y="3124"/>
                    <a:pt x="435" y="3279"/>
                    <a:pt x="497" y="3388"/>
                  </a:cubicBezTo>
                  <a:cubicBezTo>
                    <a:pt x="531" y="3411"/>
                    <a:pt x="573" y="3425"/>
                    <a:pt x="593" y="3425"/>
                  </a:cubicBezTo>
                  <a:cubicBezTo>
                    <a:pt x="601" y="3425"/>
                    <a:pt x="605" y="3423"/>
                    <a:pt x="605" y="3419"/>
                  </a:cubicBezTo>
                  <a:cubicBezTo>
                    <a:pt x="559" y="3078"/>
                    <a:pt x="729" y="2101"/>
                    <a:pt x="1008" y="1496"/>
                  </a:cubicBezTo>
                  <a:cubicBezTo>
                    <a:pt x="1272" y="922"/>
                    <a:pt x="2280" y="410"/>
                    <a:pt x="2435" y="395"/>
                  </a:cubicBezTo>
                  <a:cubicBezTo>
                    <a:pt x="2501" y="389"/>
                    <a:pt x="2559" y="387"/>
                    <a:pt x="2611" y="387"/>
                  </a:cubicBezTo>
                  <a:cubicBezTo>
                    <a:pt x="2783" y="387"/>
                    <a:pt x="2885" y="410"/>
                    <a:pt x="2948" y="410"/>
                  </a:cubicBezTo>
                  <a:cubicBezTo>
                    <a:pt x="2974" y="410"/>
                    <a:pt x="2994" y="406"/>
                    <a:pt x="3009" y="395"/>
                  </a:cubicBezTo>
                  <a:cubicBezTo>
                    <a:pt x="3056" y="364"/>
                    <a:pt x="2637" y="146"/>
                    <a:pt x="2513" y="100"/>
                  </a:cubicBezTo>
                  <a:cubicBezTo>
                    <a:pt x="2419" y="73"/>
                    <a:pt x="2188" y="1"/>
                    <a:pt x="2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66"/>
            <p:cNvSpPr/>
            <p:nvPr/>
          </p:nvSpPr>
          <p:spPr>
            <a:xfrm>
              <a:off x="1771675" y="3119975"/>
              <a:ext cx="12425" cy="7775"/>
            </a:xfrm>
            <a:custGeom>
              <a:rect b="b" l="l" r="r" t="t"/>
              <a:pathLst>
                <a:path extrusionOk="0" h="311" w="497">
                  <a:moveTo>
                    <a:pt x="0" y="0"/>
                  </a:moveTo>
                  <a:cubicBezTo>
                    <a:pt x="47" y="78"/>
                    <a:pt x="140" y="156"/>
                    <a:pt x="233" y="218"/>
                  </a:cubicBezTo>
                  <a:cubicBezTo>
                    <a:pt x="295" y="280"/>
                    <a:pt x="388" y="311"/>
                    <a:pt x="496" y="311"/>
                  </a:cubicBezTo>
                  <a:cubicBezTo>
                    <a:pt x="403" y="280"/>
                    <a:pt x="326" y="233"/>
                    <a:pt x="233" y="171"/>
                  </a:cubicBezTo>
                  <a:cubicBezTo>
                    <a:pt x="140" y="125"/>
                    <a:pt x="47" y="6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66"/>
            <p:cNvSpPr/>
            <p:nvPr/>
          </p:nvSpPr>
          <p:spPr>
            <a:xfrm>
              <a:off x="1761575" y="3160675"/>
              <a:ext cx="9725" cy="12825"/>
            </a:xfrm>
            <a:custGeom>
              <a:rect b="b" l="l" r="r" t="t"/>
              <a:pathLst>
                <a:path extrusionOk="0" h="513" w="389">
                  <a:moveTo>
                    <a:pt x="1" y="1"/>
                  </a:moveTo>
                  <a:cubicBezTo>
                    <a:pt x="16" y="94"/>
                    <a:pt x="94" y="156"/>
                    <a:pt x="156" y="234"/>
                  </a:cubicBezTo>
                  <a:cubicBezTo>
                    <a:pt x="187" y="296"/>
                    <a:pt x="203" y="358"/>
                    <a:pt x="234" y="404"/>
                  </a:cubicBezTo>
                  <a:cubicBezTo>
                    <a:pt x="280" y="451"/>
                    <a:pt x="327" y="482"/>
                    <a:pt x="389" y="513"/>
                  </a:cubicBezTo>
                  <a:lnTo>
                    <a:pt x="327" y="451"/>
                  </a:lnTo>
                  <a:cubicBezTo>
                    <a:pt x="311" y="435"/>
                    <a:pt x="280" y="389"/>
                    <a:pt x="280" y="373"/>
                  </a:cubicBezTo>
                  <a:cubicBezTo>
                    <a:pt x="265" y="311"/>
                    <a:pt x="249" y="249"/>
                    <a:pt x="203" y="218"/>
                  </a:cubicBezTo>
                  <a:cubicBezTo>
                    <a:pt x="171" y="172"/>
                    <a:pt x="156" y="141"/>
                    <a:pt x="109" y="125"/>
                  </a:cubicBezTo>
                  <a:cubicBezTo>
                    <a:pt x="63" y="79"/>
                    <a:pt x="32" y="32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66"/>
            <p:cNvSpPr/>
            <p:nvPr/>
          </p:nvSpPr>
          <p:spPr>
            <a:xfrm>
              <a:off x="1762750" y="3152150"/>
              <a:ext cx="9725" cy="11675"/>
            </a:xfrm>
            <a:custGeom>
              <a:rect b="b" l="l" r="r" t="t"/>
              <a:pathLst>
                <a:path extrusionOk="0" h="467" w="389">
                  <a:moveTo>
                    <a:pt x="0" y="1"/>
                  </a:moveTo>
                  <a:cubicBezTo>
                    <a:pt x="7" y="13"/>
                    <a:pt x="20" y="31"/>
                    <a:pt x="36" y="49"/>
                  </a:cubicBezTo>
                  <a:lnTo>
                    <a:pt x="36" y="49"/>
                  </a:lnTo>
                  <a:cubicBezTo>
                    <a:pt x="27" y="32"/>
                    <a:pt x="15" y="16"/>
                    <a:pt x="0" y="1"/>
                  </a:cubicBezTo>
                  <a:close/>
                  <a:moveTo>
                    <a:pt x="36" y="49"/>
                  </a:moveTo>
                  <a:cubicBezTo>
                    <a:pt x="57" y="85"/>
                    <a:pt x="67" y="124"/>
                    <a:pt x="78" y="156"/>
                  </a:cubicBezTo>
                  <a:cubicBezTo>
                    <a:pt x="109" y="187"/>
                    <a:pt x="140" y="233"/>
                    <a:pt x="187" y="280"/>
                  </a:cubicBezTo>
                  <a:cubicBezTo>
                    <a:pt x="218" y="326"/>
                    <a:pt x="233" y="357"/>
                    <a:pt x="280" y="404"/>
                  </a:cubicBezTo>
                  <a:cubicBezTo>
                    <a:pt x="295" y="435"/>
                    <a:pt x="342" y="466"/>
                    <a:pt x="388" y="466"/>
                  </a:cubicBezTo>
                  <a:cubicBezTo>
                    <a:pt x="357" y="420"/>
                    <a:pt x="311" y="404"/>
                    <a:pt x="280" y="357"/>
                  </a:cubicBezTo>
                  <a:cubicBezTo>
                    <a:pt x="233" y="326"/>
                    <a:pt x="218" y="280"/>
                    <a:pt x="187" y="249"/>
                  </a:cubicBezTo>
                  <a:cubicBezTo>
                    <a:pt x="156" y="202"/>
                    <a:pt x="124" y="171"/>
                    <a:pt x="109" y="125"/>
                  </a:cubicBezTo>
                  <a:cubicBezTo>
                    <a:pt x="90" y="106"/>
                    <a:pt x="61" y="77"/>
                    <a:pt x="36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66"/>
            <p:cNvSpPr/>
            <p:nvPr/>
          </p:nvSpPr>
          <p:spPr>
            <a:xfrm>
              <a:off x="1763525" y="3145175"/>
              <a:ext cx="10500" cy="9725"/>
            </a:xfrm>
            <a:custGeom>
              <a:rect b="b" l="l" r="r" t="t"/>
              <a:pathLst>
                <a:path extrusionOk="0" h="389" w="420">
                  <a:moveTo>
                    <a:pt x="0" y="1"/>
                  </a:moveTo>
                  <a:cubicBezTo>
                    <a:pt x="31" y="78"/>
                    <a:pt x="93" y="156"/>
                    <a:pt x="171" y="233"/>
                  </a:cubicBezTo>
                  <a:cubicBezTo>
                    <a:pt x="202" y="280"/>
                    <a:pt x="249" y="295"/>
                    <a:pt x="280" y="326"/>
                  </a:cubicBezTo>
                  <a:cubicBezTo>
                    <a:pt x="326" y="373"/>
                    <a:pt x="357" y="388"/>
                    <a:pt x="419" y="388"/>
                  </a:cubicBezTo>
                  <a:cubicBezTo>
                    <a:pt x="342" y="357"/>
                    <a:pt x="264" y="295"/>
                    <a:pt x="187" y="218"/>
                  </a:cubicBezTo>
                  <a:cubicBezTo>
                    <a:pt x="125" y="156"/>
                    <a:pt x="78" y="78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66"/>
            <p:cNvSpPr/>
            <p:nvPr/>
          </p:nvSpPr>
          <p:spPr>
            <a:xfrm>
              <a:off x="1765850" y="3136650"/>
              <a:ext cx="10375" cy="9900"/>
            </a:xfrm>
            <a:custGeom>
              <a:rect b="b" l="l" r="r" t="t"/>
              <a:pathLst>
                <a:path extrusionOk="0" h="396" w="415">
                  <a:moveTo>
                    <a:pt x="1" y="0"/>
                  </a:moveTo>
                  <a:lnTo>
                    <a:pt x="1" y="0"/>
                  </a:lnTo>
                  <a:cubicBezTo>
                    <a:pt x="16" y="31"/>
                    <a:pt x="32" y="93"/>
                    <a:pt x="63" y="124"/>
                  </a:cubicBezTo>
                  <a:cubicBezTo>
                    <a:pt x="94" y="171"/>
                    <a:pt x="109" y="202"/>
                    <a:pt x="156" y="249"/>
                  </a:cubicBezTo>
                  <a:cubicBezTo>
                    <a:pt x="187" y="280"/>
                    <a:pt x="233" y="326"/>
                    <a:pt x="264" y="342"/>
                  </a:cubicBezTo>
                  <a:cubicBezTo>
                    <a:pt x="299" y="376"/>
                    <a:pt x="325" y="394"/>
                    <a:pt x="362" y="394"/>
                  </a:cubicBezTo>
                  <a:cubicBezTo>
                    <a:pt x="375" y="394"/>
                    <a:pt x="388" y="392"/>
                    <a:pt x="404" y="388"/>
                  </a:cubicBezTo>
                  <a:cubicBezTo>
                    <a:pt x="373" y="357"/>
                    <a:pt x="326" y="342"/>
                    <a:pt x="295" y="311"/>
                  </a:cubicBezTo>
                  <a:cubicBezTo>
                    <a:pt x="249" y="264"/>
                    <a:pt x="218" y="249"/>
                    <a:pt x="171" y="202"/>
                  </a:cubicBezTo>
                  <a:lnTo>
                    <a:pt x="78" y="109"/>
                  </a:lnTo>
                  <a:cubicBezTo>
                    <a:pt x="32" y="78"/>
                    <a:pt x="16" y="31"/>
                    <a:pt x="1" y="0"/>
                  </a:cubicBezTo>
                  <a:close/>
                  <a:moveTo>
                    <a:pt x="404" y="388"/>
                  </a:moveTo>
                  <a:cubicBezTo>
                    <a:pt x="404" y="393"/>
                    <a:pt x="405" y="395"/>
                    <a:pt x="407" y="395"/>
                  </a:cubicBezTo>
                  <a:cubicBezTo>
                    <a:pt x="411" y="395"/>
                    <a:pt x="414" y="388"/>
                    <a:pt x="404" y="3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66"/>
            <p:cNvSpPr/>
            <p:nvPr/>
          </p:nvSpPr>
          <p:spPr>
            <a:xfrm>
              <a:off x="1768575" y="3129275"/>
              <a:ext cx="10475" cy="8550"/>
            </a:xfrm>
            <a:custGeom>
              <a:rect b="b" l="l" r="r" t="t"/>
              <a:pathLst>
                <a:path extrusionOk="0" h="342" w="419">
                  <a:moveTo>
                    <a:pt x="0" y="1"/>
                  </a:moveTo>
                  <a:cubicBezTo>
                    <a:pt x="31" y="32"/>
                    <a:pt x="62" y="78"/>
                    <a:pt x="78" y="109"/>
                  </a:cubicBezTo>
                  <a:lnTo>
                    <a:pt x="186" y="202"/>
                  </a:lnTo>
                  <a:cubicBezTo>
                    <a:pt x="217" y="249"/>
                    <a:pt x="264" y="264"/>
                    <a:pt x="295" y="280"/>
                  </a:cubicBezTo>
                  <a:lnTo>
                    <a:pt x="419" y="342"/>
                  </a:lnTo>
                  <a:cubicBezTo>
                    <a:pt x="388" y="311"/>
                    <a:pt x="357" y="295"/>
                    <a:pt x="310" y="249"/>
                  </a:cubicBezTo>
                  <a:cubicBezTo>
                    <a:pt x="279" y="233"/>
                    <a:pt x="233" y="187"/>
                    <a:pt x="202" y="171"/>
                  </a:cubicBezTo>
                  <a:cubicBezTo>
                    <a:pt x="155" y="156"/>
                    <a:pt x="124" y="109"/>
                    <a:pt x="109" y="94"/>
                  </a:cubicBezTo>
                  <a:cubicBezTo>
                    <a:pt x="62" y="47"/>
                    <a:pt x="31" y="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66"/>
            <p:cNvSpPr/>
            <p:nvPr/>
          </p:nvSpPr>
          <p:spPr>
            <a:xfrm>
              <a:off x="1775550" y="3113775"/>
              <a:ext cx="13975" cy="8175"/>
            </a:xfrm>
            <a:custGeom>
              <a:rect b="b" l="l" r="r" t="t"/>
              <a:pathLst>
                <a:path extrusionOk="0" h="327" w="559">
                  <a:moveTo>
                    <a:pt x="16" y="0"/>
                  </a:moveTo>
                  <a:cubicBezTo>
                    <a:pt x="16" y="0"/>
                    <a:pt x="0" y="0"/>
                    <a:pt x="16" y="16"/>
                  </a:cubicBezTo>
                  <a:cubicBezTo>
                    <a:pt x="186" y="140"/>
                    <a:pt x="372" y="233"/>
                    <a:pt x="559" y="326"/>
                  </a:cubicBezTo>
                  <a:cubicBezTo>
                    <a:pt x="528" y="295"/>
                    <a:pt x="481" y="248"/>
                    <a:pt x="450" y="233"/>
                  </a:cubicBezTo>
                  <a:cubicBezTo>
                    <a:pt x="403" y="186"/>
                    <a:pt x="341" y="171"/>
                    <a:pt x="310" y="140"/>
                  </a:cubicBezTo>
                  <a:cubicBezTo>
                    <a:pt x="217" y="78"/>
                    <a:pt x="109" y="3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66"/>
            <p:cNvSpPr/>
            <p:nvPr/>
          </p:nvSpPr>
          <p:spPr>
            <a:xfrm>
              <a:off x="1781350" y="3108350"/>
              <a:ext cx="14375" cy="8150"/>
            </a:xfrm>
            <a:custGeom>
              <a:rect b="b" l="l" r="r" t="t"/>
              <a:pathLst>
                <a:path extrusionOk="0" h="326" w="575">
                  <a:moveTo>
                    <a:pt x="16" y="0"/>
                  </a:moveTo>
                  <a:cubicBezTo>
                    <a:pt x="16" y="0"/>
                    <a:pt x="1" y="0"/>
                    <a:pt x="16" y="16"/>
                  </a:cubicBezTo>
                  <a:cubicBezTo>
                    <a:pt x="109" y="62"/>
                    <a:pt x="218" y="93"/>
                    <a:pt x="311" y="155"/>
                  </a:cubicBezTo>
                  <a:cubicBezTo>
                    <a:pt x="342" y="171"/>
                    <a:pt x="404" y="217"/>
                    <a:pt x="451" y="233"/>
                  </a:cubicBezTo>
                  <a:cubicBezTo>
                    <a:pt x="482" y="248"/>
                    <a:pt x="528" y="295"/>
                    <a:pt x="575" y="326"/>
                  </a:cubicBezTo>
                  <a:cubicBezTo>
                    <a:pt x="559" y="279"/>
                    <a:pt x="528" y="233"/>
                    <a:pt x="482" y="217"/>
                  </a:cubicBezTo>
                  <a:cubicBezTo>
                    <a:pt x="451" y="171"/>
                    <a:pt x="389" y="155"/>
                    <a:pt x="342" y="124"/>
                  </a:cubicBezTo>
                  <a:cubicBezTo>
                    <a:pt x="249" y="78"/>
                    <a:pt x="140" y="47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66"/>
            <p:cNvSpPr/>
            <p:nvPr/>
          </p:nvSpPr>
          <p:spPr>
            <a:xfrm>
              <a:off x="1789900" y="3104075"/>
              <a:ext cx="12800" cy="7775"/>
            </a:xfrm>
            <a:custGeom>
              <a:rect b="b" l="l" r="r" t="t"/>
              <a:pathLst>
                <a:path extrusionOk="0" h="311" w="512">
                  <a:moveTo>
                    <a:pt x="0" y="1"/>
                  </a:moveTo>
                  <a:lnTo>
                    <a:pt x="0" y="16"/>
                  </a:lnTo>
                  <a:cubicBezTo>
                    <a:pt x="93" y="63"/>
                    <a:pt x="186" y="94"/>
                    <a:pt x="279" y="156"/>
                  </a:cubicBezTo>
                  <a:cubicBezTo>
                    <a:pt x="310" y="171"/>
                    <a:pt x="357" y="218"/>
                    <a:pt x="388" y="233"/>
                  </a:cubicBezTo>
                  <a:cubicBezTo>
                    <a:pt x="434" y="249"/>
                    <a:pt x="465" y="295"/>
                    <a:pt x="512" y="311"/>
                  </a:cubicBezTo>
                  <a:cubicBezTo>
                    <a:pt x="496" y="264"/>
                    <a:pt x="450" y="233"/>
                    <a:pt x="419" y="187"/>
                  </a:cubicBezTo>
                  <a:cubicBezTo>
                    <a:pt x="372" y="156"/>
                    <a:pt x="341" y="140"/>
                    <a:pt x="279" y="94"/>
                  </a:cubicBezTo>
                  <a:cubicBezTo>
                    <a:pt x="202" y="32"/>
                    <a:pt x="93" y="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66"/>
            <p:cNvSpPr/>
            <p:nvPr/>
          </p:nvSpPr>
          <p:spPr>
            <a:xfrm>
              <a:off x="1798425" y="3101750"/>
              <a:ext cx="10500" cy="7000"/>
            </a:xfrm>
            <a:custGeom>
              <a:rect b="b" l="l" r="r" t="t"/>
              <a:pathLst>
                <a:path extrusionOk="0" h="280" w="420">
                  <a:moveTo>
                    <a:pt x="248" y="78"/>
                  </a:moveTo>
                  <a:lnTo>
                    <a:pt x="419" y="264"/>
                  </a:lnTo>
                  <a:cubicBezTo>
                    <a:pt x="388" y="187"/>
                    <a:pt x="326" y="125"/>
                    <a:pt x="248" y="78"/>
                  </a:cubicBezTo>
                  <a:close/>
                  <a:moveTo>
                    <a:pt x="0" y="1"/>
                  </a:moveTo>
                  <a:cubicBezTo>
                    <a:pt x="78" y="32"/>
                    <a:pt x="155" y="78"/>
                    <a:pt x="233" y="125"/>
                  </a:cubicBezTo>
                  <a:cubicBezTo>
                    <a:pt x="310" y="171"/>
                    <a:pt x="357" y="233"/>
                    <a:pt x="419" y="280"/>
                  </a:cubicBezTo>
                  <a:lnTo>
                    <a:pt x="248" y="94"/>
                  </a:lnTo>
                  <a:lnTo>
                    <a:pt x="124" y="32"/>
                  </a:lnTo>
                  <a:cubicBezTo>
                    <a:pt x="93" y="16"/>
                    <a:pt x="4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66"/>
            <p:cNvSpPr/>
            <p:nvPr/>
          </p:nvSpPr>
          <p:spPr>
            <a:xfrm>
              <a:off x="1804225" y="3098650"/>
              <a:ext cx="10500" cy="7775"/>
            </a:xfrm>
            <a:custGeom>
              <a:rect b="b" l="l" r="r" t="t"/>
              <a:pathLst>
                <a:path extrusionOk="0" h="311" w="420">
                  <a:moveTo>
                    <a:pt x="1" y="0"/>
                  </a:moveTo>
                  <a:lnTo>
                    <a:pt x="1" y="16"/>
                  </a:lnTo>
                  <a:cubicBezTo>
                    <a:pt x="78" y="47"/>
                    <a:pt x="156" y="78"/>
                    <a:pt x="234" y="140"/>
                  </a:cubicBezTo>
                  <a:cubicBezTo>
                    <a:pt x="311" y="187"/>
                    <a:pt x="358" y="249"/>
                    <a:pt x="420" y="311"/>
                  </a:cubicBezTo>
                  <a:cubicBezTo>
                    <a:pt x="404" y="233"/>
                    <a:pt x="327" y="156"/>
                    <a:pt x="249" y="94"/>
                  </a:cubicBezTo>
                  <a:cubicBezTo>
                    <a:pt x="172" y="47"/>
                    <a:pt x="94" y="1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66"/>
            <p:cNvSpPr/>
            <p:nvPr/>
          </p:nvSpPr>
          <p:spPr>
            <a:xfrm>
              <a:off x="1810450" y="3097875"/>
              <a:ext cx="9700" cy="7000"/>
            </a:xfrm>
            <a:custGeom>
              <a:rect b="b" l="l" r="r" t="t"/>
              <a:pathLst>
                <a:path extrusionOk="0" h="280" w="388">
                  <a:moveTo>
                    <a:pt x="16" y="0"/>
                  </a:moveTo>
                  <a:cubicBezTo>
                    <a:pt x="16" y="0"/>
                    <a:pt x="0" y="0"/>
                    <a:pt x="16" y="16"/>
                  </a:cubicBezTo>
                  <a:cubicBezTo>
                    <a:pt x="93" y="47"/>
                    <a:pt x="155" y="93"/>
                    <a:pt x="233" y="125"/>
                  </a:cubicBezTo>
                  <a:cubicBezTo>
                    <a:pt x="264" y="140"/>
                    <a:pt x="295" y="187"/>
                    <a:pt x="326" y="202"/>
                  </a:cubicBezTo>
                  <a:cubicBezTo>
                    <a:pt x="326" y="202"/>
                    <a:pt x="341" y="233"/>
                    <a:pt x="372" y="233"/>
                  </a:cubicBezTo>
                  <a:cubicBezTo>
                    <a:pt x="341" y="202"/>
                    <a:pt x="341" y="187"/>
                    <a:pt x="326" y="187"/>
                  </a:cubicBezTo>
                  <a:cubicBezTo>
                    <a:pt x="310" y="156"/>
                    <a:pt x="264" y="125"/>
                    <a:pt x="233" y="109"/>
                  </a:cubicBezTo>
                  <a:cubicBezTo>
                    <a:pt x="155" y="78"/>
                    <a:pt x="93" y="31"/>
                    <a:pt x="16" y="0"/>
                  </a:cubicBezTo>
                  <a:close/>
                  <a:moveTo>
                    <a:pt x="372" y="233"/>
                  </a:moveTo>
                  <a:cubicBezTo>
                    <a:pt x="372" y="249"/>
                    <a:pt x="388" y="264"/>
                    <a:pt x="388" y="280"/>
                  </a:cubicBezTo>
                  <a:cubicBezTo>
                    <a:pt x="388" y="264"/>
                    <a:pt x="388" y="249"/>
                    <a:pt x="372" y="2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66"/>
            <p:cNvSpPr/>
            <p:nvPr/>
          </p:nvSpPr>
          <p:spPr>
            <a:xfrm>
              <a:off x="1818200" y="3098650"/>
              <a:ext cx="8150" cy="6225"/>
            </a:xfrm>
            <a:custGeom>
              <a:rect b="b" l="l" r="r" t="t"/>
              <a:pathLst>
                <a:path extrusionOk="0" h="249" w="326">
                  <a:moveTo>
                    <a:pt x="16" y="0"/>
                  </a:moveTo>
                  <a:cubicBezTo>
                    <a:pt x="16" y="0"/>
                    <a:pt x="0" y="0"/>
                    <a:pt x="16" y="16"/>
                  </a:cubicBezTo>
                  <a:cubicBezTo>
                    <a:pt x="62" y="47"/>
                    <a:pt x="78" y="62"/>
                    <a:pt x="93" y="78"/>
                  </a:cubicBezTo>
                  <a:lnTo>
                    <a:pt x="171" y="140"/>
                  </a:lnTo>
                  <a:lnTo>
                    <a:pt x="264" y="171"/>
                  </a:lnTo>
                  <a:cubicBezTo>
                    <a:pt x="248" y="156"/>
                    <a:pt x="217" y="140"/>
                    <a:pt x="186" y="125"/>
                  </a:cubicBezTo>
                  <a:cubicBezTo>
                    <a:pt x="171" y="94"/>
                    <a:pt x="124" y="78"/>
                    <a:pt x="109" y="62"/>
                  </a:cubicBezTo>
                  <a:cubicBezTo>
                    <a:pt x="78" y="47"/>
                    <a:pt x="62" y="16"/>
                    <a:pt x="16" y="0"/>
                  </a:cubicBezTo>
                  <a:close/>
                  <a:moveTo>
                    <a:pt x="264" y="171"/>
                  </a:moveTo>
                  <a:cubicBezTo>
                    <a:pt x="264" y="218"/>
                    <a:pt x="310" y="233"/>
                    <a:pt x="326" y="249"/>
                  </a:cubicBezTo>
                  <a:cubicBezTo>
                    <a:pt x="310" y="218"/>
                    <a:pt x="295" y="202"/>
                    <a:pt x="264" y="1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66"/>
            <p:cNvSpPr/>
            <p:nvPr/>
          </p:nvSpPr>
          <p:spPr>
            <a:xfrm>
              <a:off x="1988800" y="2805525"/>
              <a:ext cx="276100" cy="276100"/>
            </a:xfrm>
            <a:custGeom>
              <a:rect b="b" l="l" r="r" t="t"/>
              <a:pathLst>
                <a:path extrusionOk="0" h="11044" w="11044">
                  <a:moveTo>
                    <a:pt x="5522" y="0"/>
                  </a:moveTo>
                  <a:cubicBezTo>
                    <a:pt x="2467" y="0"/>
                    <a:pt x="0" y="2466"/>
                    <a:pt x="0" y="5522"/>
                  </a:cubicBezTo>
                  <a:cubicBezTo>
                    <a:pt x="0" y="8577"/>
                    <a:pt x="2467" y="11043"/>
                    <a:pt x="5522" y="11043"/>
                  </a:cubicBezTo>
                  <a:cubicBezTo>
                    <a:pt x="8577" y="11043"/>
                    <a:pt x="11043" y="8577"/>
                    <a:pt x="11043" y="5522"/>
                  </a:cubicBezTo>
                  <a:cubicBezTo>
                    <a:pt x="11043" y="2466"/>
                    <a:pt x="8577" y="0"/>
                    <a:pt x="5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66"/>
            <p:cNvSpPr/>
            <p:nvPr/>
          </p:nvSpPr>
          <p:spPr>
            <a:xfrm>
              <a:off x="1987250" y="2804350"/>
              <a:ext cx="279200" cy="278825"/>
            </a:xfrm>
            <a:custGeom>
              <a:rect b="b" l="l" r="r" t="t"/>
              <a:pathLst>
                <a:path extrusionOk="0" h="11153" w="11168">
                  <a:moveTo>
                    <a:pt x="5584" y="78"/>
                  </a:moveTo>
                  <a:cubicBezTo>
                    <a:pt x="8608" y="78"/>
                    <a:pt x="11059" y="2544"/>
                    <a:pt x="11074" y="5569"/>
                  </a:cubicBezTo>
                  <a:cubicBezTo>
                    <a:pt x="11043" y="8593"/>
                    <a:pt x="8608" y="11059"/>
                    <a:pt x="5584" y="11059"/>
                  </a:cubicBezTo>
                  <a:cubicBezTo>
                    <a:pt x="2560" y="11059"/>
                    <a:pt x="94" y="8593"/>
                    <a:pt x="94" y="5569"/>
                  </a:cubicBezTo>
                  <a:cubicBezTo>
                    <a:pt x="94" y="2544"/>
                    <a:pt x="2560" y="78"/>
                    <a:pt x="5584" y="78"/>
                  </a:cubicBezTo>
                  <a:close/>
                  <a:moveTo>
                    <a:pt x="5571" y="1"/>
                  </a:moveTo>
                  <a:cubicBezTo>
                    <a:pt x="2513" y="1"/>
                    <a:pt x="16" y="2492"/>
                    <a:pt x="16" y="5569"/>
                  </a:cubicBezTo>
                  <a:cubicBezTo>
                    <a:pt x="0" y="8655"/>
                    <a:pt x="2498" y="11152"/>
                    <a:pt x="5584" y="11152"/>
                  </a:cubicBezTo>
                  <a:cubicBezTo>
                    <a:pt x="8655" y="11152"/>
                    <a:pt x="11152" y="8655"/>
                    <a:pt x="11167" y="5584"/>
                  </a:cubicBezTo>
                  <a:cubicBezTo>
                    <a:pt x="11167" y="2513"/>
                    <a:pt x="8686" y="1"/>
                    <a:pt x="5599" y="1"/>
                  </a:cubicBezTo>
                  <a:cubicBezTo>
                    <a:pt x="5590" y="1"/>
                    <a:pt x="5580" y="1"/>
                    <a:pt x="5571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66"/>
            <p:cNvSpPr/>
            <p:nvPr/>
          </p:nvSpPr>
          <p:spPr>
            <a:xfrm>
              <a:off x="1968250" y="2784975"/>
              <a:ext cx="317200" cy="317200"/>
            </a:xfrm>
            <a:custGeom>
              <a:rect b="b" l="l" r="r" t="t"/>
              <a:pathLst>
                <a:path extrusionOk="0" h="12688" w="12688">
                  <a:moveTo>
                    <a:pt x="6344" y="202"/>
                  </a:moveTo>
                  <a:cubicBezTo>
                    <a:pt x="9741" y="202"/>
                    <a:pt x="12486" y="2947"/>
                    <a:pt x="12486" y="6359"/>
                  </a:cubicBezTo>
                  <a:cubicBezTo>
                    <a:pt x="12486" y="9756"/>
                    <a:pt x="9756" y="12516"/>
                    <a:pt x="6344" y="12516"/>
                  </a:cubicBezTo>
                  <a:cubicBezTo>
                    <a:pt x="2932" y="12516"/>
                    <a:pt x="202" y="9740"/>
                    <a:pt x="202" y="6344"/>
                  </a:cubicBezTo>
                  <a:cubicBezTo>
                    <a:pt x="202" y="2947"/>
                    <a:pt x="2947" y="202"/>
                    <a:pt x="6344" y="202"/>
                  </a:cubicBezTo>
                  <a:close/>
                  <a:moveTo>
                    <a:pt x="6344" y="0"/>
                  </a:moveTo>
                  <a:cubicBezTo>
                    <a:pt x="2839" y="0"/>
                    <a:pt x="0" y="2838"/>
                    <a:pt x="0" y="6344"/>
                  </a:cubicBezTo>
                  <a:cubicBezTo>
                    <a:pt x="0" y="9849"/>
                    <a:pt x="2839" y="12687"/>
                    <a:pt x="6344" y="12687"/>
                  </a:cubicBezTo>
                  <a:cubicBezTo>
                    <a:pt x="9834" y="12687"/>
                    <a:pt x="12672" y="9849"/>
                    <a:pt x="12687" y="6344"/>
                  </a:cubicBezTo>
                  <a:cubicBezTo>
                    <a:pt x="12687" y="2838"/>
                    <a:pt x="9849" y="0"/>
                    <a:pt x="6344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66"/>
            <p:cNvSpPr/>
            <p:nvPr/>
          </p:nvSpPr>
          <p:spPr>
            <a:xfrm>
              <a:off x="2041150" y="2766700"/>
              <a:ext cx="129900" cy="143800"/>
            </a:xfrm>
            <a:custGeom>
              <a:rect b="b" l="l" r="r" t="t"/>
              <a:pathLst>
                <a:path extrusionOk="0" h="5752" w="5196">
                  <a:moveTo>
                    <a:pt x="2653" y="1"/>
                  </a:moveTo>
                  <a:cubicBezTo>
                    <a:pt x="2012" y="1"/>
                    <a:pt x="1613" y="328"/>
                    <a:pt x="1613" y="328"/>
                  </a:cubicBezTo>
                  <a:cubicBezTo>
                    <a:pt x="1613" y="328"/>
                    <a:pt x="1086" y="840"/>
                    <a:pt x="1164" y="1553"/>
                  </a:cubicBezTo>
                  <a:cubicBezTo>
                    <a:pt x="1303" y="2778"/>
                    <a:pt x="0" y="5291"/>
                    <a:pt x="0" y="5291"/>
                  </a:cubicBezTo>
                  <a:cubicBezTo>
                    <a:pt x="710" y="5636"/>
                    <a:pt x="1460" y="5752"/>
                    <a:pt x="2147" y="5752"/>
                  </a:cubicBezTo>
                  <a:cubicBezTo>
                    <a:pt x="3563" y="5752"/>
                    <a:pt x="4715" y="5260"/>
                    <a:pt x="4715" y="5260"/>
                  </a:cubicBezTo>
                  <a:cubicBezTo>
                    <a:pt x="4948" y="4733"/>
                    <a:pt x="5196" y="1228"/>
                    <a:pt x="3878" y="390"/>
                  </a:cubicBezTo>
                  <a:cubicBezTo>
                    <a:pt x="3415" y="96"/>
                    <a:pt x="2999" y="1"/>
                    <a:pt x="2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66"/>
            <p:cNvSpPr/>
            <p:nvPr/>
          </p:nvSpPr>
          <p:spPr>
            <a:xfrm>
              <a:off x="2037275" y="2785850"/>
              <a:ext cx="38400" cy="104600"/>
            </a:xfrm>
            <a:custGeom>
              <a:rect b="b" l="l" r="r" t="t"/>
              <a:pathLst>
                <a:path extrusionOk="0" h="4184" w="1536">
                  <a:moveTo>
                    <a:pt x="1520" y="0"/>
                  </a:moveTo>
                  <a:cubicBezTo>
                    <a:pt x="1512" y="0"/>
                    <a:pt x="1505" y="4"/>
                    <a:pt x="1505" y="12"/>
                  </a:cubicBezTo>
                  <a:cubicBezTo>
                    <a:pt x="1458" y="617"/>
                    <a:pt x="1303" y="1206"/>
                    <a:pt x="1086" y="1780"/>
                  </a:cubicBezTo>
                  <a:cubicBezTo>
                    <a:pt x="962" y="2043"/>
                    <a:pt x="853" y="2323"/>
                    <a:pt x="714" y="2586"/>
                  </a:cubicBezTo>
                  <a:cubicBezTo>
                    <a:pt x="605" y="2881"/>
                    <a:pt x="419" y="3129"/>
                    <a:pt x="217" y="3346"/>
                  </a:cubicBezTo>
                  <a:cubicBezTo>
                    <a:pt x="419" y="3145"/>
                    <a:pt x="605" y="2897"/>
                    <a:pt x="760" y="2648"/>
                  </a:cubicBezTo>
                  <a:cubicBezTo>
                    <a:pt x="906" y="2386"/>
                    <a:pt x="1024" y="2123"/>
                    <a:pt x="1141" y="1848"/>
                  </a:cubicBezTo>
                  <a:lnTo>
                    <a:pt x="1141" y="1848"/>
                  </a:lnTo>
                  <a:cubicBezTo>
                    <a:pt x="891" y="2684"/>
                    <a:pt x="502" y="3476"/>
                    <a:pt x="0" y="4184"/>
                  </a:cubicBezTo>
                  <a:cubicBezTo>
                    <a:pt x="186" y="3951"/>
                    <a:pt x="372" y="3687"/>
                    <a:pt x="543" y="3424"/>
                  </a:cubicBezTo>
                  <a:cubicBezTo>
                    <a:pt x="838" y="2959"/>
                    <a:pt x="1070" y="2431"/>
                    <a:pt x="1241" y="1904"/>
                  </a:cubicBezTo>
                  <a:cubicBezTo>
                    <a:pt x="1396" y="1392"/>
                    <a:pt x="1489" y="818"/>
                    <a:pt x="1536" y="260"/>
                  </a:cubicBezTo>
                  <a:lnTo>
                    <a:pt x="1505" y="260"/>
                  </a:lnTo>
                  <a:cubicBezTo>
                    <a:pt x="1536" y="182"/>
                    <a:pt x="1536" y="89"/>
                    <a:pt x="1536" y="12"/>
                  </a:cubicBezTo>
                  <a:cubicBezTo>
                    <a:pt x="1536" y="4"/>
                    <a:pt x="1528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66"/>
            <p:cNvSpPr/>
            <p:nvPr/>
          </p:nvSpPr>
          <p:spPr>
            <a:xfrm>
              <a:off x="2130775" y="2772775"/>
              <a:ext cx="37950" cy="120400"/>
            </a:xfrm>
            <a:custGeom>
              <a:rect b="b" l="l" r="r" t="t"/>
              <a:pathLst>
                <a:path extrusionOk="0" h="4816" w="1518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7" y="12"/>
                    <a:pt x="29" y="23"/>
                  </a:cubicBezTo>
                  <a:cubicBezTo>
                    <a:pt x="324" y="240"/>
                    <a:pt x="572" y="519"/>
                    <a:pt x="773" y="829"/>
                  </a:cubicBezTo>
                  <a:cubicBezTo>
                    <a:pt x="1130" y="1403"/>
                    <a:pt x="1270" y="2070"/>
                    <a:pt x="1347" y="2722"/>
                  </a:cubicBezTo>
                  <a:cubicBezTo>
                    <a:pt x="1456" y="3420"/>
                    <a:pt x="1425" y="4117"/>
                    <a:pt x="1316" y="4815"/>
                  </a:cubicBezTo>
                  <a:cubicBezTo>
                    <a:pt x="1409" y="4428"/>
                    <a:pt x="1456" y="4024"/>
                    <a:pt x="1471" y="3621"/>
                  </a:cubicBezTo>
                  <a:cubicBezTo>
                    <a:pt x="1518" y="2303"/>
                    <a:pt x="1223" y="798"/>
                    <a:pt x="14" y="7"/>
                  </a:cubicBezTo>
                  <a:cubicBezTo>
                    <a:pt x="9" y="3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66"/>
            <p:cNvSpPr/>
            <p:nvPr/>
          </p:nvSpPr>
          <p:spPr>
            <a:xfrm>
              <a:off x="1884225" y="2891775"/>
              <a:ext cx="239825" cy="151950"/>
            </a:xfrm>
            <a:custGeom>
              <a:rect b="b" l="l" r="r" t="t"/>
              <a:pathLst>
                <a:path extrusionOk="0" h="6078" w="9593">
                  <a:moveTo>
                    <a:pt x="9155" y="1"/>
                  </a:moveTo>
                  <a:cubicBezTo>
                    <a:pt x="8920" y="1"/>
                    <a:pt x="8534" y="169"/>
                    <a:pt x="7937" y="598"/>
                  </a:cubicBezTo>
                  <a:cubicBezTo>
                    <a:pt x="6580" y="1539"/>
                    <a:pt x="4854" y="2894"/>
                    <a:pt x="4591" y="2894"/>
                  </a:cubicBezTo>
                  <a:cubicBezTo>
                    <a:pt x="4590" y="2894"/>
                    <a:pt x="4588" y="2894"/>
                    <a:pt x="4587" y="2894"/>
                  </a:cubicBezTo>
                  <a:cubicBezTo>
                    <a:pt x="4447" y="2863"/>
                    <a:pt x="3501" y="2118"/>
                    <a:pt x="2695" y="1575"/>
                  </a:cubicBezTo>
                  <a:cubicBezTo>
                    <a:pt x="2666" y="1555"/>
                    <a:pt x="2626" y="1545"/>
                    <a:pt x="2578" y="1545"/>
                  </a:cubicBezTo>
                  <a:cubicBezTo>
                    <a:pt x="1975" y="1545"/>
                    <a:pt x="0" y="3044"/>
                    <a:pt x="244" y="3374"/>
                  </a:cubicBezTo>
                  <a:cubicBezTo>
                    <a:pt x="1292" y="4856"/>
                    <a:pt x="3437" y="6078"/>
                    <a:pt x="4590" y="6078"/>
                  </a:cubicBezTo>
                  <a:cubicBezTo>
                    <a:pt x="4631" y="6078"/>
                    <a:pt x="4672" y="6076"/>
                    <a:pt x="4711" y="6073"/>
                  </a:cubicBezTo>
                  <a:cubicBezTo>
                    <a:pt x="5641" y="5996"/>
                    <a:pt x="8402" y="3390"/>
                    <a:pt x="9286" y="1157"/>
                  </a:cubicBezTo>
                  <a:cubicBezTo>
                    <a:pt x="9508" y="582"/>
                    <a:pt x="9592" y="1"/>
                    <a:pt x="9155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66"/>
            <p:cNvSpPr/>
            <p:nvPr/>
          </p:nvSpPr>
          <p:spPr>
            <a:xfrm>
              <a:off x="1868600" y="2837850"/>
              <a:ext cx="87275" cy="148375"/>
            </a:xfrm>
            <a:custGeom>
              <a:rect b="b" l="l" r="r" t="t"/>
              <a:pathLst>
                <a:path extrusionOk="0" h="5935" w="3491">
                  <a:moveTo>
                    <a:pt x="2332" y="1"/>
                  </a:moveTo>
                  <a:cubicBezTo>
                    <a:pt x="2151" y="1"/>
                    <a:pt x="1888" y="105"/>
                    <a:pt x="1707" y="243"/>
                  </a:cubicBezTo>
                  <a:cubicBezTo>
                    <a:pt x="78" y="1452"/>
                    <a:pt x="1" y="3236"/>
                    <a:pt x="78" y="3918"/>
                  </a:cubicBezTo>
                  <a:cubicBezTo>
                    <a:pt x="171" y="4896"/>
                    <a:pt x="1179" y="5935"/>
                    <a:pt x="1179" y="5935"/>
                  </a:cubicBezTo>
                  <a:lnTo>
                    <a:pt x="3335" y="4151"/>
                  </a:lnTo>
                  <a:cubicBezTo>
                    <a:pt x="3490" y="3469"/>
                    <a:pt x="3273" y="3081"/>
                    <a:pt x="3273" y="3081"/>
                  </a:cubicBezTo>
                  <a:cubicBezTo>
                    <a:pt x="3351" y="3050"/>
                    <a:pt x="3413" y="3003"/>
                    <a:pt x="3475" y="2957"/>
                  </a:cubicBezTo>
                  <a:cubicBezTo>
                    <a:pt x="3273" y="2585"/>
                    <a:pt x="3056" y="2212"/>
                    <a:pt x="2823" y="1871"/>
                  </a:cubicBezTo>
                  <a:cubicBezTo>
                    <a:pt x="2611" y="1558"/>
                    <a:pt x="1924" y="1528"/>
                    <a:pt x="1666" y="1528"/>
                  </a:cubicBezTo>
                  <a:cubicBezTo>
                    <a:pt x="1604" y="1528"/>
                    <a:pt x="1567" y="1530"/>
                    <a:pt x="1567" y="1530"/>
                  </a:cubicBezTo>
                  <a:cubicBezTo>
                    <a:pt x="1707" y="1220"/>
                    <a:pt x="2048" y="1018"/>
                    <a:pt x="2389" y="506"/>
                  </a:cubicBezTo>
                  <a:cubicBezTo>
                    <a:pt x="2637" y="135"/>
                    <a:pt x="2537" y="1"/>
                    <a:pt x="2332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66"/>
            <p:cNvSpPr/>
            <p:nvPr/>
          </p:nvSpPr>
          <p:spPr>
            <a:xfrm>
              <a:off x="1901550" y="2821800"/>
              <a:ext cx="85725" cy="100850"/>
            </a:xfrm>
            <a:custGeom>
              <a:rect b="b" l="l" r="r" t="t"/>
              <a:pathLst>
                <a:path extrusionOk="0" h="4034" w="3429">
                  <a:moveTo>
                    <a:pt x="2017" y="1"/>
                  </a:moveTo>
                  <a:lnTo>
                    <a:pt x="156" y="125"/>
                  </a:lnTo>
                  <a:cubicBezTo>
                    <a:pt x="109" y="125"/>
                    <a:pt x="94" y="125"/>
                    <a:pt x="78" y="140"/>
                  </a:cubicBezTo>
                  <a:cubicBezTo>
                    <a:pt x="16" y="187"/>
                    <a:pt x="1" y="264"/>
                    <a:pt x="32" y="311"/>
                  </a:cubicBezTo>
                  <a:lnTo>
                    <a:pt x="1164" y="3862"/>
                  </a:lnTo>
                  <a:cubicBezTo>
                    <a:pt x="1226" y="3956"/>
                    <a:pt x="1319" y="4033"/>
                    <a:pt x="1428" y="4033"/>
                  </a:cubicBezTo>
                  <a:lnTo>
                    <a:pt x="3289" y="3925"/>
                  </a:lnTo>
                  <a:cubicBezTo>
                    <a:pt x="3320" y="3925"/>
                    <a:pt x="3335" y="3925"/>
                    <a:pt x="3351" y="3909"/>
                  </a:cubicBezTo>
                  <a:cubicBezTo>
                    <a:pt x="3413" y="3862"/>
                    <a:pt x="3428" y="3785"/>
                    <a:pt x="3397" y="3723"/>
                  </a:cubicBezTo>
                  <a:lnTo>
                    <a:pt x="2265" y="187"/>
                  </a:lnTo>
                  <a:cubicBezTo>
                    <a:pt x="2219" y="78"/>
                    <a:pt x="2110" y="1"/>
                    <a:pt x="2017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66"/>
            <p:cNvSpPr/>
            <p:nvPr/>
          </p:nvSpPr>
          <p:spPr>
            <a:xfrm>
              <a:off x="1896125" y="2822575"/>
              <a:ext cx="85725" cy="100850"/>
            </a:xfrm>
            <a:custGeom>
              <a:rect b="b" l="l" r="r" t="t"/>
              <a:pathLst>
                <a:path extrusionOk="0" h="4034" w="3429">
                  <a:moveTo>
                    <a:pt x="2017" y="1"/>
                  </a:moveTo>
                  <a:lnTo>
                    <a:pt x="156" y="109"/>
                  </a:lnTo>
                  <a:cubicBezTo>
                    <a:pt x="47" y="109"/>
                    <a:pt x="1" y="202"/>
                    <a:pt x="47" y="311"/>
                  </a:cubicBezTo>
                  <a:lnTo>
                    <a:pt x="1148" y="3847"/>
                  </a:lnTo>
                  <a:cubicBezTo>
                    <a:pt x="1210" y="3956"/>
                    <a:pt x="1304" y="4033"/>
                    <a:pt x="1412" y="4033"/>
                  </a:cubicBezTo>
                  <a:lnTo>
                    <a:pt x="3273" y="3909"/>
                  </a:lnTo>
                  <a:cubicBezTo>
                    <a:pt x="3320" y="3909"/>
                    <a:pt x="3335" y="3909"/>
                    <a:pt x="3351" y="3894"/>
                  </a:cubicBezTo>
                  <a:cubicBezTo>
                    <a:pt x="3413" y="3847"/>
                    <a:pt x="3428" y="3769"/>
                    <a:pt x="3397" y="3723"/>
                  </a:cubicBezTo>
                  <a:lnTo>
                    <a:pt x="2265" y="171"/>
                  </a:lnTo>
                  <a:cubicBezTo>
                    <a:pt x="2219" y="78"/>
                    <a:pt x="2110" y="1"/>
                    <a:pt x="201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66"/>
            <p:cNvSpPr/>
            <p:nvPr/>
          </p:nvSpPr>
          <p:spPr>
            <a:xfrm>
              <a:off x="1940325" y="2827175"/>
              <a:ext cx="8175" cy="7875"/>
            </a:xfrm>
            <a:custGeom>
              <a:rect b="b" l="l" r="r" t="t"/>
              <a:pathLst>
                <a:path extrusionOk="0" h="315" w="327">
                  <a:moveTo>
                    <a:pt x="153" y="1"/>
                  </a:moveTo>
                  <a:cubicBezTo>
                    <a:pt x="144" y="1"/>
                    <a:pt x="134" y="1"/>
                    <a:pt x="125" y="3"/>
                  </a:cubicBezTo>
                  <a:cubicBezTo>
                    <a:pt x="63" y="18"/>
                    <a:pt x="1" y="80"/>
                    <a:pt x="1" y="173"/>
                  </a:cubicBezTo>
                  <a:cubicBezTo>
                    <a:pt x="1" y="244"/>
                    <a:pt x="65" y="315"/>
                    <a:pt x="147" y="315"/>
                  </a:cubicBezTo>
                  <a:cubicBezTo>
                    <a:pt x="155" y="315"/>
                    <a:pt x="163" y="314"/>
                    <a:pt x="171" y="313"/>
                  </a:cubicBezTo>
                  <a:cubicBezTo>
                    <a:pt x="249" y="313"/>
                    <a:pt x="327" y="235"/>
                    <a:pt x="311" y="142"/>
                  </a:cubicBezTo>
                  <a:cubicBezTo>
                    <a:pt x="311" y="72"/>
                    <a:pt x="246" y="1"/>
                    <a:pt x="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66"/>
            <p:cNvSpPr/>
            <p:nvPr/>
          </p:nvSpPr>
          <p:spPr>
            <a:xfrm>
              <a:off x="1872875" y="2860875"/>
              <a:ext cx="101600" cy="65100"/>
            </a:xfrm>
            <a:custGeom>
              <a:rect b="b" l="l" r="r" t="t"/>
              <a:pathLst>
                <a:path extrusionOk="0" h="2604" w="4064">
                  <a:moveTo>
                    <a:pt x="2992" y="0"/>
                  </a:moveTo>
                  <a:cubicBezTo>
                    <a:pt x="2489" y="0"/>
                    <a:pt x="1643" y="455"/>
                    <a:pt x="1179" y="764"/>
                  </a:cubicBezTo>
                  <a:cubicBezTo>
                    <a:pt x="636" y="1136"/>
                    <a:pt x="217" y="1757"/>
                    <a:pt x="0" y="2051"/>
                  </a:cubicBezTo>
                  <a:cubicBezTo>
                    <a:pt x="0" y="2051"/>
                    <a:pt x="2586" y="2603"/>
                    <a:pt x="2976" y="2603"/>
                  </a:cubicBezTo>
                  <a:cubicBezTo>
                    <a:pt x="3005" y="2603"/>
                    <a:pt x="3021" y="2601"/>
                    <a:pt x="3025" y="2594"/>
                  </a:cubicBezTo>
                  <a:cubicBezTo>
                    <a:pt x="3288" y="2129"/>
                    <a:pt x="4064" y="2129"/>
                    <a:pt x="3986" y="1741"/>
                  </a:cubicBezTo>
                  <a:cubicBezTo>
                    <a:pt x="3947" y="1468"/>
                    <a:pt x="3678" y="1446"/>
                    <a:pt x="3593" y="1446"/>
                  </a:cubicBezTo>
                  <a:cubicBezTo>
                    <a:pt x="3577" y="1446"/>
                    <a:pt x="3567" y="1446"/>
                    <a:pt x="3567" y="1446"/>
                  </a:cubicBezTo>
                  <a:cubicBezTo>
                    <a:pt x="3567" y="1446"/>
                    <a:pt x="3940" y="1260"/>
                    <a:pt x="3815" y="950"/>
                  </a:cubicBezTo>
                  <a:cubicBezTo>
                    <a:pt x="3750" y="771"/>
                    <a:pt x="3558" y="729"/>
                    <a:pt x="3389" y="729"/>
                  </a:cubicBezTo>
                  <a:cubicBezTo>
                    <a:pt x="3236" y="729"/>
                    <a:pt x="3102" y="764"/>
                    <a:pt x="3102" y="764"/>
                  </a:cubicBezTo>
                  <a:cubicBezTo>
                    <a:pt x="3102" y="764"/>
                    <a:pt x="3552" y="485"/>
                    <a:pt x="3335" y="144"/>
                  </a:cubicBezTo>
                  <a:cubicBezTo>
                    <a:pt x="3266" y="42"/>
                    <a:pt x="3145" y="0"/>
                    <a:pt x="2992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66"/>
            <p:cNvSpPr/>
            <p:nvPr/>
          </p:nvSpPr>
          <p:spPr>
            <a:xfrm>
              <a:off x="1910875" y="2879575"/>
              <a:ext cx="39575" cy="17850"/>
            </a:xfrm>
            <a:custGeom>
              <a:rect b="b" l="l" r="r" t="t"/>
              <a:pathLst>
                <a:path extrusionOk="0" h="714" w="1583">
                  <a:moveTo>
                    <a:pt x="1567" y="1"/>
                  </a:moveTo>
                  <a:cubicBezTo>
                    <a:pt x="900" y="63"/>
                    <a:pt x="217" y="466"/>
                    <a:pt x="0" y="714"/>
                  </a:cubicBezTo>
                  <a:cubicBezTo>
                    <a:pt x="496" y="435"/>
                    <a:pt x="1024" y="202"/>
                    <a:pt x="1582" y="16"/>
                  </a:cubicBezTo>
                  <a:cubicBezTo>
                    <a:pt x="1582" y="1"/>
                    <a:pt x="1582" y="1"/>
                    <a:pt x="15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66"/>
            <p:cNvSpPr/>
            <p:nvPr/>
          </p:nvSpPr>
          <p:spPr>
            <a:xfrm>
              <a:off x="1921525" y="2896625"/>
              <a:ext cx="40925" cy="15825"/>
            </a:xfrm>
            <a:custGeom>
              <a:rect b="b" l="l" r="r" t="t"/>
              <a:pathLst>
                <a:path extrusionOk="0" h="633" w="1637">
                  <a:moveTo>
                    <a:pt x="1621" y="1"/>
                  </a:moveTo>
                  <a:cubicBezTo>
                    <a:pt x="970" y="32"/>
                    <a:pt x="241" y="420"/>
                    <a:pt x="8" y="621"/>
                  </a:cubicBezTo>
                  <a:cubicBezTo>
                    <a:pt x="536" y="373"/>
                    <a:pt x="1079" y="172"/>
                    <a:pt x="1637" y="16"/>
                  </a:cubicBezTo>
                  <a:cubicBezTo>
                    <a:pt x="1637" y="16"/>
                    <a:pt x="1637" y="1"/>
                    <a:pt x="1621" y="1"/>
                  </a:cubicBezTo>
                  <a:close/>
                  <a:moveTo>
                    <a:pt x="8" y="621"/>
                  </a:moveTo>
                  <a:lnTo>
                    <a:pt x="8" y="621"/>
                  </a:lnTo>
                  <a:cubicBezTo>
                    <a:pt x="1" y="629"/>
                    <a:pt x="1" y="633"/>
                    <a:pt x="3" y="633"/>
                  </a:cubicBezTo>
                  <a:cubicBezTo>
                    <a:pt x="4" y="633"/>
                    <a:pt x="8" y="629"/>
                    <a:pt x="8" y="6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66"/>
            <p:cNvSpPr/>
            <p:nvPr/>
          </p:nvSpPr>
          <p:spPr>
            <a:xfrm>
              <a:off x="1948475" y="2921450"/>
              <a:ext cx="5850" cy="31425"/>
            </a:xfrm>
            <a:custGeom>
              <a:rect b="b" l="l" r="r" t="t"/>
              <a:pathLst>
                <a:path extrusionOk="0" h="1257" w="234">
                  <a:moveTo>
                    <a:pt x="140" y="1"/>
                  </a:moveTo>
                  <a:cubicBezTo>
                    <a:pt x="140" y="202"/>
                    <a:pt x="140" y="419"/>
                    <a:pt x="125" y="636"/>
                  </a:cubicBezTo>
                  <a:cubicBezTo>
                    <a:pt x="125" y="730"/>
                    <a:pt x="94" y="854"/>
                    <a:pt x="78" y="947"/>
                  </a:cubicBezTo>
                  <a:cubicBezTo>
                    <a:pt x="63" y="1040"/>
                    <a:pt x="16" y="1164"/>
                    <a:pt x="1" y="1257"/>
                  </a:cubicBezTo>
                  <a:cubicBezTo>
                    <a:pt x="140" y="1086"/>
                    <a:pt x="218" y="869"/>
                    <a:pt x="218" y="652"/>
                  </a:cubicBezTo>
                  <a:cubicBezTo>
                    <a:pt x="233" y="543"/>
                    <a:pt x="233" y="435"/>
                    <a:pt x="218" y="326"/>
                  </a:cubicBezTo>
                  <a:cubicBezTo>
                    <a:pt x="202" y="202"/>
                    <a:pt x="171" y="109"/>
                    <a:pt x="1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66"/>
            <p:cNvSpPr/>
            <p:nvPr/>
          </p:nvSpPr>
          <p:spPr>
            <a:xfrm>
              <a:off x="2043850" y="2886750"/>
              <a:ext cx="84550" cy="91725"/>
            </a:xfrm>
            <a:custGeom>
              <a:rect b="b" l="l" r="r" t="t"/>
              <a:pathLst>
                <a:path extrusionOk="0" h="3669" w="3382">
                  <a:moveTo>
                    <a:pt x="2893" y="1"/>
                  </a:moveTo>
                  <a:cubicBezTo>
                    <a:pt x="2755" y="1"/>
                    <a:pt x="2578" y="47"/>
                    <a:pt x="2358" y="148"/>
                  </a:cubicBezTo>
                  <a:cubicBezTo>
                    <a:pt x="1366" y="582"/>
                    <a:pt x="1" y="1745"/>
                    <a:pt x="1" y="1745"/>
                  </a:cubicBezTo>
                  <a:lnTo>
                    <a:pt x="1707" y="3668"/>
                  </a:lnTo>
                  <a:cubicBezTo>
                    <a:pt x="1707" y="3668"/>
                    <a:pt x="2622" y="2273"/>
                    <a:pt x="3056" y="1311"/>
                  </a:cubicBezTo>
                  <a:cubicBezTo>
                    <a:pt x="3381" y="553"/>
                    <a:pt x="3370" y="1"/>
                    <a:pt x="2893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66"/>
            <p:cNvSpPr/>
            <p:nvPr/>
          </p:nvSpPr>
          <p:spPr>
            <a:xfrm>
              <a:off x="2043850" y="2886750"/>
              <a:ext cx="84550" cy="91725"/>
            </a:xfrm>
            <a:custGeom>
              <a:rect b="b" l="l" r="r" t="t"/>
              <a:pathLst>
                <a:path extrusionOk="0" h="3669" w="3382">
                  <a:moveTo>
                    <a:pt x="2893" y="1"/>
                  </a:moveTo>
                  <a:cubicBezTo>
                    <a:pt x="2755" y="1"/>
                    <a:pt x="2578" y="47"/>
                    <a:pt x="2358" y="148"/>
                  </a:cubicBezTo>
                  <a:cubicBezTo>
                    <a:pt x="1366" y="582"/>
                    <a:pt x="1" y="1745"/>
                    <a:pt x="1" y="1745"/>
                  </a:cubicBezTo>
                  <a:lnTo>
                    <a:pt x="1707" y="3668"/>
                  </a:lnTo>
                  <a:cubicBezTo>
                    <a:pt x="1707" y="3668"/>
                    <a:pt x="2622" y="2273"/>
                    <a:pt x="3056" y="1311"/>
                  </a:cubicBezTo>
                  <a:cubicBezTo>
                    <a:pt x="3381" y="553"/>
                    <a:pt x="3370" y="1"/>
                    <a:pt x="2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66"/>
            <p:cNvSpPr/>
            <p:nvPr/>
          </p:nvSpPr>
          <p:spPr>
            <a:xfrm>
              <a:off x="2055100" y="2886950"/>
              <a:ext cx="73300" cy="91525"/>
            </a:xfrm>
            <a:custGeom>
              <a:rect b="b" l="l" r="r" t="t"/>
              <a:pathLst>
                <a:path extrusionOk="0" h="3661" w="2932">
                  <a:moveTo>
                    <a:pt x="2482" y="0"/>
                  </a:moveTo>
                  <a:lnTo>
                    <a:pt x="1" y="2249"/>
                  </a:lnTo>
                  <a:lnTo>
                    <a:pt x="1257" y="3660"/>
                  </a:lnTo>
                  <a:cubicBezTo>
                    <a:pt x="1257" y="3660"/>
                    <a:pt x="2156" y="2249"/>
                    <a:pt x="2606" y="1303"/>
                  </a:cubicBezTo>
                  <a:cubicBezTo>
                    <a:pt x="2932" y="574"/>
                    <a:pt x="2932" y="31"/>
                    <a:pt x="24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66"/>
            <p:cNvSpPr/>
            <p:nvPr/>
          </p:nvSpPr>
          <p:spPr>
            <a:xfrm>
              <a:off x="2056275" y="2923400"/>
              <a:ext cx="36850" cy="40725"/>
            </a:xfrm>
            <a:custGeom>
              <a:rect b="b" l="l" r="r" t="t"/>
              <a:pathLst>
                <a:path extrusionOk="0" h="1629" w="1474">
                  <a:moveTo>
                    <a:pt x="0" y="0"/>
                  </a:moveTo>
                  <a:lnTo>
                    <a:pt x="0" y="0"/>
                  </a:lnTo>
                  <a:cubicBezTo>
                    <a:pt x="248" y="310"/>
                    <a:pt x="1024" y="1194"/>
                    <a:pt x="1443" y="1629"/>
                  </a:cubicBezTo>
                  <a:lnTo>
                    <a:pt x="1474" y="1598"/>
                  </a:lnTo>
                  <a:cubicBezTo>
                    <a:pt x="1039" y="1024"/>
                    <a:pt x="279" y="26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66"/>
            <p:cNvSpPr/>
            <p:nvPr/>
          </p:nvSpPr>
          <p:spPr>
            <a:xfrm>
              <a:off x="2048900" y="2881175"/>
              <a:ext cx="167150" cy="200775"/>
            </a:xfrm>
            <a:custGeom>
              <a:rect b="b" l="l" r="r" t="t"/>
              <a:pathLst>
                <a:path extrusionOk="0" h="8031" w="6686">
                  <a:moveTo>
                    <a:pt x="2811" y="1"/>
                  </a:moveTo>
                  <a:cubicBezTo>
                    <a:pt x="2499" y="1"/>
                    <a:pt x="2170" y="84"/>
                    <a:pt x="1955" y="309"/>
                  </a:cubicBezTo>
                  <a:cubicBezTo>
                    <a:pt x="1071" y="1193"/>
                    <a:pt x="264" y="5691"/>
                    <a:pt x="0" y="7071"/>
                  </a:cubicBezTo>
                  <a:cubicBezTo>
                    <a:pt x="942" y="7713"/>
                    <a:pt x="2031" y="8030"/>
                    <a:pt x="3117" y="8030"/>
                  </a:cubicBezTo>
                  <a:cubicBezTo>
                    <a:pt x="4392" y="8030"/>
                    <a:pt x="5663" y="7593"/>
                    <a:pt x="6685" y="6730"/>
                  </a:cubicBezTo>
                  <a:cubicBezTo>
                    <a:pt x="6297" y="5287"/>
                    <a:pt x="5724" y="3349"/>
                    <a:pt x="5227" y="2372"/>
                  </a:cubicBezTo>
                  <a:cubicBezTo>
                    <a:pt x="4204" y="340"/>
                    <a:pt x="3676" y="185"/>
                    <a:pt x="3366" y="92"/>
                  </a:cubicBezTo>
                  <a:cubicBezTo>
                    <a:pt x="3213" y="36"/>
                    <a:pt x="3015" y="1"/>
                    <a:pt x="2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66"/>
            <p:cNvSpPr/>
            <p:nvPr/>
          </p:nvSpPr>
          <p:spPr>
            <a:xfrm>
              <a:off x="2083400" y="2842650"/>
              <a:ext cx="50825" cy="73075"/>
            </a:xfrm>
            <a:custGeom>
              <a:rect b="b" l="l" r="r" t="t"/>
              <a:pathLst>
                <a:path extrusionOk="0" h="2923" w="2033">
                  <a:moveTo>
                    <a:pt x="1697" y="0"/>
                  </a:moveTo>
                  <a:cubicBezTo>
                    <a:pt x="1562" y="0"/>
                    <a:pt x="1" y="625"/>
                    <a:pt x="1" y="625"/>
                  </a:cubicBezTo>
                  <a:cubicBezTo>
                    <a:pt x="125" y="950"/>
                    <a:pt x="218" y="1322"/>
                    <a:pt x="280" y="1679"/>
                  </a:cubicBezTo>
                  <a:lnTo>
                    <a:pt x="280" y="1788"/>
                  </a:lnTo>
                  <a:lnTo>
                    <a:pt x="280" y="1803"/>
                  </a:lnTo>
                  <a:cubicBezTo>
                    <a:pt x="265" y="2067"/>
                    <a:pt x="327" y="2858"/>
                    <a:pt x="730" y="2920"/>
                  </a:cubicBezTo>
                  <a:cubicBezTo>
                    <a:pt x="743" y="2921"/>
                    <a:pt x="757" y="2922"/>
                    <a:pt x="771" y="2922"/>
                  </a:cubicBezTo>
                  <a:cubicBezTo>
                    <a:pt x="1202" y="2922"/>
                    <a:pt x="1792" y="2236"/>
                    <a:pt x="2017" y="1710"/>
                  </a:cubicBezTo>
                  <a:cubicBezTo>
                    <a:pt x="2033" y="1664"/>
                    <a:pt x="1940" y="1307"/>
                    <a:pt x="1831" y="857"/>
                  </a:cubicBezTo>
                  <a:cubicBezTo>
                    <a:pt x="1769" y="593"/>
                    <a:pt x="1722" y="268"/>
                    <a:pt x="1707" y="4"/>
                  </a:cubicBezTo>
                  <a:cubicBezTo>
                    <a:pt x="1707" y="1"/>
                    <a:pt x="1704" y="0"/>
                    <a:pt x="1697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66"/>
            <p:cNvSpPr/>
            <p:nvPr/>
          </p:nvSpPr>
          <p:spPr>
            <a:xfrm>
              <a:off x="2083400" y="2843900"/>
              <a:ext cx="39575" cy="45000"/>
            </a:xfrm>
            <a:custGeom>
              <a:rect b="b" l="l" r="r" t="t"/>
              <a:pathLst>
                <a:path extrusionOk="0" h="1800" w="1583">
                  <a:moveTo>
                    <a:pt x="1583" y="1"/>
                  </a:moveTo>
                  <a:lnTo>
                    <a:pt x="1583" y="1"/>
                  </a:lnTo>
                  <a:cubicBezTo>
                    <a:pt x="1211" y="109"/>
                    <a:pt x="1" y="590"/>
                    <a:pt x="1" y="606"/>
                  </a:cubicBezTo>
                  <a:cubicBezTo>
                    <a:pt x="125" y="947"/>
                    <a:pt x="218" y="1288"/>
                    <a:pt x="280" y="1660"/>
                  </a:cubicBezTo>
                  <a:lnTo>
                    <a:pt x="280" y="1784"/>
                  </a:lnTo>
                  <a:lnTo>
                    <a:pt x="280" y="1800"/>
                  </a:lnTo>
                  <a:cubicBezTo>
                    <a:pt x="342" y="1800"/>
                    <a:pt x="404" y="1784"/>
                    <a:pt x="466" y="1784"/>
                  </a:cubicBezTo>
                  <a:cubicBezTo>
                    <a:pt x="1397" y="1645"/>
                    <a:pt x="1567" y="481"/>
                    <a:pt x="15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66"/>
            <p:cNvSpPr/>
            <p:nvPr/>
          </p:nvSpPr>
          <p:spPr>
            <a:xfrm>
              <a:off x="2049275" y="2770475"/>
              <a:ext cx="86900" cy="106975"/>
            </a:xfrm>
            <a:custGeom>
              <a:rect b="b" l="l" r="r" t="t"/>
              <a:pathLst>
                <a:path extrusionOk="0" h="4279" w="3476">
                  <a:moveTo>
                    <a:pt x="1778" y="1"/>
                  </a:moveTo>
                  <a:cubicBezTo>
                    <a:pt x="1495" y="1"/>
                    <a:pt x="1218" y="76"/>
                    <a:pt x="994" y="239"/>
                  </a:cubicBezTo>
                  <a:cubicBezTo>
                    <a:pt x="482" y="580"/>
                    <a:pt x="1" y="2938"/>
                    <a:pt x="482" y="3682"/>
                  </a:cubicBezTo>
                  <a:cubicBezTo>
                    <a:pt x="740" y="4093"/>
                    <a:pt x="1149" y="4278"/>
                    <a:pt x="1573" y="4278"/>
                  </a:cubicBezTo>
                  <a:cubicBezTo>
                    <a:pt x="1965" y="4278"/>
                    <a:pt x="2371" y="4120"/>
                    <a:pt x="2684" y="3837"/>
                  </a:cubicBezTo>
                  <a:cubicBezTo>
                    <a:pt x="3118" y="3434"/>
                    <a:pt x="3475" y="1635"/>
                    <a:pt x="3274" y="1014"/>
                  </a:cubicBezTo>
                  <a:cubicBezTo>
                    <a:pt x="3080" y="381"/>
                    <a:pt x="2412" y="1"/>
                    <a:pt x="1778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66"/>
            <p:cNvSpPr/>
            <p:nvPr/>
          </p:nvSpPr>
          <p:spPr>
            <a:xfrm>
              <a:off x="2087675" y="2806875"/>
              <a:ext cx="10875" cy="6800"/>
            </a:xfrm>
            <a:custGeom>
              <a:rect b="b" l="l" r="r" t="t"/>
              <a:pathLst>
                <a:path extrusionOk="0" h="272" w="435">
                  <a:moveTo>
                    <a:pt x="164" y="0"/>
                  </a:moveTo>
                  <a:cubicBezTo>
                    <a:pt x="116" y="0"/>
                    <a:pt x="71" y="20"/>
                    <a:pt x="31" y="39"/>
                  </a:cubicBezTo>
                  <a:cubicBezTo>
                    <a:pt x="0" y="55"/>
                    <a:pt x="0" y="101"/>
                    <a:pt x="16" y="132"/>
                  </a:cubicBezTo>
                  <a:cubicBezTo>
                    <a:pt x="62" y="179"/>
                    <a:pt x="109" y="194"/>
                    <a:pt x="171" y="210"/>
                  </a:cubicBezTo>
                  <a:cubicBezTo>
                    <a:pt x="233" y="241"/>
                    <a:pt x="264" y="256"/>
                    <a:pt x="326" y="272"/>
                  </a:cubicBezTo>
                  <a:lnTo>
                    <a:pt x="388" y="272"/>
                  </a:lnTo>
                  <a:cubicBezTo>
                    <a:pt x="419" y="256"/>
                    <a:pt x="435" y="194"/>
                    <a:pt x="419" y="148"/>
                  </a:cubicBezTo>
                  <a:cubicBezTo>
                    <a:pt x="388" y="101"/>
                    <a:pt x="326" y="39"/>
                    <a:pt x="249" y="24"/>
                  </a:cubicBezTo>
                  <a:cubicBezTo>
                    <a:pt x="220" y="7"/>
                    <a:pt x="192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66"/>
            <p:cNvSpPr/>
            <p:nvPr/>
          </p:nvSpPr>
          <p:spPr>
            <a:xfrm>
              <a:off x="2062075" y="2802950"/>
              <a:ext cx="11675" cy="6075"/>
            </a:xfrm>
            <a:custGeom>
              <a:rect b="b" l="l" r="r" t="t"/>
              <a:pathLst>
                <a:path extrusionOk="0" h="243" w="467">
                  <a:moveTo>
                    <a:pt x="299" y="0"/>
                  </a:moveTo>
                  <a:cubicBezTo>
                    <a:pt x="283" y="0"/>
                    <a:pt x="266" y="3"/>
                    <a:pt x="249" y="10"/>
                  </a:cubicBezTo>
                  <a:cubicBezTo>
                    <a:pt x="171" y="10"/>
                    <a:pt x="94" y="41"/>
                    <a:pt x="32" y="88"/>
                  </a:cubicBezTo>
                  <a:cubicBezTo>
                    <a:pt x="1" y="119"/>
                    <a:pt x="16" y="181"/>
                    <a:pt x="47" y="212"/>
                  </a:cubicBezTo>
                  <a:cubicBezTo>
                    <a:pt x="47" y="212"/>
                    <a:pt x="78" y="212"/>
                    <a:pt x="94" y="243"/>
                  </a:cubicBezTo>
                  <a:cubicBezTo>
                    <a:pt x="156" y="243"/>
                    <a:pt x="202" y="243"/>
                    <a:pt x="249" y="212"/>
                  </a:cubicBezTo>
                  <a:cubicBezTo>
                    <a:pt x="311" y="212"/>
                    <a:pt x="358" y="196"/>
                    <a:pt x="420" y="181"/>
                  </a:cubicBezTo>
                  <a:cubicBezTo>
                    <a:pt x="435" y="150"/>
                    <a:pt x="466" y="103"/>
                    <a:pt x="435" y="88"/>
                  </a:cubicBezTo>
                  <a:cubicBezTo>
                    <a:pt x="411" y="39"/>
                    <a:pt x="358" y="0"/>
                    <a:pt x="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66"/>
            <p:cNvSpPr/>
            <p:nvPr/>
          </p:nvSpPr>
          <p:spPr>
            <a:xfrm>
              <a:off x="2080700" y="2852425"/>
              <a:ext cx="5825" cy="2350"/>
            </a:xfrm>
            <a:custGeom>
              <a:rect b="b" l="l" r="r" t="t"/>
              <a:pathLst>
                <a:path extrusionOk="0" h="94" w="233">
                  <a:moveTo>
                    <a:pt x="233" y="1"/>
                  </a:moveTo>
                  <a:lnTo>
                    <a:pt x="233" y="1"/>
                  </a:lnTo>
                  <a:cubicBezTo>
                    <a:pt x="202" y="47"/>
                    <a:pt x="155" y="63"/>
                    <a:pt x="124" y="63"/>
                  </a:cubicBezTo>
                  <a:cubicBezTo>
                    <a:pt x="78" y="63"/>
                    <a:pt x="31" y="32"/>
                    <a:pt x="0" y="1"/>
                  </a:cubicBezTo>
                  <a:lnTo>
                    <a:pt x="0" y="1"/>
                  </a:lnTo>
                  <a:cubicBezTo>
                    <a:pt x="31" y="63"/>
                    <a:pt x="78" y="94"/>
                    <a:pt x="140" y="94"/>
                  </a:cubicBezTo>
                  <a:cubicBezTo>
                    <a:pt x="186" y="94"/>
                    <a:pt x="233" y="63"/>
                    <a:pt x="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66"/>
            <p:cNvSpPr/>
            <p:nvPr/>
          </p:nvSpPr>
          <p:spPr>
            <a:xfrm>
              <a:off x="2068125" y="2807450"/>
              <a:ext cx="17250" cy="38800"/>
            </a:xfrm>
            <a:custGeom>
              <a:rect b="b" l="l" r="r" t="t"/>
              <a:pathLst>
                <a:path extrusionOk="0" h="1552" w="690">
                  <a:moveTo>
                    <a:pt x="395" y="1"/>
                  </a:moveTo>
                  <a:cubicBezTo>
                    <a:pt x="224" y="388"/>
                    <a:pt x="100" y="792"/>
                    <a:pt x="7" y="1210"/>
                  </a:cubicBezTo>
                  <a:cubicBezTo>
                    <a:pt x="0" y="1237"/>
                    <a:pt x="30" y="1246"/>
                    <a:pt x="70" y="1246"/>
                  </a:cubicBezTo>
                  <a:cubicBezTo>
                    <a:pt x="124" y="1246"/>
                    <a:pt x="197" y="1228"/>
                    <a:pt x="224" y="1210"/>
                  </a:cubicBezTo>
                  <a:lnTo>
                    <a:pt x="224" y="1210"/>
                  </a:lnTo>
                  <a:cubicBezTo>
                    <a:pt x="224" y="1211"/>
                    <a:pt x="178" y="1350"/>
                    <a:pt x="162" y="1443"/>
                  </a:cubicBezTo>
                  <a:lnTo>
                    <a:pt x="162" y="1474"/>
                  </a:lnTo>
                  <a:lnTo>
                    <a:pt x="162" y="1490"/>
                  </a:lnTo>
                  <a:cubicBezTo>
                    <a:pt x="162" y="1505"/>
                    <a:pt x="162" y="1536"/>
                    <a:pt x="178" y="1536"/>
                  </a:cubicBezTo>
                  <a:lnTo>
                    <a:pt x="224" y="1536"/>
                  </a:lnTo>
                  <a:cubicBezTo>
                    <a:pt x="271" y="1552"/>
                    <a:pt x="317" y="1552"/>
                    <a:pt x="379" y="1552"/>
                  </a:cubicBezTo>
                  <a:cubicBezTo>
                    <a:pt x="488" y="1552"/>
                    <a:pt x="612" y="1490"/>
                    <a:pt x="689" y="1412"/>
                  </a:cubicBezTo>
                  <a:lnTo>
                    <a:pt x="689" y="1412"/>
                  </a:lnTo>
                  <a:cubicBezTo>
                    <a:pt x="599" y="1457"/>
                    <a:pt x="509" y="1481"/>
                    <a:pt x="421" y="1481"/>
                  </a:cubicBezTo>
                  <a:cubicBezTo>
                    <a:pt x="359" y="1481"/>
                    <a:pt x="298" y="1469"/>
                    <a:pt x="240" y="1443"/>
                  </a:cubicBezTo>
                  <a:cubicBezTo>
                    <a:pt x="240" y="1412"/>
                    <a:pt x="333" y="1133"/>
                    <a:pt x="317" y="1133"/>
                  </a:cubicBezTo>
                  <a:cubicBezTo>
                    <a:pt x="240" y="1133"/>
                    <a:pt x="162" y="1133"/>
                    <a:pt x="100" y="1164"/>
                  </a:cubicBezTo>
                  <a:cubicBezTo>
                    <a:pt x="178" y="776"/>
                    <a:pt x="333" y="404"/>
                    <a:pt x="410" y="16"/>
                  </a:cubicBezTo>
                  <a:lnTo>
                    <a:pt x="4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66"/>
            <p:cNvSpPr/>
            <p:nvPr/>
          </p:nvSpPr>
          <p:spPr>
            <a:xfrm>
              <a:off x="2074875" y="2843125"/>
              <a:ext cx="10875" cy="7400"/>
            </a:xfrm>
            <a:custGeom>
              <a:rect b="b" l="l" r="r" t="t"/>
              <a:pathLst>
                <a:path extrusionOk="0" h="296" w="435">
                  <a:moveTo>
                    <a:pt x="419" y="1"/>
                  </a:moveTo>
                  <a:cubicBezTo>
                    <a:pt x="317" y="39"/>
                    <a:pt x="205" y="67"/>
                    <a:pt x="82" y="67"/>
                  </a:cubicBezTo>
                  <a:cubicBezTo>
                    <a:pt x="55" y="67"/>
                    <a:pt x="28" y="65"/>
                    <a:pt x="1" y="63"/>
                  </a:cubicBezTo>
                  <a:lnTo>
                    <a:pt x="1" y="63"/>
                  </a:lnTo>
                  <a:cubicBezTo>
                    <a:pt x="47" y="140"/>
                    <a:pt x="109" y="202"/>
                    <a:pt x="187" y="249"/>
                  </a:cubicBezTo>
                  <a:cubicBezTo>
                    <a:pt x="218" y="280"/>
                    <a:pt x="264" y="295"/>
                    <a:pt x="311" y="295"/>
                  </a:cubicBezTo>
                  <a:cubicBezTo>
                    <a:pt x="419" y="295"/>
                    <a:pt x="435" y="202"/>
                    <a:pt x="435" y="125"/>
                  </a:cubicBezTo>
                  <a:cubicBezTo>
                    <a:pt x="435" y="78"/>
                    <a:pt x="419" y="47"/>
                    <a:pt x="4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66"/>
            <p:cNvSpPr/>
            <p:nvPr/>
          </p:nvSpPr>
          <p:spPr>
            <a:xfrm>
              <a:off x="2079525" y="2845875"/>
              <a:ext cx="6225" cy="4650"/>
            </a:xfrm>
            <a:custGeom>
              <a:rect b="b" l="l" r="r" t="t"/>
              <a:pathLst>
                <a:path extrusionOk="0" h="186" w="249">
                  <a:moveTo>
                    <a:pt x="188" y="1"/>
                  </a:moveTo>
                  <a:cubicBezTo>
                    <a:pt x="109" y="1"/>
                    <a:pt x="25" y="65"/>
                    <a:pt x="1" y="139"/>
                  </a:cubicBezTo>
                  <a:cubicBezTo>
                    <a:pt x="32" y="170"/>
                    <a:pt x="78" y="185"/>
                    <a:pt x="125" y="185"/>
                  </a:cubicBezTo>
                  <a:cubicBezTo>
                    <a:pt x="233" y="185"/>
                    <a:pt x="249" y="92"/>
                    <a:pt x="249" y="15"/>
                  </a:cubicBezTo>
                  <a:cubicBezTo>
                    <a:pt x="230" y="5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66"/>
            <p:cNvSpPr/>
            <p:nvPr/>
          </p:nvSpPr>
          <p:spPr>
            <a:xfrm>
              <a:off x="2061300" y="2815975"/>
              <a:ext cx="8550" cy="8575"/>
            </a:xfrm>
            <a:custGeom>
              <a:rect b="b" l="l" r="r" t="t"/>
              <a:pathLst>
                <a:path extrusionOk="0" h="343" w="342">
                  <a:moveTo>
                    <a:pt x="64" y="154"/>
                  </a:moveTo>
                  <a:lnTo>
                    <a:pt x="64" y="154"/>
                  </a:lnTo>
                  <a:cubicBezTo>
                    <a:pt x="47" y="186"/>
                    <a:pt x="24" y="230"/>
                    <a:pt x="1" y="265"/>
                  </a:cubicBezTo>
                  <a:cubicBezTo>
                    <a:pt x="34" y="232"/>
                    <a:pt x="51" y="191"/>
                    <a:pt x="64" y="154"/>
                  </a:cubicBezTo>
                  <a:close/>
                  <a:moveTo>
                    <a:pt x="233" y="1"/>
                  </a:moveTo>
                  <a:cubicBezTo>
                    <a:pt x="202" y="1"/>
                    <a:pt x="187" y="1"/>
                    <a:pt x="140" y="32"/>
                  </a:cubicBezTo>
                  <a:cubicBezTo>
                    <a:pt x="125" y="47"/>
                    <a:pt x="109" y="79"/>
                    <a:pt x="78" y="110"/>
                  </a:cubicBezTo>
                  <a:cubicBezTo>
                    <a:pt x="74" y="123"/>
                    <a:pt x="69" y="138"/>
                    <a:pt x="64" y="154"/>
                  </a:cubicBezTo>
                  <a:lnTo>
                    <a:pt x="64" y="154"/>
                  </a:lnTo>
                  <a:cubicBezTo>
                    <a:pt x="70" y="143"/>
                    <a:pt x="74" y="133"/>
                    <a:pt x="78" y="125"/>
                  </a:cubicBezTo>
                  <a:cubicBezTo>
                    <a:pt x="125" y="79"/>
                    <a:pt x="156" y="63"/>
                    <a:pt x="202" y="63"/>
                  </a:cubicBezTo>
                  <a:cubicBezTo>
                    <a:pt x="233" y="79"/>
                    <a:pt x="264" y="125"/>
                    <a:pt x="264" y="187"/>
                  </a:cubicBezTo>
                  <a:lnTo>
                    <a:pt x="264" y="265"/>
                  </a:lnTo>
                  <a:cubicBezTo>
                    <a:pt x="264" y="280"/>
                    <a:pt x="233" y="311"/>
                    <a:pt x="233" y="342"/>
                  </a:cubicBezTo>
                  <a:cubicBezTo>
                    <a:pt x="280" y="311"/>
                    <a:pt x="295" y="280"/>
                    <a:pt x="295" y="234"/>
                  </a:cubicBezTo>
                  <a:cubicBezTo>
                    <a:pt x="311" y="218"/>
                    <a:pt x="311" y="203"/>
                    <a:pt x="311" y="172"/>
                  </a:cubicBezTo>
                  <a:cubicBezTo>
                    <a:pt x="342" y="141"/>
                    <a:pt x="342" y="125"/>
                    <a:pt x="311" y="79"/>
                  </a:cubicBezTo>
                  <a:cubicBezTo>
                    <a:pt x="295" y="47"/>
                    <a:pt x="280" y="32"/>
                    <a:pt x="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66"/>
            <p:cNvSpPr/>
            <p:nvPr/>
          </p:nvSpPr>
          <p:spPr>
            <a:xfrm>
              <a:off x="2086125" y="2820875"/>
              <a:ext cx="7400" cy="8325"/>
            </a:xfrm>
            <a:custGeom>
              <a:rect b="b" l="l" r="r" t="t"/>
              <a:pathLst>
                <a:path extrusionOk="0" h="333" w="296">
                  <a:moveTo>
                    <a:pt x="165" y="0"/>
                  </a:moveTo>
                  <a:cubicBezTo>
                    <a:pt x="137" y="0"/>
                    <a:pt x="115" y="11"/>
                    <a:pt x="93" y="22"/>
                  </a:cubicBezTo>
                  <a:cubicBezTo>
                    <a:pt x="62" y="38"/>
                    <a:pt x="47" y="69"/>
                    <a:pt x="47" y="100"/>
                  </a:cubicBezTo>
                  <a:cubicBezTo>
                    <a:pt x="16" y="162"/>
                    <a:pt x="0" y="224"/>
                    <a:pt x="16" y="317"/>
                  </a:cubicBezTo>
                  <a:cubicBezTo>
                    <a:pt x="47" y="255"/>
                    <a:pt x="62" y="224"/>
                    <a:pt x="78" y="162"/>
                  </a:cubicBezTo>
                  <a:cubicBezTo>
                    <a:pt x="93" y="100"/>
                    <a:pt x="140" y="84"/>
                    <a:pt x="171" y="84"/>
                  </a:cubicBezTo>
                  <a:cubicBezTo>
                    <a:pt x="218" y="84"/>
                    <a:pt x="249" y="115"/>
                    <a:pt x="249" y="177"/>
                  </a:cubicBezTo>
                  <a:lnTo>
                    <a:pt x="249" y="255"/>
                  </a:lnTo>
                  <a:lnTo>
                    <a:pt x="249" y="332"/>
                  </a:lnTo>
                  <a:cubicBezTo>
                    <a:pt x="280" y="301"/>
                    <a:pt x="295" y="255"/>
                    <a:pt x="295" y="224"/>
                  </a:cubicBezTo>
                  <a:lnTo>
                    <a:pt x="295" y="162"/>
                  </a:lnTo>
                  <a:cubicBezTo>
                    <a:pt x="295" y="115"/>
                    <a:pt x="295" y="84"/>
                    <a:pt x="280" y="69"/>
                  </a:cubicBezTo>
                  <a:cubicBezTo>
                    <a:pt x="249" y="22"/>
                    <a:pt x="233" y="7"/>
                    <a:pt x="202" y="7"/>
                  </a:cubicBezTo>
                  <a:cubicBezTo>
                    <a:pt x="188" y="2"/>
                    <a:pt x="176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66"/>
            <p:cNvSpPr/>
            <p:nvPr/>
          </p:nvSpPr>
          <p:spPr>
            <a:xfrm>
              <a:off x="2061300" y="2768400"/>
              <a:ext cx="88425" cy="70500"/>
            </a:xfrm>
            <a:custGeom>
              <a:rect b="b" l="l" r="r" t="t"/>
              <a:pathLst>
                <a:path extrusionOk="0" h="2820" w="3537">
                  <a:moveTo>
                    <a:pt x="1468" y="1"/>
                  </a:moveTo>
                  <a:cubicBezTo>
                    <a:pt x="1228" y="1"/>
                    <a:pt x="1071" y="58"/>
                    <a:pt x="1071" y="58"/>
                  </a:cubicBezTo>
                  <a:cubicBezTo>
                    <a:pt x="78" y="167"/>
                    <a:pt x="1" y="1268"/>
                    <a:pt x="1" y="1268"/>
                  </a:cubicBezTo>
                  <a:cubicBezTo>
                    <a:pt x="497" y="1175"/>
                    <a:pt x="1040" y="508"/>
                    <a:pt x="1040" y="508"/>
                  </a:cubicBezTo>
                  <a:cubicBezTo>
                    <a:pt x="1102" y="1563"/>
                    <a:pt x="2234" y="2059"/>
                    <a:pt x="2234" y="2059"/>
                  </a:cubicBezTo>
                  <a:cubicBezTo>
                    <a:pt x="2234" y="2059"/>
                    <a:pt x="2327" y="2679"/>
                    <a:pt x="2436" y="2788"/>
                  </a:cubicBezTo>
                  <a:lnTo>
                    <a:pt x="2715" y="2819"/>
                  </a:lnTo>
                  <a:cubicBezTo>
                    <a:pt x="2715" y="2819"/>
                    <a:pt x="3537" y="1640"/>
                    <a:pt x="2777" y="694"/>
                  </a:cubicBezTo>
                  <a:cubicBezTo>
                    <a:pt x="2320" y="119"/>
                    <a:pt x="1810" y="1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66"/>
            <p:cNvSpPr/>
            <p:nvPr/>
          </p:nvSpPr>
          <p:spPr>
            <a:xfrm>
              <a:off x="2086125" y="2776525"/>
              <a:ext cx="28725" cy="44525"/>
            </a:xfrm>
            <a:custGeom>
              <a:rect b="b" l="l" r="r" t="t"/>
              <a:pathLst>
                <a:path extrusionOk="0" h="1781" w="1149">
                  <a:moveTo>
                    <a:pt x="86" y="1"/>
                  </a:moveTo>
                  <a:cubicBezTo>
                    <a:pt x="82" y="1"/>
                    <a:pt x="78" y="5"/>
                    <a:pt x="78" y="12"/>
                  </a:cubicBezTo>
                  <a:cubicBezTo>
                    <a:pt x="16" y="183"/>
                    <a:pt x="0" y="369"/>
                    <a:pt x="16" y="540"/>
                  </a:cubicBezTo>
                  <a:cubicBezTo>
                    <a:pt x="62" y="726"/>
                    <a:pt x="140" y="912"/>
                    <a:pt x="233" y="1067"/>
                  </a:cubicBezTo>
                  <a:cubicBezTo>
                    <a:pt x="326" y="1222"/>
                    <a:pt x="450" y="1377"/>
                    <a:pt x="590" y="1486"/>
                  </a:cubicBezTo>
                  <a:cubicBezTo>
                    <a:pt x="760" y="1610"/>
                    <a:pt x="946" y="1703"/>
                    <a:pt x="1148" y="1781"/>
                  </a:cubicBezTo>
                  <a:lnTo>
                    <a:pt x="1148" y="1765"/>
                  </a:lnTo>
                  <a:cubicBezTo>
                    <a:pt x="946" y="1688"/>
                    <a:pt x="776" y="1579"/>
                    <a:pt x="621" y="1455"/>
                  </a:cubicBezTo>
                  <a:cubicBezTo>
                    <a:pt x="481" y="1315"/>
                    <a:pt x="373" y="1176"/>
                    <a:pt x="295" y="1021"/>
                  </a:cubicBezTo>
                  <a:cubicBezTo>
                    <a:pt x="202" y="866"/>
                    <a:pt x="140" y="710"/>
                    <a:pt x="93" y="540"/>
                  </a:cubicBezTo>
                  <a:cubicBezTo>
                    <a:pt x="62" y="369"/>
                    <a:pt x="62" y="183"/>
                    <a:pt x="93" y="12"/>
                  </a:cubicBezTo>
                  <a:cubicBezTo>
                    <a:pt x="93" y="5"/>
                    <a:pt x="90" y="1"/>
                    <a:pt x="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66"/>
            <p:cNvSpPr/>
            <p:nvPr/>
          </p:nvSpPr>
          <p:spPr>
            <a:xfrm>
              <a:off x="2116375" y="2820775"/>
              <a:ext cx="26000" cy="28950"/>
            </a:xfrm>
            <a:custGeom>
              <a:rect b="b" l="l" r="r" t="t"/>
              <a:pathLst>
                <a:path extrusionOk="0" h="1158" w="1040">
                  <a:moveTo>
                    <a:pt x="698" y="0"/>
                  </a:moveTo>
                  <a:cubicBezTo>
                    <a:pt x="448" y="0"/>
                    <a:pt x="109" y="460"/>
                    <a:pt x="109" y="460"/>
                  </a:cubicBezTo>
                  <a:lnTo>
                    <a:pt x="0" y="941"/>
                  </a:lnTo>
                  <a:lnTo>
                    <a:pt x="0" y="957"/>
                  </a:lnTo>
                  <a:cubicBezTo>
                    <a:pt x="34" y="1082"/>
                    <a:pt x="153" y="1157"/>
                    <a:pt x="275" y="1157"/>
                  </a:cubicBezTo>
                  <a:cubicBezTo>
                    <a:pt x="318" y="1157"/>
                    <a:pt x="362" y="1148"/>
                    <a:pt x="403" y="1127"/>
                  </a:cubicBezTo>
                  <a:cubicBezTo>
                    <a:pt x="729" y="1019"/>
                    <a:pt x="1039" y="181"/>
                    <a:pt x="791" y="26"/>
                  </a:cubicBezTo>
                  <a:cubicBezTo>
                    <a:pt x="762" y="8"/>
                    <a:pt x="731" y="0"/>
                    <a:pt x="698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66"/>
            <p:cNvSpPr/>
            <p:nvPr/>
          </p:nvSpPr>
          <p:spPr>
            <a:xfrm>
              <a:off x="2120250" y="2827625"/>
              <a:ext cx="13600" cy="17250"/>
            </a:xfrm>
            <a:custGeom>
              <a:rect b="b" l="l" r="r" t="t"/>
              <a:pathLst>
                <a:path extrusionOk="0" h="690" w="544">
                  <a:moveTo>
                    <a:pt x="543" y="0"/>
                  </a:moveTo>
                  <a:lnTo>
                    <a:pt x="543" y="0"/>
                  </a:lnTo>
                  <a:cubicBezTo>
                    <a:pt x="233" y="31"/>
                    <a:pt x="16" y="419"/>
                    <a:pt x="0" y="667"/>
                  </a:cubicBezTo>
                  <a:cubicBezTo>
                    <a:pt x="0" y="678"/>
                    <a:pt x="8" y="689"/>
                    <a:pt x="18" y="689"/>
                  </a:cubicBezTo>
                  <a:cubicBezTo>
                    <a:pt x="22" y="689"/>
                    <a:pt x="27" y="687"/>
                    <a:pt x="31" y="683"/>
                  </a:cubicBezTo>
                  <a:lnTo>
                    <a:pt x="155" y="512"/>
                  </a:lnTo>
                  <a:cubicBezTo>
                    <a:pt x="191" y="465"/>
                    <a:pt x="245" y="444"/>
                    <a:pt x="302" y="444"/>
                  </a:cubicBezTo>
                  <a:cubicBezTo>
                    <a:pt x="320" y="444"/>
                    <a:pt x="339" y="446"/>
                    <a:pt x="357" y="450"/>
                  </a:cubicBezTo>
                  <a:lnTo>
                    <a:pt x="341" y="435"/>
                  </a:lnTo>
                  <a:cubicBezTo>
                    <a:pt x="316" y="414"/>
                    <a:pt x="288" y="405"/>
                    <a:pt x="260" y="405"/>
                  </a:cubicBezTo>
                  <a:cubicBezTo>
                    <a:pt x="205" y="405"/>
                    <a:pt x="150" y="440"/>
                    <a:pt x="109" y="481"/>
                  </a:cubicBezTo>
                  <a:cubicBezTo>
                    <a:pt x="186" y="295"/>
                    <a:pt x="326" y="78"/>
                    <a:pt x="5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66"/>
            <p:cNvSpPr/>
            <p:nvPr/>
          </p:nvSpPr>
          <p:spPr>
            <a:xfrm>
              <a:off x="2080700" y="2857850"/>
              <a:ext cx="7375" cy="9350"/>
            </a:xfrm>
            <a:custGeom>
              <a:rect b="b" l="l" r="r" t="t"/>
              <a:pathLst>
                <a:path extrusionOk="0" h="374" w="295">
                  <a:moveTo>
                    <a:pt x="279" y="1"/>
                  </a:moveTo>
                  <a:lnTo>
                    <a:pt x="279" y="1"/>
                  </a:lnTo>
                  <a:cubicBezTo>
                    <a:pt x="246" y="34"/>
                    <a:pt x="204" y="50"/>
                    <a:pt x="160" y="50"/>
                  </a:cubicBezTo>
                  <a:cubicBezTo>
                    <a:pt x="122" y="50"/>
                    <a:pt x="83" y="38"/>
                    <a:pt x="47" y="17"/>
                  </a:cubicBezTo>
                  <a:lnTo>
                    <a:pt x="47" y="17"/>
                  </a:lnTo>
                  <a:cubicBezTo>
                    <a:pt x="0" y="141"/>
                    <a:pt x="31" y="234"/>
                    <a:pt x="109" y="311"/>
                  </a:cubicBezTo>
                  <a:lnTo>
                    <a:pt x="109" y="218"/>
                  </a:lnTo>
                  <a:cubicBezTo>
                    <a:pt x="109" y="265"/>
                    <a:pt x="124" y="327"/>
                    <a:pt x="155" y="373"/>
                  </a:cubicBezTo>
                  <a:cubicBezTo>
                    <a:pt x="202" y="296"/>
                    <a:pt x="233" y="218"/>
                    <a:pt x="233" y="141"/>
                  </a:cubicBezTo>
                  <a:lnTo>
                    <a:pt x="233" y="218"/>
                  </a:lnTo>
                  <a:cubicBezTo>
                    <a:pt x="279" y="156"/>
                    <a:pt x="295" y="79"/>
                    <a:pt x="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66"/>
            <p:cNvSpPr/>
            <p:nvPr/>
          </p:nvSpPr>
          <p:spPr>
            <a:xfrm>
              <a:off x="1973800" y="2898875"/>
              <a:ext cx="184325" cy="158425"/>
            </a:xfrm>
            <a:custGeom>
              <a:rect b="b" l="l" r="r" t="t"/>
              <a:pathLst>
                <a:path extrusionOk="0" h="6337" w="7373">
                  <a:moveTo>
                    <a:pt x="6885" y="0"/>
                  </a:moveTo>
                  <a:cubicBezTo>
                    <a:pt x="6680" y="0"/>
                    <a:pt x="6399" y="222"/>
                    <a:pt x="6044" y="779"/>
                  </a:cubicBezTo>
                  <a:cubicBezTo>
                    <a:pt x="4879" y="2619"/>
                    <a:pt x="4517" y="3277"/>
                    <a:pt x="4419" y="3277"/>
                  </a:cubicBezTo>
                  <a:cubicBezTo>
                    <a:pt x="4418" y="3277"/>
                    <a:pt x="4417" y="3277"/>
                    <a:pt x="4416" y="3277"/>
                  </a:cubicBezTo>
                  <a:cubicBezTo>
                    <a:pt x="4354" y="3277"/>
                    <a:pt x="3439" y="2206"/>
                    <a:pt x="2756" y="1555"/>
                  </a:cubicBezTo>
                  <a:cubicBezTo>
                    <a:pt x="2737" y="1536"/>
                    <a:pt x="2708" y="1526"/>
                    <a:pt x="2671" y="1526"/>
                  </a:cubicBezTo>
                  <a:cubicBezTo>
                    <a:pt x="2146" y="1526"/>
                    <a:pt x="1" y="3354"/>
                    <a:pt x="290" y="3571"/>
                  </a:cubicBezTo>
                  <a:cubicBezTo>
                    <a:pt x="982" y="4101"/>
                    <a:pt x="3295" y="6336"/>
                    <a:pt x="4802" y="6336"/>
                  </a:cubicBezTo>
                  <a:cubicBezTo>
                    <a:pt x="4882" y="6336"/>
                    <a:pt x="4961" y="6330"/>
                    <a:pt x="5036" y="6316"/>
                  </a:cubicBezTo>
                  <a:cubicBezTo>
                    <a:pt x="5595" y="6223"/>
                    <a:pt x="6789" y="4347"/>
                    <a:pt x="7254" y="1446"/>
                  </a:cubicBezTo>
                  <a:cubicBezTo>
                    <a:pt x="7373" y="685"/>
                    <a:pt x="7246" y="0"/>
                    <a:pt x="6885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66"/>
            <p:cNvSpPr/>
            <p:nvPr/>
          </p:nvSpPr>
          <p:spPr>
            <a:xfrm>
              <a:off x="1929875" y="2863825"/>
              <a:ext cx="114000" cy="129775"/>
            </a:xfrm>
            <a:custGeom>
              <a:rect b="b" l="l" r="r" t="t"/>
              <a:pathLst>
                <a:path extrusionOk="0" h="5191" w="4560">
                  <a:moveTo>
                    <a:pt x="1047" y="0"/>
                  </a:moveTo>
                  <a:cubicBezTo>
                    <a:pt x="872" y="0"/>
                    <a:pt x="735" y="44"/>
                    <a:pt x="667" y="150"/>
                  </a:cubicBezTo>
                  <a:cubicBezTo>
                    <a:pt x="450" y="460"/>
                    <a:pt x="1272" y="910"/>
                    <a:pt x="1272" y="910"/>
                  </a:cubicBezTo>
                  <a:cubicBezTo>
                    <a:pt x="1117" y="910"/>
                    <a:pt x="962" y="956"/>
                    <a:pt x="822" y="1065"/>
                  </a:cubicBezTo>
                  <a:cubicBezTo>
                    <a:pt x="605" y="1251"/>
                    <a:pt x="822" y="1654"/>
                    <a:pt x="822" y="1654"/>
                  </a:cubicBezTo>
                  <a:cubicBezTo>
                    <a:pt x="651" y="1701"/>
                    <a:pt x="496" y="1778"/>
                    <a:pt x="372" y="1902"/>
                  </a:cubicBezTo>
                  <a:cubicBezTo>
                    <a:pt x="202" y="2119"/>
                    <a:pt x="357" y="2569"/>
                    <a:pt x="357" y="2569"/>
                  </a:cubicBezTo>
                  <a:cubicBezTo>
                    <a:pt x="217" y="2678"/>
                    <a:pt x="140" y="2864"/>
                    <a:pt x="109" y="3035"/>
                  </a:cubicBezTo>
                  <a:cubicBezTo>
                    <a:pt x="0" y="3826"/>
                    <a:pt x="1737" y="4958"/>
                    <a:pt x="2295" y="5190"/>
                  </a:cubicBezTo>
                  <a:lnTo>
                    <a:pt x="4560" y="3128"/>
                  </a:lnTo>
                  <a:cubicBezTo>
                    <a:pt x="4560" y="3128"/>
                    <a:pt x="3707" y="1251"/>
                    <a:pt x="3024" y="770"/>
                  </a:cubicBezTo>
                  <a:cubicBezTo>
                    <a:pt x="2759" y="541"/>
                    <a:pt x="1664" y="0"/>
                    <a:pt x="1047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66"/>
            <p:cNvSpPr/>
            <p:nvPr/>
          </p:nvSpPr>
          <p:spPr>
            <a:xfrm>
              <a:off x="1961650" y="2885775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6" y="1"/>
                  </a:moveTo>
                  <a:cubicBezTo>
                    <a:pt x="1" y="1"/>
                    <a:pt x="1" y="32"/>
                    <a:pt x="1" y="47"/>
                  </a:cubicBezTo>
                  <a:cubicBezTo>
                    <a:pt x="435" y="280"/>
                    <a:pt x="947" y="435"/>
                    <a:pt x="1381" y="699"/>
                  </a:cubicBezTo>
                  <a:lnTo>
                    <a:pt x="1397" y="699"/>
                  </a:lnTo>
                  <a:lnTo>
                    <a:pt x="1397" y="683"/>
                  </a:lnTo>
                  <a:cubicBezTo>
                    <a:pt x="947" y="419"/>
                    <a:pt x="497" y="156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66"/>
            <p:cNvSpPr/>
            <p:nvPr/>
          </p:nvSpPr>
          <p:spPr>
            <a:xfrm>
              <a:off x="1950800" y="2904775"/>
              <a:ext cx="30650" cy="21350"/>
            </a:xfrm>
            <a:custGeom>
              <a:rect b="b" l="l" r="r" t="t"/>
              <a:pathLst>
                <a:path extrusionOk="0" h="854" w="1226">
                  <a:moveTo>
                    <a:pt x="32" y="1"/>
                  </a:moveTo>
                  <a:cubicBezTo>
                    <a:pt x="1" y="1"/>
                    <a:pt x="1" y="16"/>
                    <a:pt x="32" y="47"/>
                  </a:cubicBezTo>
                  <a:cubicBezTo>
                    <a:pt x="125" y="125"/>
                    <a:pt x="218" y="171"/>
                    <a:pt x="311" y="233"/>
                  </a:cubicBezTo>
                  <a:lnTo>
                    <a:pt x="621" y="435"/>
                  </a:lnTo>
                  <a:cubicBezTo>
                    <a:pt x="823" y="559"/>
                    <a:pt x="1024" y="714"/>
                    <a:pt x="1226" y="854"/>
                  </a:cubicBezTo>
                  <a:lnTo>
                    <a:pt x="1226" y="838"/>
                  </a:lnTo>
                  <a:cubicBezTo>
                    <a:pt x="1055" y="683"/>
                    <a:pt x="838" y="528"/>
                    <a:pt x="636" y="388"/>
                  </a:cubicBezTo>
                  <a:cubicBezTo>
                    <a:pt x="528" y="311"/>
                    <a:pt x="435" y="249"/>
                    <a:pt x="342" y="171"/>
                  </a:cubicBezTo>
                  <a:cubicBezTo>
                    <a:pt x="233" y="94"/>
                    <a:pt x="140" y="47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66"/>
            <p:cNvSpPr/>
            <p:nvPr/>
          </p:nvSpPr>
          <p:spPr>
            <a:xfrm>
              <a:off x="1939175" y="2928050"/>
              <a:ext cx="27150" cy="19400"/>
            </a:xfrm>
            <a:custGeom>
              <a:rect b="b" l="l" r="r" t="t"/>
              <a:pathLst>
                <a:path extrusionOk="0" h="776" w="1086">
                  <a:moveTo>
                    <a:pt x="0" y="0"/>
                  </a:moveTo>
                  <a:lnTo>
                    <a:pt x="0" y="0"/>
                  </a:lnTo>
                  <a:cubicBezTo>
                    <a:pt x="62" y="93"/>
                    <a:pt x="140" y="155"/>
                    <a:pt x="264" y="202"/>
                  </a:cubicBezTo>
                  <a:lnTo>
                    <a:pt x="528" y="388"/>
                  </a:lnTo>
                  <a:cubicBezTo>
                    <a:pt x="698" y="528"/>
                    <a:pt x="900" y="636"/>
                    <a:pt x="1086" y="776"/>
                  </a:cubicBezTo>
                  <a:lnTo>
                    <a:pt x="1086" y="760"/>
                  </a:lnTo>
                  <a:cubicBezTo>
                    <a:pt x="915" y="636"/>
                    <a:pt x="729" y="512"/>
                    <a:pt x="543" y="372"/>
                  </a:cubicBezTo>
                  <a:cubicBezTo>
                    <a:pt x="450" y="310"/>
                    <a:pt x="373" y="233"/>
                    <a:pt x="279" y="171"/>
                  </a:cubicBezTo>
                  <a:cubicBezTo>
                    <a:pt x="202" y="93"/>
                    <a:pt x="109" y="4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66"/>
            <p:cNvSpPr/>
            <p:nvPr/>
          </p:nvSpPr>
          <p:spPr>
            <a:xfrm>
              <a:off x="1931425" y="2862825"/>
              <a:ext cx="99675" cy="164900"/>
            </a:xfrm>
            <a:custGeom>
              <a:rect b="b" l="l" r="r" t="t"/>
              <a:pathLst>
                <a:path extrusionOk="0" h="6596" w="3987">
                  <a:moveTo>
                    <a:pt x="914" y="1"/>
                  </a:moveTo>
                  <a:cubicBezTo>
                    <a:pt x="930" y="1"/>
                    <a:pt x="946" y="2"/>
                    <a:pt x="962" y="4"/>
                  </a:cubicBezTo>
                  <a:cubicBezTo>
                    <a:pt x="946" y="2"/>
                    <a:pt x="930" y="1"/>
                    <a:pt x="914" y="1"/>
                  </a:cubicBezTo>
                  <a:close/>
                  <a:moveTo>
                    <a:pt x="908" y="1"/>
                  </a:moveTo>
                  <a:cubicBezTo>
                    <a:pt x="791" y="1"/>
                    <a:pt x="686" y="45"/>
                    <a:pt x="605" y="112"/>
                  </a:cubicBezTo>
                  <a:cubicBezTo>
                    <a:pt x="574" y="143"/>
                    <a:pt x="543" y="221"/>
                    <a:pt x="543" y="283"/>
                  </a:cubicBezTo>
                  <a:cubicBezTo>
                    <a:pt x="574" y="345"/>
                    <a:pt x="589" y="391"/>
                    <a:pt x="620" y="453"/>
                  </a:cubicBezTo>
                  <a:cubicBezTo>
                    <a:pt x="698" y="577"/>
                    <a:pt x="807" y="655"/>
                    <a:pt x="900" y="733"/>
                  </a:cubicBezTo>
                  <a:cubicBezTo>
                    <a:pt x="969" y="767"/>
                    <a:pt x="1038" y="819"/>
                    <a:pt x="1119" y="868"/>
                  </a:cubicBezTo>
                  <a:lnTo>
                    <a:pt x="1119" y="868"/>
                  </a:lnTo>
                  <a:cubicBezTo>
                    <a:pt x="1060" y="880"/>
                    <a:pt x="998" y="899"/>
                    <a:pt x="931" y="919"/>
                  </a:cubicBezTo>
                  <a:cubicBezTo>
                    <a:pt x="838" y="965"/>
                    <a:pt x="760" y="1043"/>
                    <a:pt x="698" y="1120"/>
                  </a:cubicBezTo>
                  <a:cubicBezTo>
                    <a:pt x="688" y="1150"/>
                    <a:pt x="680" y="1182"/>
                    <a:pt x="673" y="1215"/>
                  </a:cubicBezTo>
                  <a:lnTo>
                    <a:pt x="673" y="1215"/>
                  </a:lnTo>
                  <a:cubicBezTo>
                    <a:pt x="680" y="1187"/>
                    <a:pt x="688" y="1161"/>
                    <a:pt x="698" y="1136"/>
                  </a:cubicBezTo>
                  <a:cubicBezTo>
                    <a:pt x="760" y="1058"/>
                    <a:pt x="838" y="996"/>
                    <a:pt x="915" y="965"/>
                  </a:cubicBezTo>
                  <a:cubicBezTo>
                    <a:pt x="1004" y="921"/>
                    <a:pt x="1079" y="905"/>
                    <a:pt x="1180" y="903"/>
                  </a:cubicBezTo>
                  <a:lnTo>
                    <a:pt x="1180" y="903"/>
                  </a:lnTo>
                  <a:cubicBezTo>
                    <a:pt x="1190" y="908"/>
                    <a:pt x="1200" y="914"/>
                    <a:pt x="1210" y="919"/>
                  </a:cubicBezTo>
                  <a:lnTo>
                    <a:pt x="1214" y="903"/>
                  </a:lnTo>
                  <a:lnTo>
                    <a:pt x="1287" y="903"/>
                  </a:lnTo>
                  <a:lnTo>
                    <a:pt x="1223" y="865"/>
                  </a:lnTo>
                  <a:lnTo>
                    <a:pt x="1225" y="857"/>
                  </a:lnTo>
                  <a:cubicBezTo>
                    <a:pt x="1220" y="857"/>
                    <a:pt x="1215" y="857"/>
                    <a:pt x="1210" y="857"/>
                  </a:cubicBezTo>
                  <a:lnTo>
                    <a:pt x="1210" y="857"/>
                  </a:lnTo>
                  <a:lnTo>
                    <a:pt x="1210" y="857"/>
                  </a:lnTo>
                  <a:cubicBezTo>
                    <a:pt x="1117" y="810"/>
                    <a:pt x="993" y="748"/>
                    <a:pt x="900" y="671"/>
                  </a:cubicBezTo>
                  <a:cubicBezTo>
                    <a:pt x="807" y="608"/>
                    <a:pt x="729" y="531"/>
                    <a:pt x="651" y="438"/>
                  </a:cubicBezTo>
                  <a:cubicBezTo>
                    <a:pt x="605" y="391"/>
                    <a:pt x="589" y="345"/>
                    <a:pt x="574" y="283"/>
                  </a:cubicBezTo>
                  <a:cubicBezTo>
                    <a:pt x="574" y="221"/>
                    <a:pt x="589" y="159"/>
                    <a:pt x="620" y="128"/>
                  </a:cubicBezTo>
                  <a:cubicBezTo>
                    <a:pt x="688" y="46"/>
                    <a:pt x="803" y="1"/>
                    <a:pt x="914" y="1"/>
                  </a:cubicBezTo>
                  <a:cubicBezTo>
                    <a:pt x="914" y="1"/>
                    <a:pt x="914" y="1"/>
                    <a:pt x="914" y="1"/>
                  </a:cubicBezTo>
                  <a:lnTo>
                    <a:pt x="914" y="1"/>
                  </a:lnTo>
                  <a:cubicBezTo>
                    <a:pt x="912" y="1"/>
                    <a:pt x="910" y="1"/>
                    <a:pt x="908" y="1"/>
                  </a:cubicBezTo>
                  <a:close/>
                  <a:moveTo>
                    <a:pt x="673" y="1215"/>
                  </a:moveTo>
                  <a:cubicBezTo>
                    <a:pt x="665" y="1253"/>
                    <a:pt x="660" y="1292"/>
                    <a:pt x="661" y="1330"/>
                  </a:cubicBezTo>
                  <a:lnTo>
                    <a:pt x="661" y="1330"/>
                  </a:lnTo>
                  <a:cubicBezTo>
                    <a:pt x="662" y="1290"/>
                    <a:pt x="666" y="1252"/>
                    <a:pt x="673" y="1215"/>
                  </a:cubicBezTo>
                  <a:close/>
                  <a:moveTo>
                    <a:pt x="661" y="1330"/>
                  </a:moveTo>
                  <a:cubicBezTo>
                    <a:pt x="660" y="1363"/>
                    <a:pt x="662" y="1397"/>
                    <a:pt x="667" y="1431"/>
                  </a:cubicBezTo>
                  <a:cubicBezTo>
                    <a:pt x="680" y="1520"/>
                    <a:pt x="713" y="1599"/>
                    <a:pt x="751" y="1667"/>
                  </a:cubicBezTo>
                  <a:lnTo>
                    <a:pt x="751" y="1667"/>
                  </a:lnTo>
                  <a:cubicBezTo>
                    <a:pt x="666" y="1676"/>
                    <a:pt x="594" y="1703"/>
                    <a:pt x="524" y="1748"/>
                  </a:cubicBezTo>
                  <a:lnTo>
                    <a:pt x="524" y="1748"/>
                  </a:lnTo>
                  <a:cubicBezTo>
                    <a:pt x="593" y="1722"/>
                    <a:pt x="673" y="1694"/>
                    <a:pt x="745" y="1694"/>
                  </a:cubicBezTo>
                  <a:lnTo>
                    <a:pt x="766" y="1694"/>
                  </a:lnTo>
                  <a:cubicBezTo>
                    <a:pt x="769" y="1699"/>
                    <a:pt x="772" y="1705"/>
                    <a:pt x="776" y="1710"/>
                  </a:cubicBezTo>
                  <a:lnTo>
                    <a:pt x="791" y="1694"/>
                  </a:lnTo>
                  <a:lnTo>
                    <a:pt x="807" y="1694"/>
                  </a:lnTo>
                  <a:lnTo>
                    <a:pt x="800" y="1685"/>
                  </a:lnTo>
                  <a:lnTo>
                    <a:pt x="800" y="1685"/>
                  </a:lnTo>
                  <a:lnTo>
                    <a:pt x="822" y="1663"/>
                  </a:lnTo>
                  <a:cubicBezTo>
                    <a:pt x="809" y="1663"/>
                    <a:pt x="796" y="1663"/>
                    <a:pt x="784" y="1664"/>
                  </a:cubicBezTo>
                  <a:lnTo>
                    <a:pt x="784" y="1664"/>
                  </a:lnTo>
                  <a:lnTo>
                    <a:pt x="760" y="1632"/>
                  </a:lnTo>
                  <a:cubicBezTo>
                    <a:pt x="729" y="1555"/>
                    <a:pt x="683" y="1477"/>
                    <a:pt x="667" y="1384"/>
                  </a:cubicBezTo>
                  <a:cubicBezTo>
                    <a:pt x="664" y="1367"/>
                    <a:pt x="662" y="1348"/>
                    <a:pt x="661" y="1330"/>
                  </a:cubicBezTo>
                  <a:close/>
                  <a:moveTo>
                    <a:pt x="524" y="1748"/>
                  </a:moveTo>
                  <a:cubicBezTo>
                    <a:pt x="503" y="1756"/>
                    <a:pt x="483" y="1764"/>
                    <a:pt x="465" y="1772"/>
                  </a:cubicBezTo>
                  <a:cubicBezTo>
                    <a:pt x="439" y="1785"/>
                    <a:pt x="402" y="1820"/>
                    <a:pt x="372" y="1849"/>
                  </a:cubicBezTo>
                  <a:lnTo>
                    <a:pt x="372" y="1849"/>
                  </a:lnTo>
                  <a:cubicBezTo>
                    <a:pt x="419" y="1818"/>
                    <a:pt x="450" y="1772"/>
                    <a:pt x="512" y="1756"/>
                  </a:cubicBezTo>
                  <a:cubicBezTo>
                    <a:pt x="516" y="1754"/>
                    <a:pt x="520" y="1751"/>
                    <a:pt x="524" y="1748"/>
                  </a:cubicBezTo>
                  <a:close/>
                  <a:moveTo>
                    <a:pt x="372" y="1849"/>
                  </a:moveTo>
                  <a:cubicBezTo>
                    <a:pt x="372" y="1849"/>
                    <a:pt x="372" y="1849"/>
                    <a:pt x="372" y="1849"/>
                  </a:cubicBezTo>
                  <a:cubicBezTo>
                    <a:pt x="372" y="1849"/>
                    <a:pt x="372" y="1849"/>
                    <a:pt x="372" y="1849"/>
                  </a:cubicBezTo>
                  <a:lnTo>
                    <a:pt x="372" y="1849"/>
                  </a:lnTo>
                  <a:cubicBezTo>
                    <a:pt x="372" y="1849"/>
                    <a:pt x="372" y="1849"/>
                    <a:pt x="372" y="1849"/>
                  </a:cubicBezTo>
                  <a:close/>
                  <a:moveTo>
                    <a:pt x="372" y="1849"/>
                  </a:moveTo>
                  <a:cubicBezTo>
                    <a:pt x="367" y="1855"/>
                    <a:pt x="362" y="1860"/>
                    <a:pt x="357" y="1865"/>
                  </a:cubicBezTo>
                  <a:cubicBezTo>
                    <a:pt x="323" y="1899"/>
                    <a:pt x="305" y="1925"/>
                    <a:pt x="292" y="1954"/>
                  </a:cubicBezTo>
                  <a:lnTo>
                    <a:pt x="292" y="1954"/>
                  </a:lnTo>
                  <a:cubicBezTo>
                    <a:pt x="313" y="1913"/>
                    <a:pt x="348" y="1886"/>
                    <a:pt x="372" y="1849"/>
                  </a:cubicBezTo>
                  <a:close/>
                  <a:moveTo>
                    <a:pt x="292" y="1954"/>
                  </a:moveTo>
                  <a:lnTo>
                    <a:pt x="292" y="1954"/>
                  </a:lnTo>
                  <a:cubicBezTo>
                    <a:pt x="287" y="1965"/>
                    <a:pt x="282" y="1976"/>
                    <a:pt x="279" y="1989"/>
                  </a:cubicBezTo>
                  <a:cubicBezTo>
                    <a:pt x="283" y="1976"/>
                    <a:pt x="288" y="1965"/>
                    <a:pt x="292" y="1954"/>
                  </a:cubicBezTo>
                  <a:close/>
                  <a:moveTo>
                    <a:pt x="279" y="1989"/>
                  </a:moveTo>
                  <a:cubicBezTo>
                    <a:pt x="217" y="2082"/>
                    <a:pt x="202" y="2175"/>
                    <a:pt x="217" y="2299"/>
                  </a:cubicBezTo>
                  <a:cubicBezTo>
                    <a:pt x="217" y="2391"/>
                    <a:pt x="228" y="2484"/>
                    <a:pt x="260" y="2566"/>
                  </a:cubicBezTo>
                  <a:lnTo>
                    <a:pt x="260" y="2566"/>
                  </a:lnTo>
                  <a:cubicBezTo>
                    <a:pt x="126" y="2649"/>
                    <a:pt x="45" y="2793"/>
                    <a:pt x="31" y="2950"/>
                  </a:cubicBezTo>
                  <a:cubicBezTo>
                    <a:pt x="0" y="3137"/>
                    <a:pt x="31" y="3292"/>
                    <a:pt x="78" y="3447"/>
                  </a:cubicBezTo>
                  <a:cubicBezTo>
                    <a:pt x="217" y="3726"/>
                    <a:pt x="419" y="3990"/>
                    <a:pt x="667" y="4191"/>
                  </a:cubicBezTo>
                  <a:cubicBezTo>
                    <a:pt x="900" y="4408"/>
                    <a:pt x="1148" y="4579"/>
                    <a:pt x="1427" y="4765"/>
                  </a:cubicBezTo>
                  <a:cubicBezTo>
                    <a:pt x="1675" y="4936"/>
                    <a:pt x="1939" y="5091"/>
                    <a:pt x="2233" y="5230"/>
                  </a:cubicBezTo>
                  <a:cubicBezTo>
                    <a:pt x="2373" y="5354"/>
                    <a:pt x="2528" y="5479"/>
                    <a:pt x="2668" y="5587"/>
                  </a:cubicBezTo>
                  <a:cubicBezTo>
                    <a:pt x="2792" y="5711"/>
                    <a:pt x="2931" y="5820"/>
                    <a:pt x="3086" y="5944"/>
                  </a:cubicBezTo>
                  <a:cubicBezTo>
                    <a:pt x="3381" y="6176"/>
                    <a:pt x="3676" y="6394"/>
                    <a:pt x="3986" y="6595"/>
                  </a:cubicBezTo>
                  <a:cubicBezTo>
                    <a:pt x="3691" y="6378"/>
                    <a:pt x="3381" y="6145"/>
                    <a:pt x="3055" y="5882"/>
                  </a:cubicBezTo>
                  <a:cubicBezTo>
                    <a:pt x="2761" y="5634"/>
                    <a:pt x="2466" y="5401"/>
                    <a:pt x="2218" y="5153"/>
                  </a:cubicBezTo>
                  <a:cubicBezTo>
                    <a:pt x="1923" y="5013"/>
                    <a:pt x="1660" y="4858"/>
                    <a:pt x="1396" y="4688"/>
                  </a:cubicBezTo>
                  <a:cubicBezTo>
                    <a:pt x="1148" y="4501"/>
                    <a:pt x="900" y="4331"/>
                    <a:pt x="667" y="4114"/>
                  </a:cubicBezTo>
                  <a:cubicBezTo>
                    <a:pt x="419" y="3928"/>
                    <a:pt x="233" y="3679"/>
                    <a:pt x="109" y="3400"/>
                  </a:cubicBezTo>
                  <a:cubicBezTo>
                    <a:pt x="47" y="3261"/>
                    <a:pt x="31" y="3137"/>
                    <a:pt x="47" y="2981"/>
                  </a:cubicBezTo>
                  <a:cubicBezTo>
                    <a:pt x="62" y="2919"/>
                    <a:pt x="78" y="2842"/>
                    <a:pt x="124" y="2780"/>
                  </a:cubicBezTo>
                  <a:cubicBezTo>
                    <a:pt x="155" y="2702"/>
                    <a:pt x="217" y="2671"/>
                    <a:pt x="279" y="2625"/>
                  </a:cubicBezTo>
                  <a:lnTo>
                    <a:pt x="310" y="2609"/>
                  </a:lnTo>
                  <a:lnTo>
                    <a:pt x="295" y="2563"/>
                  </a:lnTo>
                  <a:cubicBezTo>
                    <a:pt x="294" y="2560"/>
                    <a:pt x="294" y="2557"/>
                    <a:pt x="293" y="2554"/>
                  </a:cubicBezTo>
                  <a:lnTo>
                    <a:pt x="293" y="2554"/>
                  </a:lnTo>
                  <a:lnTo>
                    <a:pt x="295" y="2547"/>
                  </a:lnTo>
                  <a:lnTo>
                    <a:pt x="295" y="2547"/>
                  </a:lnTo>
                  <a:cubicBezTo>
                    <a:pt x="294" y="2548"/>
                    <a:pt x="293" y="2548"/>
                    <a:pt x="292" y="2549"/>
                  </a:cubicBezTo>
                  <a:lnTo>
                    <a:pt x="292" y="2549"/>
                  </a:lnTo>
                  <a:cubicBezTo>
                    <a:pt x="275" y="2460"/>
                    <a:pt x="233" y="2372"/>
                    <a:pt x="233" y="2284"/>
                  </a:cubicBezTo>
                  <a:cubicBezTo>
                    <a:pt x="217" y="2175"/>
                    <a:pt x="233" y="2082"/>
                    <a:pt x="279" y="19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66"/>
            <p:cNvSpPr/>
            <p:nvPr/>
          </p:nvSpPr>
          <p:spPr>
            <a:xfrm>
              <a:off x="2042700" y="2937350"/>
              <a:ext cx="25600" cy="26400"/>
            </a:xfrm>
            <a:custGeom>
              <a:rect b="b" l="l" r="r" t="t"/>
              <a:pathLst>
                <a:path extrusionOk="0" h="1056" w="1024">
                  <a:moveTo>
                    <a:pt x="0" y="0"/>
                  </a:moveTo>
                  <a:lnTo>
                    <a:pt x="233" y="295"/>
                  </a:lnTo>
                  <a:cubicBezTo>
                    <a:pt x="311" y="388"/>
                    <a:pt x="404" y="466"/>
                    <a:pt x="481" y="559"/>
                  </a:cubicBezTo>
                  <a:cubicBezTo>
                    <a:pt x="574" y="636"/>
                    <a:pt x="652" y="729"/>
                    <a:pt x="745" y="807"/>
                  </a:cubicBezTo>
                  <a:cubicBezTo>
                    <a:pt x="822" y="900"/>
                    <a:pt x="931" y="978"/>
                    <a:pt x="1024" y="1055"/>
                  </a:cubicBezTo>
                  <a:lnTo>
                    <a:pt x="791" y="776"/>
                  </a:lnTo>
                  <a:cubicBezTo>
                    <a:pt x="714" y="667"/>
                    <a:pt x="621" y="590"/>
                    <a:pt x="543" y="497"/>
                  </a:cubicBezTo>
                  <a:cubicBezTo>
                    <a:pt x="435" y="419"/>
                    <a:pt x="357" y="326"/>
                    <a:pt x="264" y="249"/>
                  </a:cubicBezTo>
                  <a:cubicBezTo>
                    <a:pt x="186" y="156"/>
                    <a:pt x="93" y="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66"/>
            <p:cNvSpPr/>
            <p:nvPr/>
          </p:nvSpPr>
          <p:spPr>
            <a:xfrm>
              <a:off x="2090400" y="2896200"/>
              <a:ext cx="68150" cy="97400"/>
            </a:xfrm>
            <a:custGeom>
              <a:rect b="b" l="l" r="r" t="t"/>
              <a:pathLst>
                <a:path extrusionOk="0" h="3896" w="2726">
                  <a:moveTo>
                    <a:pt x="2224" y="0"/>
                  </a:moveTo>
                  <a:cubicBezTo>
                    <a:pt x="2061" y="0"/>
                    <a:pt x="1857" y="110"/>
                    <a:pt x="1613" y="359"/>
                  </a:cubicBezTo>
                  <a:cubicBezTo>
                    <a:pt x="853" y="1135"/>
                    <a:pt x="0" y="2717"/>
                    <a:pt x="0" y="2717"/>
                  </a:cubicBezTo>
                  <a:lnTo>
                    <a:pt x="2295" y="3895"/>
                  </a:lnTo>
                  <a:cubicBezTo>
                    <a:pt x="2295" y="3895"/>
                    <a:pt x="2621" y="2267"/>
                    <a:pt x="2683" y="1197"/>
                  </a:cubicBezTo>
                  <a:cubicBezTo>
                    <a:pt x="2725" y="491"/>
                    <a:pt x="2567" y="0"/>
                    <a:pt x="2224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66"/>
            <p:cNvSpPr/>
            <p:nvPr/>
          </p:nvSpPr>
          <p:spPr>
            <a:xfrm>
              <a:off x="2090400" y="2896200"/>
              <a:ext cx="68150" cy="97400"/>
            </a:xfrm>
            <a:custGeom>
              <a:rect b="b" l="l" r="r" t="t"/>
              <a:pathLst>
                <a:path extrusionOk="0" h="3896" w="2726">
                  <a:moveTo>
                    <a:pt x="2224" y="0"/>
                  </a:moveTo>
                  <a:cubicBezTo>
                    <a:pt x="2061" y="0"/>
                    <a:pt x="1857" y="110"/>
                    <a:pt x="1613" y="359"/>
                  </a:cubicBezTo>
                  <a:cubicBezTo>
                    <a:pt x="853" y="1135"/>
                    <a:pt x="0" y="2717"/>
                    <a:pt x="0" y="2717"/>
                  </a:cubicBezTo>
                  <a:lnTo>
                    <a:pt x="2295" y="3895"/>
                  </a:lnTo>
                  <a:cubicBezTo>
                    <a:pt x="2295" y="3895"/>
                    <a:pt x="2621" y="2267"/>
                    <a:pt x="2683" y="1197"/>
                  </a:cubicBezTo>
                  <a:cubicBezTo>
                    <a:pt x="2725" y="491"/>
                    <a:pt x="2567" y="0"/>
                    <a:pt x="2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66"/>
            <p:cNvSpPr/>
            <p:nvPr/>
          </p:nvSpPr>
          <p:spPr>
            <a:xfrm>
              <a:off x="2100075" y="2953250"/>
              <a:ext cx="49650" cy="24825"/>
            </a:xfrm>
            <a:custGeom>
              <a:rect b="b" l="l" r="r" t="t"/>
              <a:pathLst>
                <a:path extrusionOk="0" h="993" w="1986">
                  <a:moveTo>
                    <a:pt x="32" y="0"/>
                  </a:moveTo>
                  <a:cubicBezTo>
                    <a:pt x="32" y="0"/>
                    <a:pt x="1" y="16"/>
                    <a:pt x="32" y="47"/>
                  </a:cubicBezTo>
                  <a:cubicBezTo>
                    <a:pt x="373" y="217"/>
                    <a:pt x="1443" y="760"/>
                    <a:pt x="1986" y="993"/>
                  </a:cubicBezTo>
                  <a:lnTo>
                    <a:pt x="1986" y="977"/>
                  </a:lnTo>
                  <a:cubicBezTo>
                    <a:pt x="1381" y="590"/>
                    <a:pt x="388" y="155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66"/>
            <p:cNvSpPr/>
            <p:nvPr/>
          </p:nvSpPr>
          <p:spPr>
            <a:xfrm>
              <a:off x="1910475" y="3065700"/>
              <a:ext cx="121775" cy="127575"/>
            </a:xfrm>
            <a:custGeom>
              <a:rect b="b" l="l" r="r" t="t"/>
              <a:pathLst>
                <a:path extrusionOk="0" h="5103" w="4871">
                  <a:moveTo>
                    <a:pt x="4731" y="0"/>
                  </a:moveTo>
                  <a:lnTo>
                    <a:pt x="1" y="4963"/>
                  </a:lnTo>
                  <a:lnTo>
                    <a:pt x="140" y="5103"/>
                  </a:lnTo>
                  <a:lnTo>
                    <a:pt x="4871" y="124"/>
                  </a:lnTo>
                  <a:lnTo>
                    <a:pt x="4731" y="0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66"/>
            <p:cNvSpPr/>
            <p:nvPr/>
          </p:nvSpPr>
          <p:spPr>
            <a:xfrm>
              <a:off x="1334300" y="2975725"/>
              <a:ext cx="276475" cy="276100"/>
            </a:xfrm>
            <a:custGeom>
              <a:rect b="b" l="l" r="r" t="t"/>
              <a:pathLst>
                <a:path extrusionOk="0" h="11044" w="11059">
                  <a:moveTo>
                    <a:pt x="5537" y="1"/>
                  </a:moveTo>
                  <a:cubicBezTo>
                    <a:pt x="2482" y="1"/>
                    <a:pt x="0" y="2467"/>
                    <a:pt x="0" y="5522"/>
                  </a:cubicBezTo>
                  <a:cubicBezTo>
                    <a:pt x="0" y="8578"/>
                    <a:pt x="2482" y="11044"/>
                    <a:pt x="5537" y="11044"/>
                  </a:cubicBezTo>
                  <a:cubicBezTo>
                    <a:pt x="8577" y="11044"/>
                    <a:pt x="11059" y="8578"/>
                    <a:pt x="11059" y="5522"/>
                  </a:cubicBezTo>
                  <a:cubicBezTo>
                    <a:pt x="11059" y="2467"/>
                    <a:pt x="8577" y="1"/>
                    <a:pt x="5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66"/>
            <p:cNvSpPr/>
            <p:nvPr/>
          </p:nvSpPr>
          <p:spPr>
            <a:xfrm>
              <a:off x="1333125" y="2974175"/>
              <a:ext cx="279200" cy="279200"/>
            </a:xfrm>
            <a:custGeom>
              <a:rect b="b" l="l" r="r" t="t"/>
              <a:pathLst>
                <a:path extrusionOk="0" h="11168" w="11168">
                  <a:moveTo>
                    <a:pt x="5584" y="94"/>
                  </a:moveTo>
                  <a:cubicBezTo>
                    <a:pt x="8624" y="94"/>
                    <a:pt x="11059" y="2560"/>
                    <a:pt x="11059" y="5584"/>
                  </a:cubicBezTo>
                  <a:cubicBezTo>
                    <a:pt x="11059" y="8609"/>
                    <a:pt x="8609" y="11075"/>
                    <a:pt x="5584" y="11075"/>
                  </a:cubicBezTo>
                  <a:cubicBezTo>
                    <a:pt x="2560" y="11075"/>
                    <a:pt x="94" y="8609"/>
                    <a:pt x="94" y="5584"/>
                  </a:cubicBezTo>
                  <a:cubicBezTo>
                    <a:pt x="94" y="2560"/>
                    <a:pt x="2560" y="94"/>
                    <a:pt x="5584" y="94"/>
                  </a:cubicBezTo>
                  <a:close/>
                  <a:moveTo>
                    <a:pt x="5584" y="1"/>
                  </a:moveTo>
                  <a:cubicBezTo>
                    <a:pt x="2498" y="1"/>
                    <a:pt x="1" y="2498"/>
                    <a:pt x="1" y="5584"/>
                  </a:cubicBezTo>
                  <a:cubicBezTo>
                    <a:pt x="1" y="8655"/>
                    <a:pt x="2498" y="11168"/>
                    <a:pt x="5584" y="11168"/>
                  </a:cubicBezTo>
                  <a:cubicBezTo>
                    <a:pt x="8655" y="11168"/>
                    <a:pt x="11168" y="8671"/>
                    <a:pt x="11168" y="5584"/>
                  </a:cubicBezTo>
                  <a:cubicBezTo>
                    <a:pt x="11168" y="2498"/>
                    <a:pt x="8655" y="1"/>
                    <a:pt x="5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66"/>
            <p:cNvSpPr/>
            <p:nvPr/>
          </p:nvSpPr>
          <p:spPr>
            <a:xfrm>
              <a:off x="1314125" y="2955175"/>
              <a:ext cx="316825" cy="317200"/>
            </a:xfrm>
            <a:custGeom>
              <a:rect b="b" l="l" r="r" t="t"/>
              <a:pathLst>
                <a:path extrusionOk="0" h="12688" w="12673">
                  <a:moveTo>
                    <a:pt x="6344" y="203"/>
                  </a:moveTo>
                  <a:cubicBezTo>
                    <a:pt x="9756" y="203"/>
                    <a:pt x="12502" y="2948"/>
                    <a:pt x="12486" y="6344"/>
                  </a:cubicBezTo>
                  <a:cubicBezTo>
                    <a:pt x="12486" y="9741"/>
                    <a:pt x="9725" y="12486"/>
                    <a:pt x="6344" y="12486"/>
                  </a:cubicBezTo>
                  <a:cubicBezTo>
                    <a:pt x="2948" y="12486"/>
                    <a:pt x="187" y="9741"/>
                    <a:pt x="187" y="6344"/>
                  </a:cubicBezTo>
                  <a:cubicBezTo>
                    <a:pt x="187" y="2948"/>
                    <a:pt x="2948" y="203"/>
                    <a:pt x="6344" y="203"/>
                  </a:cubicBezTo>
                  <a:close/>
                  <a:moveTo>
                    <a:pt x="6344" y="1"/>
                  </a:moveTo>
                  <a:cubicBezTo>
                    <a:pt x="2824" y="1"/>
                    <a:pt x="1" y="2824"/>
                    <a:pt x="1" y="6344"/>
                  </a:cubicBezTo>
                  <a:cubicBezTo>
                    <a:pt x="1" y="9849"/>
                    <a:pt x="2824" y="12688"/>
                    <a:pt x="6344" y="12688"/>
                  </a:cubicBezTo>
                  <a:cubicBezTo>
                    <a:pt x="9849" y="12688"/>
                    <a:pt x="12672" y="9849"/>
                    <a:pt x="12672" y="6344"/>
                  </a:cubicBezTo>
                  <a:cubicBezTo>
                    <a:pt x="12672" y="2824"/>
                    <a:pt x="9849" y="1"/>
                    <a:pt x="6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66"/>
            <p:cNvSpPr/>
            <p:nvPr/>
          </p:nvSpPr>
          <p:spPr>
            <a:xfrm>
              <a:off x="1369200" y="2917425"/>
              <a:ext cx="150850" cy="194450"/>
            </a:xfrm>
            <a:custGeom>
              <a:rect b="b" l="l" r="r" t="t"/>
              <a:pathLst>
                <a:path extrusionOk="0" h="7778" w="6034">
                  <a:moveTo>
                    <a:pt x="2980" y="1"/>
                  </a:moveTo>
                  <a:cubicBezTo>
                    <a:pt x="2065" y="1"/>
                    <a:pt x="1427" y="704"/>
                    <a:pt x="1427" y="704"/>
                  </a:cubicBezTo>
                  <a:cubicBezTo>
                    <a:pt x="0" y="875"/>
                    <a:pt x="698" y="5543"/>
                    <a:pt x="683" y="5838"/>
                  </a:cubicBezTo>
                  <a:cubicBezTo>
                    <a:pt x="636" y="6303"/>
                    <a:pt x="434" y="6567"/>
                    <a:pt x="528" y="6862"/>
                  </a:cubicBezTo>
                  <a:cubicBezTo>
                    <a:pt x="683" y="7311"/>
                    <a:pt x="1474" y="7761"/>
                    <a:pt x="2528" y="7777"/>
                  </a:cubicBezTo>
                  <a:cubicBezTo>
                    <a:pt x="2562" y="7777"/>
                    <a:pt x="2596" y="7778"/>
                    <a:pt x="2631" y="7778"/>
                  </a:cubicBezTo>
                  <a:cubicBezTo>
                    <a:pt x="3634" y="7778"/>
                    <a:pt x="4615" y="7553"/>
                    <a:pt x="5320" y="6908"/>
                  </a:cubicBezTo>
                  <a:cubicBezTo>
                    <a:pt x="6033" y="6226"/>
                    <a:pt x="5398" y="6024"/>
                    <a:pt x="5227" y="5295"/>
                  </a:cubicBezTo>
                  <a:cubicBezTo>
                    <a:pt x="5041" y="4551"/>
                    <a:pt x="4994" y="534"/>
                    <a:pt x="3521" y="84"/>
                  </a:cubicBezTo>
                  <a:cubicBezTo>
                    <a:pt x="3332" y="25"/>
                    <a:pt x="3151" y="1"/>
                    <a:pt x="2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66"/>
            <p:cNvSpPr/>
            <p:nvPr/>
          </p:nvSpPr>
          <p:spPr>
            <a:xfrm>
              <a:off x="1372675" y="2935400"/>
              <a:ext cx="32600" cy="166775"/>
            </a:xfrm>
            <a:custGeom>
              <a:rect b="b" l="l" r="r" t="t"/>
              <a:pathLst>
                <a:path extrusionOk="0" h="6671" w="1304">
                  <a:moveTo>
                    <a:pt x="1288" y="1"/>
                  </a:moveTo>
                  <a:cubicBezTo>
                    <a:pt x="249" y="78"/>
                    <a:pt x="202" y="1335"/>
                    <a:pt x="280" y="2126"/>
                  </a:cubicBezTo>
                  <a:cubicBezTo>
                    <a:pt x="295" y="2467"/>
                    <a:pt x="389" y="4282"/>
                    <a:pt x="389" y="4607"/>
                  </a:cubicBezTo>
                  <a:cubicBezTo>
                    <a:pt x="404" y="4948"/>
                    <a:pt x="311" y="5259"/>
                    <a:pt x="311" y="5569"/>
                  </a:cubicBezTo>
                  <a:cubicBezTo>
                    <a:pt x="295" y="5988"/>
                    <a:pt x="482" y="6391"/>
                    <a:pt x="807" y="6670"/>
                  </a:cubicBezTo>
                  <a:lnTo>
                    <a:pt x="838" y="6670"/>
                  </a:lnTo>
                  <a:lnTo>
                    <a:pt x="838" y="6655"/>
                  </a:lnTo>
                  <a:cubicBezTo>
                    <a:pt x="389" y="6267"/>
                    <a:pt x="311" y="5770"/>
                    <a:pt x="389" y="5212"/>
                  </a:cubicBezTo>
                  <a:cubicBezTo>
                    <a:pt x="451" y="4762"/>
                    <a:pt x="451" y="4328"/>
                    <a:pt x="435" y="3878"/>
                  </a:cubicBezTo>
                  <a:cubicBezTo>
                    <a:pt x="326" y="2079"/>
                    <a:pt x="1" y="265"/>
                    <a:pt x="1288" y="32"/>
                  </a:cubicBezTo>
                  <a:cubicBezTo>
                    <a:pt x="1304" y="32"/>
                    <a:pt x="1304" y="16"/>
                    <a:pt x="1304" y="16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66"/>
            <p:cNvSpPr/>
            <p:nvPr/>
          </p:nvSpPr>
          <p:spPr>
            <a:xfrm>
              <a:off x="1409525" y="2916600"/>
              <a:ext cx="107025" cy="166950"/>
            </a:xfrm>
            <a:custGeom>
              <a:rect b="b" l="l" r="r" t="t"/>
              <a:pathLst>
                <a:path extrusionOk="0" h="6678" w="4281">
                  <a:moveTo>
                    <a:pt x="1472" y="0"/>
                  </a:moveTo>
                  <a:cubicBezTo>
                    <a:pt x="920" y="0"/>
                    <a:pt x="429" y="325"/>
                    <a:pt x="0" y="691"/>
                  </a:cubicBezTo>
                  <a:cubicBezTo>
                    <a:pt x="457" y="367"/>
                    <a:pt x="932" y="42"/>
                    <a:pt x="1476" y="42"/>
                  </a:cubicBezTo>
                  <a:cubicBezTo>
                    <a:pt x="1634" y="42"/>
                    <a:pt x="1799" y="70"/>
                    <a:pt x="1970" y="133"/>
                  </a:cubicBezTo>
                  <a:cubicBezTo>
                    <a:pt x="2575" y="365"/>
                    <a:pt x="2931" y="924"/>
                    <a:pt x="3118" y="1482"/>
                  </a:cubicBezTo>
                  <a:cubicBezTo>
                    <a:pt x="3319" y="2071"/>
                    <a:pt x="3397" y="4227"/>
                    <a:pt x="3552" y="4816"/>
                  </a:cubicBezTo>
                  <a:cubicBezTo>
                    <a:pt x="3629" y="5111"/>
                    <a:pt x="3722" y="5406"/>
                    <a:pt x="3878" y="5669"/>
                  </a:cubicBezTo>
                  <a:cubicBezTo>
                    <a:pt x="4095" y="6057"/>
                    <a:pt x="4281" y="6476"/>
                    <a:pt x="3691" y="6662"/>
                  </a:cubicBezTo>
                  <a:cubicBezTo>
                    <a:pt x="3660" y="6662"/>
                    <a:pt x="3660" y="6678"/>
                    <a:pt x="3691" y="6678"/>
                  </a:cubicBezTo>
                  <a:cubicBezTo>
                    <a:pt x="3909" y="6631"/>
                    <a:pt x="4141" y="6522"/>
                    <a:pt x="4141" y="6243"/>
                  </a:cubicBezTo>
                  <a:cubicBezTo>
                    <a:pt x="4141" y="5902"/>
                    <a:pt x="3878" y="5638"/>
                    <a:pt x="3769" y="5344"/>
                  </a:cubicBezTo>
                  <a:cubicBezTo>
                    <a:pt x="3428" y="4553"/>
                    <a:pt x="3428" y="2149"/>
                    <a:pt x="3118" y="1358"/>
                  </a:cubicBezTo>
                  <a:cubicBezTo>
                    <a:pt x="2885" y="768"/>
                    <a:pt x="2482" y="226"/>
                    <a:pt x="1861" y="55"/>
                  </a:cubicBezTo>
                  <a:cubicBezTo>
                    <a:pt x="1728" y="17"/>
                    <a:pt x="1598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66"/>
            <p:cNvSpPr/>
            <p:nvPr/>
          </p:nvSpPr>
          <p:spPr>
            <a:xfrm>
              <a:off x="1364000" y="2895375"/>
              <a:ext cx="52525" cy="41975"/>
            </a:xfrm>
            <a:custGeom>
              <a:rect b="b" l="l" r="r" t="t"/>
              <a:pathLst>
                <a:path extrusionOk="0" h="1679" w="2101">
                  <a:moveTo>
                    <a:pt x="1077" y="1"/>
                  </a:moveTo>
                  <a:cubicBezTo>
                    <a:pt x="481" y="1"/>
                    <a:pt x="1" y="782"/>
                    <a:pt x="348" y="1276"/>
                  </a:cubicBezTo>
                  <a:cubicBezTo>
                    <a:pt x="556" y="1547"/>
                    <a:pt x="983" y="1678"/>
                    <a:pt x="1319" y="1678"/>
                  </a:cubicBezTo>
                  <a:cubicBezTo>
                    <a:pt x="1483" y="1678"/>
                    <a:pt x="1626" y="1647"/>
                    <a:pt x="1713" y="1586"/>
                  </a:cubicBezTo>
                  <a:cubicBezTo>
                    <a:pt x="1899" y="1431"/>
                    <a:pt x="2100" y="392"/>
                    <a:pt x="1371" y="66"/>
                  </a:cubicBezTo>
                  <a:cubicBezTo>
                    <a:pt x="1272" y="21"/>
                    <a:pt x="1173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66"/>
            <p:cNvSpPr/>
            <p:nvPr/>
          </p:nvSpPr>
          <p:spPr>
            <a:xfrm>
              <a:off x="1365700" y="2902075"/>
              <a:ext cx="41125" cy="37300"/>
            </a:xfrm>
            <a:custGeom>
              <a:rect b="b" l="l" r="r" t="t"/>
              <a:pathLst>
                <a:path extrusionOk="0" h="1492" w="1645">
                  <a:moveTo>
                    <a:pt x="435" y="0"/>
                  </a:moveTo>
                  <a:lnTo>
                    <a:pt x="435" y="0"/>
                  </a:lnTo>
                  <a:cubicBezTo>
                    <a:pt x="249" y="155"/>
                    <a:pt x="109" y="341"/>
                    <a:pt x="47" y="574"/>
                  </a:cubicBezTo>
                  <a:cubicBezTo>
                    <a:pt x="1" y="698"/>
                    <a:pt x="1" y="822"/>
                    <a:pt x="47" y="946"/>
                  </a:cubicBezTo>
                  <a:cubicBezTo>
                    <a:pt x="94" y="1055"/>
                    <a:pt x="187" y="1163"/>
                    <a:pt x="280" y="1241"/>
                  </a:cubicBezTo>
                  <a:cubicBezTo>
                    <a:pt x="373" y="1318"/>
                    <a:pt x="497" y="1365"/>
                    <a:pt x="605" y="1411"/>
                  </a:cubicBezTo>
                  <a:cubicBezTo>
                    <a:pt x="730" y="1442"/>
                    <a:pt x="838" y="1473"/>
                    <a:pt x="962" y="1489"/>
                  </a:cubicBezTo>
                  <a:cubicBezTo>
                    <a:pt x="986" y="1491"/>
                    <a:pt x="1009" y="1491"/>
                    <a:pt x="1033" y="1491"/>
                  </a:cubicBezTo>
                  <a:cubicBezTo>
                    <a:pt x="1244" y="1491"/>
                    <a:pt x="1463" y="1430"/>
                    <a:pt x="1645" y="1318"/>
                  </a:cubicBezTo>
                  <a:lnTo>
                    <a:pt x="1645" y="1318"/>
                  </a:lnTo>
                  <a:cubicBezTo>
                    <a:pt x="1482" y="1388"/>
                    <a:pt x="1310" y="1423"/>
                    <a:pt x="1136" y="1423"/>
                  </a:cubicBezTo>
                  <a:cubicBezTo>
                    <a:pt x="1079" y="1423"/>
                    <a:pt x="1020" y="1419"/>
                    <a:pt x="962" y="1411"/>
                  </a:cubicBezTo>
                  <a:cubicBezTo>
                    <a:pt x="838" y="1396"/>
                    <a:pt x="730" y="1349"/>
                    <a:pt x="636" y="1318"/>
                  </a:cubicBezTo>
                  <a:cubicBezTo>
                    <a:pt x="528" y="1272"/>
                    <a:pt x="435" y="1210"/>
                    <a:pt x="342" y="1163"/>
                  </a:cubicBezTo>
                  <a:cubicBezTo>
                    <a:pt x="171" y="1039"/>
                    <a:pt x="63" y="807"/>
                    <a:pt x="125" y="589"/>
                  </a:cubicBezTo>
                  <a:cubicBezTo>
                    <a:pt x="171" y="357"/>
                    <a:pt x="280" y="171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66"/>
            <p:cNvSpPr/>
            <p:nvPr/>
          </p:nvSpPr>
          <p:spPr>
            <a:xfrm>
              <a:off x="1309875" y="3244450"/>
              <a:ext cx="400" cy="1575"/>
            </a:xfrm>
            <a:custGeom>
              <a:rect b="b" l="l" r="r" t="t"/>
              <a:pathLst>
                <a:path extrusionOk="0" h="63" w="16">
                  <a:moveTo>
                    <a:pt x="0" y="0"/>
                  </a:moveTo>
                  <a:lnTo>
                    <a:pt x="0" y="62"/>
                  </a:lnTo>
                  <a:cubicBezTo>
                    <a:pt x="0" y="62"/>
                    <a:pt x="16" y="31"/>
                    <a:pt x="0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66"/>
            <p:cNvSpPr/>
            <p:nvPr/>
          </p:nvSpPr>
          <p:spPr>
            <a:xfrm>
              <a:off x="1383150" y="3259550"/>
              <a:ext cx="1200" cy="425"/>
            </a:xfrm>
            <a:custGeom>
              <a:rect b="b" l="l" r="r" t="t"/>
              <a:pathLst>
                <a:path extrusionOk="0" h="17" w="48">
                  <a:moveTo>
                    <a:pt x="47" y="1"/>
                  </a:moveTo>
                  <a:cubicBezTo>
                    <a:pt x="42" y="1"/>
                    <a:pt x="38" y="3"/>
                    <a:pt x="35" y="5"/>
                  </a:cubicBezTo>
                  <a:lnTo>
                    <a:pt x="35" y="5"/>
                  </a:lnTo>
                  <a:lnTo>
                    <a:pt x="47" y="1"/>
                  </a:lnTo>
                  <a:close/>
                  <a:moveTo>
                    <a:pt x="35" y="5"/>
                  </a:moveTo>
                  <a:lnTo>
                    <a:pt x="1" y="16"/>
                  </a:lnTo>
                  <a:cubicBezTo>
                    <a:pt x="21" y="16"/>
                    <a:pt x="28" y="10"/>
                    <a:pt x="35" y="5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66"/>
            <p:cNvSpPr/>
            <p:nvPr/>
          </p:nvSpPr>
          <p:spPr>
            <a:xfrm>
              <a:off x="1310250" y="3046000"/>
              <a:ext cx="135900" cy="186300"/>
            </a:xfrm>
            <a:custGeom>
              <a:rect b="b" l="l" r="r" t="t"/>
              <a:pathLst>
                <a:path extrusionOk="0" h="7452" w="5436">
                  <a:moveTo>
                    <a:pt x="5145" y="0"/>
                  </a:moveTo>
                  <a:cubicBezTo>
                    <a:pt x="4895" y="0"/>
                    <a:pt x="4453" y="352"/>
                    <a:pt x="4204" y="602"/>
                  </a:cubicBezTo>
                  <a:cubicBezTo>
                    <a:pt x="2343" y="2494"/>
                    <a:pt x="1" y="6465"/>
                    <a:pt x="419" y="7271"/>
                  </a:cubicBezTo>
                  <a:cubicBezTo>
                    <a:pt x="490" y="7398"/>
                    <a:pt x="604" y="7452"/>
                    <a:pt x="747" y="7452"/>
                  </a:cubicBezTo>
                  <a:cubicBezTo>
                    <a:pt x="1603" y="7452"/>
                    <a:pt x="3506" y="5496"/>
                    <a:pt x="3506" y="5363"/>
                  </a:cubicBezTo>
                  <a:cubicBezTo>
                    <a:pt x="3506" y="5255"/>
                    <a:pt x="4421" y="2820"/>
                    <a:pt x="5119" y="1083"/>
                  </a:cubicBezTo>
                  <a:cubicBezTo>
                    <a:pt x="5435" y="263"/>
                    <a:pt x="5362" y="0"/>
                    <a:pt x="5145" y="0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66"/>
            <p:cNvSpPr/>
            <p:nvPr/>
          </p:nvSpPr>
          <p:spPr>
            <a:xfrm>
              <a:off x="1315100" y="3045200"/>
              <a:ext cx="130925" cy="187475"/>
            </a:xfrm>
            <a:custGeom>
              <a:rect b="b" l="l" r="r" t="t"/>
              <a:pathLst>
                <a:path extrusionOk="0" h="7499" w="5237">
                  <a:moveTo>
                    <a:pt x="4934" y="0"/>
                  </a:moveTo>
                  <a:cubicBezTo>
                    <a:pt x="4746" y="0"/>
                    <a:pt x="4441" y="173"/>
                    <a:pt x="4025" y="556"/>
                  </a:cubicBezTo>
                  <a:cubicBezTo>
                    <a:pt x="3017" y="1487"/>
                    <a:pt x="784" y="4558"/>
                    <a:pt x="288" y="6186"/>
                  </a:cubicBezTo>
                  <a:cubicBezTo>
                    <a:pt x="0" y="7122"/>
                    <a:pt x="172" y="7499"/>
                    <a:pt x="585" y="7499"/>
                  </a:cubicBezTo>
                  <a:cubicBezTo>
                    <a:pt x="864" y="7499"/>
                    <a:pt x="1252" y="7327"/>
                    <a:pt x="1683" y="7039"/>
                  </a:cubicBezTo>
                  <a:cubicBezTo>
                    <a:pt x="2536" y="6450"/>
                    <a:pt x="3327" y="5395"/>
                    <a:pt x="3327" y="5395"/>
                  </a:cubicBezTo>
                  <a:cubicBezTo>
                    <a:pt x="3405" y="5147"/>
                    <a:pt x="4646" y="1952"/>
                    <a:pt x="5018" y="944"/>
                  </a:cubicBezTo>
                  <a:cubicBezTo>
                    <a:pt x="5237" y="352"/>
                    <a:pt x="5204" y="0"/>
                    <a:pt x="4934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66"/>
            <p:cNvSpPr/>
            <p:nvPr/>
          </p:nvSpPr>
          <p:spPr>
            <a:xfrm>
              <a:off x="1315100" y="3045200"/>
              <a:ext cx="130925" cy="187475"/>
            </a:xfrm>
            <a:custGeom>
              <a:rect b="b" l="l" r="r" t="t"/>
              <a:pathLst>
                <a:path extrusionOk="0" h="7499" w="5237">
                  <a:moveTo>
                    <a:pt x="4934" y="0"/>
                  </a:moveTo>
                  <a:cubicBezTo>
                    <a:pt x="4746" y="0"/>
                    <a:pt x="4441" y="173"/>
                    <a:pt x="4025" y="556"/>
                  </a:cubicBezTo>
                  <a:cubicBezTo>
                    <a:pt x="3017" y="1487"/>
                    <a:pt x="784" y="4558"/>
                    <a:pt x="288" y="6186"/>
                  </a:cubicBezTo>
                  <a:cubicBezTo>
                    <a:pt x="0" y="7122"/>
                    <a:pt x="172" y="7499"/>
                    <a:pt x="585" y="7499"/>
                  </a:cubicBezTo>
                  <a:cubicBezTo>
                    <a:pt x="864" y="7499"/>
                    <a:pt x="1252" y="7327"/>
                    <a:pt x="1683" y="7039"/>
                  </a:cubicBezTo>
                  <a:cubicBezTo>
                    <a:pt x="2536" y="6450"/>
                    <a:pt x="3327" y="5395"/>
                    <a:pt x="3327" y="5395"/>
                  </a:cubicBezTo>
                  <a:cubicBezTo>
                    <a:pt x="3405" y="5147"/>
                    <a:pt x="4646" y="1952"/>
                    <a:pt x="5018" y="944"/>
                  </a:cubicBezTo>
                  <a:cubicBezTo>
                    <a:pt x="5237" y="352"/>
                    <a:pt x="5204" y="0"/>
                    <a:pt x="4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66"/>
            <p:cNvSpPr/>
            <p:nvPr/>
          </p:nvSpPr>
          <p:spPr>
            <a:xfrm>
              <a:off x="1371900" y="3036925"/>
              <a:ext cx="176850" cy="213875"/>
            </a:xfrm>
            <a:custGeom>
              <a:rect b="b" l="l" r="r" t="t"/>
              <a:pathLst>
                <a:path extrusionOk="0" h="8555" w="7074">
                  <a:moveTo>
                    <a:pt x="3455" y="0"/>
                  </a:moveTo>
                  <a:cubicBezTo>
                    <a:pt x="3240" y="0"/>
                    <a:pt x="3028" y="55"/>
                    <a:pt x="2839" y="190"/>
                  </a:cubicBezTo>
                  <a:cubicBezTo>
                    <a:pt x="2172" y="686"/>
                    <a:pt x="559" y="3167"/>
                    <a:pt x="357" y="3571"/>
                  </a:cubicBezTo>
                  <a:cubicBezTo>
                    <a:pt x="1" y="4377"/>
                    <a:pt x="637" y="5478"/>
                    <a:pt x="637" y="5478"/>
                  </a:cubicBezTo>
                  <a:lnTo>
                    <a:pt x="357" y="7448"/>
                  </a:lnTo>
                  <a:lnTo>
                    <a:pt x="342" y="7526"/>
                  </a:lnTo>
                  <a:cubicBezTo>
                    <a:pt x="1395" y="8209"/>
                    <a:pt x="2605" y="8554"/>
                    <a:pt x="3817" y="8554"/>
                  </a:cubicBezTo>
                  <a:cubicBezTo>
                    <a:pt x="4944" y="8554"/>
                    <a:pt x="6072" y="8255"/>
                    <a:pt x="7073" y="7650"/>
                  </a:cubicBezTo>
                  <a:cubicBezTo>
                    <a:pt x="6608" y="4315"/>
                    <a:pt x="5972" y="1865"/>
                    <a:pt x="4762" y="577"/>
                  </a:cubicBezTo>
                  <a:cubicBezTo>
                    <a:pt x="4520" y="324"/>
                    <a:pt x="3981" y="0"/>
                    <a:pt x="3455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66"/>
            <p:cNvSpPr/>
            <p:nvPr/>
          </p:nvSpPr>
          <p:spPr>
            <a:xfrm>
              <a:off x="1371900" y="3036925"/>
              <a:ext cx="176850" cy="213875"/>
            </a:xfrm>
            <a:custGeom>
              <a:rect b="b" l="l" r="r" t="t"/>
              <a:pathLst>
                <a:path extrusionOk="0" h="8555" w="7074">
                  <a:moveTo>
                    <a:pt x="3455" y="0"/>
                  </a:moveTo>
                  <a:cubicBezTo>
                    <a:pt x="3240" y="0"/>
                    <a:pt x="3028" y="55"/>
                    <a:pt x="2839" y="190"/>
                  </a:cubicBezTo>
                  <a:cubicBezTo>
                    <a:pt x="2172" y="686"/>
                    <a:pt x="559" y="3167"/>
                    <a:pt x="357" y="3571"/>
                  </a:cubicBezTo>
                  <a:cubicBezTo>
                    <a:pt x="1" y="4377"/>
                    <a:pt x="637" y="5478"/>
                    <a:pt x="637" y="5478"/>
                  </a:cubicBezTo>
                  <a:lnTo>
                    <a:pt x="357" y="7448"/>
                  </a:lnTo>
                  <a:lnTo>
                    <a:pt x="342" y="7526"/>
                  </a:lnTo>
                  <a:cubicBezTo>
                    <a:pt x="1395" y="8209"/>
                    <a:pt x="2605" y="8554"/>
                    <a:pt x="3817" y="8554"/>
                  </a:cubicBezTo>
                  <a:cubicBezTo>
                    <a:pt x="4944" y="8554"/>
                    <a:pt x="6072" y="8255"/>
                    <a:pt x="7073" y="7650"/>
                  </a:cubicBezTo>
                  <a:cubicBezTo>
                    <a:pt x="6608" y="4315"/>
                    <a:pt x="5972" y="1865"/>
                    <a:pt x="4762" y="577"/>
                  </a:cubicBezTo>
                  <a:cubicBezTo>
                    <a:pt x="4520" y="324"/>
                    <a:pt x="3981" y="0"/>
                    <a:pt x="3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66"/>
            <p:cNvSpPr/>
            <p:nvPr/>
          </p:nvSpPr>
          <p:spPr>
            <a:xfrm>
              <a:off x="1376175" y="3086625"/>
              <a:ext cx="29500" cy="136125"/>
            </a:xfrm>
            <a:custGeom>
              <a:rect b="b" l="l" r="r" t="t"/>
              <a:pathLst>
                <a:path extrusionOk="0" h="5445" w="1180">
                  <a:moveTo>
                    <a:pt x="1179" y="1"/>
                  </a:moveTo>
                  <a:cubicBezTo>
                    <a:pt x="962" y="249"/>
                    <a:pt x="776" y="497"/>
                    <a:pt x="605" y="776"/>
                  </a:cubicBezTo>
                  <a:cubicBezTo>
                    <a:pt x="404" y="1040"/>
                    <a:pt x="249" y="1319"/>
                    <a:pt x="140" y="1629"/>
                  </a:cubicBezTo>
                  <a:cubicBezTo>
                    <a:pt x="78" y="1784"/>
                    <a:pt x="31" y="1939"/>
                    <a:pt x="16" y="2110"/>
                  </a:cubicBezTo>
                  <a:cubicBezTo>
                    <a:pt x="0" y="2265"/>
                    <a:pt x="16" y="2436"/>
                    <a:pt x="31" y="2591"/>
                  </a:cubicBezTo>
                  <a:cubicBezTo>
                    <a:pt x="93" y="2930"/>
                    <a:pt x="216" y="3239"/>
                    <a:pt x="401" y="3502"/>
                  </a:cubicBezTo>
                  <a:lnTo>
                    <a:pt x="401" y="3502"/>
                  </a:lnTo>
                  <a:lnTo>
                    <a:pt x="295" y="4452"/>
                  </a:lnTo>
                  <a:lnTo>
                    <a:pt x="171" y="5445"/>
                  </a:lnTo>
                  <a:cubicBezTo>
                    <a:pt x="233" y="5134"/>
                    <a:pt x="264" y="4793"/>
                    <a:pt x="326" y="4498"/>
                  </a:cubicBezTo>
                  <a:cubicBezTo>
                    <a:pt x="388" y="4173"/>
                    <a:pt x="450" y="3832"/>
                    <a:pt x="481" y="3506"/>
                  </a:cubicBezTo>
                  <a:lnTo>
                    <a:pt x="481" y="3490"/>
                  </a:lnTo>
                  <a:lnTo>
                    <a:pt x="466" y="3475"/>
                  </a:lnTo>
                  <a:cubicBezTo>
                    <a:pt x="264" y="3211"/>
                    <a:pt x="155" y="2901"/>
                    <a:pt x="109" y="2591"/>
                  </a:cubicBezTo>
                  <a:cubicBezTo>
                    <a:pt x="93" y="2436"/>
                    <a:pt x="93" y="2281"/>
                    <a:pt x="93" y="2125"/>
                  </a:cubicBezTo>
                  <a:cubicBezTo>
                    <a:pt x="109" y="1970"/>
                    <a:pt x="155" y="1815"/>
                    <a:pt x="217" y="1660"/>
                  </a:cubicBezTo>
                  <a:cubicBezTo>
                    <a:pt x="326" y="1381"/>
                    <a:pt x="466" y="1086"/>
                    <a:pt x="636" y="807"/>
                  </a:cubicBezTo>
                  <a:cubicBezTo>
                    <a:pt x="807" y="528"/>
                    <a:pt x="993" y="249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66"/>
            <p:cNvSpPr/>
            <p:nvPr/>
          </p:nvSpPr>
          <p:spPr>
            <a:xfrm>
              <a:off x="1392075" y="3093225"/>
              <a:ext cx="5050" cy="12425"/>
            </a:xfrm>
            <a:custGeom>
              <a:rect b="b" l="l" r="r" t="t"/>
              <a:pathLst>
                <a:path extrusionOk="0" h="497" w="202">
                  <a:moveTo>
                    <a:pt x="202" y="0"/>
                  </a:moveTo>
                  <a:lnTo>
                    <a:pt x="202" y="0"/>
                  </a:lnTo>
                  <a:cubicBezTo>
                    <a:pt x="155" y="47"/>
                    <a:pt x="140" y="78"/>
                    <a:pt x="124" y="124"/>
                  </a:cubicBezTo>
                  <a:lnTo>
                    <a:pt x="62" y="233"/>
                  </a:lnTo>
                  <a:cubicBezTo>
                    <a:pt x="47" y="279"/>
                    <a:pt x="47" y="311"/>
                    <a:pt x="16" y="357"/>
                  </a:cubicBezTo>
                  <a:cubicBezTo>
                    <a:pt x="0" y="388"/>
                    <a:pt x="0" y="450"/>
                    <a:pt x="0" y="497"/>
                  </a:cubicBezTo>
                  <a:cubicBezTo>
                    <a:pt x="31" y="419"/>
                    <a:pt x="78" y="342"/>
                    <a:pt x="93" y="264"/>
                  </a:cubicBezTo>
                  <a:cubicBezTo>
                    <a:pt x="140" y="186"/>
                    <a:pt x="171" y="78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66"/>
            <p:cNvSpPr/>
            <p:nvPr/>
          </p:nvSpPr>
          <p:spPr>
            <a:xfrm>
              <a:off x="1414550" y="3166500"/>
              <a:ext cx="59750" cy="17100"/>
            </a:xfrm>
            <a:custGeom>
              <a:rect b="b" l="l" r="r" t="t"/>
              <a:pathLst>
                <a:path extrusionOk="0" h="684" w="2390">
                  <a:moveTo>
                    <a:pt x="1857" y="533"/>
                  </a:moveTo>
                  <a:lnTo>
                    <a:pt x="1933" y="555"/>
                  </a:lnTo>
                  <a:lnTo>
                    <a:pt x="1933" y="555"/>
                  </a:lnTo>
                  <a:cubicBezTo>
                    <a:pt x="1928" y="554"/>
                    <a:pt x="1924" y="553"/>
                    <a:pt x="1920" y="551"/>
                  </a:cubicBezTo>
                  <a:lnTo>
                    <a:pt x="1920" y="551"/>
                  </a:lnTo>
                  <a:lnTo>
                    <a:pt x="1857" y="533"/>
                  </a:lnTo>
                  <a:close/>
                  <a:moveTo>
                    <a:pt x="1933" y="555"/>
                  </a:moveTo>
                  <a:cubicBezTo>
                    <a:pt x="2077" y="603"/>
                    <a:pt x="2226" y="646"/>
                    <a:pt x="2374" y="683"/>
                  </a:cubicBezTo>
                  <a:lnTo>
                    <a:pt x="1933" y="555"/>
                  </a:lnTo>
                  <a:close/>
                  <a:moveTo>
                    <a:pt x="16" y="1"/>
                  </a:moveTo>
                  <a:cubicBezTo>
                    <a:pt x="1" y="1"/>
                    <a:pt x="1" y="16"/>
                    <a:pt x="16" y="16"/>
                  </a:cubicBezTo>
                  <a:lnTo>
                    <a:pt x="1857" y="533"/>
                  </a:lnTo>
                  <a:lnTo>
                    <a:pt x="1857" y="533"/>
                  </a:lnTo>
                  <a:lnTo>
                    <a:pt x="199" y="54"/>
                  </a:lnTo>
                  <a:lnTo>
                    <a:pt x="199" y="54"/>
                  </a:lnTo>
                  <a:cubicBezTo>
                    <a:pt x="343" y="82"/>
                    <a:pt x="478" y="107"/>
                    <a:pt x="621" y="140"/>
                  </a:cubicBezTo>
                  <a:cubicBezTo>
                    <a:pt x="962" y="233"/>
                    <a:pt x="1288" y="326"/>
                    <a:pt x="1645" y="450"/>
                  </a:cubicBezTo>
                  <a:cubicBezTo>
                    <a:pt x="1735" y="486"/>
                    <a:pt x="1827" y="520"/>
                    <a:pt x="1920" y="551"/>
                  </a:cubicBezTo>
                  <a:lnTo>
                    <a:pt x="1920" y="551"/>
                  </a:lnTo>
                  <a:lnTo>
                    <a:pt x="2389" y="683"/>
                  </a:lnTo>
                  <a:cubicBezTo>
                    <a:pt x="2203" y="605"/>
                    <a:pt x="1428" y="295"/>
                    <a:pt x="1086" y="202"/>
                  </a:cubicBezTo>
                  <a:cubicBezTo>
                    <a:pt x="754" y="101"/>
                    <a:pt x="436" y="54"/>
                    <a:pt x="93" y="23"/>
                  </a:cubicBezTo>
                  <a:lnTo>
                    <a:pt x="93" y="2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66"/>
            <p:cNvSpPr/>
            <p:nvPr/>
          </p:nvSpPr>
          <p:spPr>
            <a:xfrm>
              <a:off x="1398350" y="3171075"/>
              <a:ext cx="28650" cy="2825"/>
            </a:xfrm>
            <a:custGeom>
              <a:rect b="b" l="l" r="r" t="t"/>
              <a:pathLst>
                <a:path extrusionOk="0" h="113" w="1146">
                  <a:moveTo>
                    <a:pt x="28" y="19"/>
                  </a:moveTo>
                  <a:cubicBezTo>
                    <a:pt x="8" y="19"/>
                    <a:pt x="1" y="26"/>
                    <a:pt x="8" y="26"/>
                  </a:cubicBezTo>
                  <a:cubicBezTo>
                    <a:pt x="11" y="26"/>
                    <a:pt x="18" y="24"/>
                    <a:pt x="28" y="19"/>
                  </a:cubicBezTo>
                  <a:close/>
                  <a:moveTo>
                    <a:pt x="321" y="1"/>
                  </a:moveTo>
                  <a:cubicBezTo>
                    <a:pt x="222" y="1"/>
                    <a:pt x="124" y="7"/>
                    <a:pt x="28" y="19"/>
                  </a:cubicBezTo>
                  <a:cubicBezTo>
                    <a:pt x="215" y="35"/>
                    <a:pt x="385" y="50"/>
                    <a:pt x="587" y="50"/>
                  </a:cubicBezTo>
                  <a:cubicBezTo>
                    <a:pt x="773" y="66"/>
                    <a:pt x="959" y="97"/>
                    <a:pt x="1145" y="112"/>
                  </a:cubicBezTo>
                  <a:cubicBezTo>
                    <a:pt x="873" y="44"/>
                    <a:pt x="59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66"/>
            <p:cNvSpPr/>
            <p:nvPr/>
          </p:nvSpPr>
          <p:spPr>
            <a:xfrm>
              <a:off x="1313875" y="3179250"/>
              <a:ext cx="159500" cy="80375"/>
            </a:xfrm>
            <a:custGeom>
              <a:rect b="b" l="l" r="r" t="t"/>
              <a:pathLst>
                <a:path extrusionOk="0" h="3215" w="6380">
                  <a:moveTo>
                    <a:pt x="3145" y="1"/>
                  </a:moveTo>
                  <a:cubicBezTo>
                    <a:pt x="1831" y="1"/>
                    <a:pt x="1" y="1530"/>
                    <a:pt x="274" y="1941"/>
                  </a:cubicBezTo>
                  <a:cubicBezTo>
                    <a:pt x="709" y="2531"/>
                    <a:pt x="1856" y="2655"/>
                    <a:pt x="4695" y="3213"/>
                  </a:cubicBezTo>
                  <a:cubicBezTo>
                    <a:pt x="4700" y="3214"/>
                    <a:pt x="4706" y="3215"/>
                    <a:pt x="4712" y="3215"/>
                  </a:cubicBezTo>
                  <a:cubicBezTo>
                    <a:pt x="5120" y="3215"/>
                    <a:pt x="6379" y="652"/>
                    <a:pt x="5982" y="545"/>
                  </a:cubicBezTo>
                  <a:cubicBezTo>
                    <a:pt x="5455" y="406"/>
                    <a:pt x="3376" y="18"/>
                    <a:pt x="3221" y="2"/>
                  </a:cubicBezTo>
                  <a:cubicBezTo>
                    <a:pt x="3196" y="1"/>
                    <a:pt x="3171" y="1"/>
                    <a:pt x="3145" y="1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66"/>
            <p:cNvSpPr/>
            <p:nvPr/>
          </p:nvSpPr>
          <p:spPr>
            <a:xfrm>
              <a:off x="1397500" y="3189775"/>
              <a:ext cx="161700" cy="122475"/>
            </a:xfrm>
            <a:custGeom>
              <a:rect b="b" l="l" r="r" t="t"/>
              <a:pathLst>
                <a:path extrusionOk="0" h="4899" w="6468">
                  <a:moveTo>
                    <a:pt x="2048" y="0"/>
                  </a:moveTo>
                  <a:cubicBezTo>
                    <a:pt x="2048" y="0"/>
                    <a:pt x="0" y="2110"/>
                    <a:pt x="93" y="2187"/>
                  </a:cubicBezTo>
                  <a:cubicBezTo>
                    <a:pt x="474" y="2582"/>
                    <a:pt x="1074" y="3045"/>
                    <a:pt x="2207" y="3045"/>
                  </a:cubicBezTo>
                  <a:cubicBezTo>
                    <a:pt x="2276" y="3045"/>
                    <a:pt x="2347" y="3044"/>
                    <a:pt x="2420" y="3040"/>
                  </a:cubicBezTo>
                  <a:cubicBezTo>
                    <a:pt x="2420" y="3040"/>
                    <a:pt x="3019" y="4720"/>
                    <a:pt x="3550" y="4720"/>
                  </a:cubicBezTo>
                  <a:cubicBezTo>
                    <a:pt x="3566" y="4720"/>
                    <a:pt x="3583" y="4718"/>
                    <a:pt x="3599" y="4715"/>
                  </a:cubicBezTo>
                  <a:cubicBezTo>
                    <a:pt x="3820" y="4660"/>
                    <a:pt x="3798" y="4311"/>
                    <a:pt x="3705" y="3941"/>
                  </a:cubicBezTo>
                  <a:lnTo>
                    <a:pt x="3705" y="3941"/>
                  </a:lnTo>
                  <a:cubicBezTo>
                    <a:pt x="3901" y="4408"/>
                    <a:pt x="4156" y="4872"/>
                    <a:pt x="4392" y="4872"/>
                  </a:cubicBezTo>
                  <a:cubicBezTo>
                    <a:pt x="4402" y="4872"/>
                    <a:pt x="4411" y="4872"/>
                    <a:pt x="4421" y="4870"/>
                  </a:cubicBezTo>
                  <a:cubicBezTo>
                    <a:pt x="4657" y="4836"/>
                    <a:pt x="4688" y="4552"/>
                    <a:pt x="4633" y="4210"/>
                  </a:cubicBezTo>
                  <a:lnTo>
                    <a:pt x="4633" y="4210"/>
                  </a:lnTo>
                  <a:cubicBezTo>
                    <a:pt x="4799" y="4588"/>
                    <a:pt x="5001" y="4899"/>
                    <a:pt x="5214" y="4899"/>
                  </a:cubicBezTo>
                  <a:cubicBezTo>
                    <a:pt x="5239" y="4899"/>
                    <a:pt x="5264" y="4895"/>
                    <a:pt x="5289" y="4886"/>
                  </a:cubicBezTo>
                  <a:cubicBezTo>
                    <a:pt x="5553" y="4802"/>
                    <a:pt x="5521" y="4392"/>
                    <a:pt x="5406" y="3964"/>
                  </a:cubicBezTo>
                  <a:lnTo>
                    <a:pt x="5406" y="3964"/>
                  </a:lnTo>
                  <a:cubicBezTo>
                    <a:pt x="5557" y="4269"/>
                    <a:pt x="5733" y="4521"/>
                    <a:pt x="5902" y="4521"/>
                  </a:cubicBezTo>
                  <a:cubicBezTo>
                    <a:pt x="5930" y="4521"/>
                    <a:pt x="5959" y="4513"/>
                    <a:pt x="5987" y="4498"/>
                  </a:cubicBezTo>
                  <a:cubicBezTo>
                    <a:pt x="6468" y="4234"/>
                    <a:pt x="5832" y="2451"/>
                    <a:pt x="5398" y="1830"/>
                  </a:cubicBezTo>
                  <a:cubicBezTo>
                    <a:pt x="5212" y="1536"/>
                    <a:pt x="4669" y="853"/>
                    <a:pt x="3847" y="465"/>
                  </a:cubicBezTo>
                  <a:cubicBezTo>
                    <a:pt x="3257" y="171"/>
                    <a:pt x="2048" y="0"/>
                    <a:pt x="2048" y="0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66"/>
            <p:cNvSpPr/>
            <p:nvPr/>
          </p:nvSpPr>
          <p:spPr>
            <a:xfrm>
              <a:off x="1516150" y="3246000"/>
              <a:ext cx="19025" cy="55450"/>
            </a:xfrm>
            <a:custGeom>
              <a:rect b="b" l="l" r="r" t="t"/>
              <a:pathLst>
                <a:path extrusionOk="0" h="2218" w="761">
                  <a:moveTo>
                    <a:pt x="0" y="0"/>
                  </a:moveTo>
                  <a:cubicBezTo>
                    <a:pt x="78" y="217"/>
                    <a:pt x="155" y="450"/>
                    <a:pt x="248" y="667"/>
                  </a:cubicBezTo>
                  <a:cubicBezTo>
                    <a:pt x="357" y="900"/>
                    <a:pt x="652" y="1675"/>
                    <a:pt x="760" y="2218"/>
                  </a:cubicBezTo>
                  <a:cubicBezTo>
                    <a:pt x="714" y="1908"/>
                    <a:pt x="652" y="1598"/>
                    <a:pt x="559" y="1303"/>
                  </a:cubicBezTo>
                  <a:cubicBezTo>
                    <a:pt x="481" y="1086"/>
                    <a:pt x="404" y="853"/>
                    <a:pt x="311" y="636"/>
                  </a:cubicBezTo>
                  <a:cubicBezTo>
                    <a:pt x="233" y="434"/>
                    <a:pt x="124" y="2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66"/>
            <p:cNvSpPr/>
            <p:nvPr/>
          </p:nvSpPr>
          <p:spPr>
            <a:xfrm>
              <a:off x="1496375" y="3253750"/>
              <a:ext cx="16700" cy="41700"/>
            </a:xfrm>
            <a:custGeom>
              <a:rect b="b" l="l" r="r" t="t"/>
              <a:pathLst>
                <a:path extrusionOk="0" h="1668" w="668">
                  <a:moveTo>
                    <a:pt x="0" y="0"/>
                  </a:moveTo>
                  <a:lnTo>
                    <a:pt x="0" y="0"/>
                  </a:lnTo>
                  <a:cubicBezTo>
                    <a:pt x="109" y="279"/>
                    <a:pt x="186" y="543"/>
                    <a:pt x="311" y="838"/>
                  </a:cubicBezTo>
                  <a:cubicBezTo>
                    <a:pt x="419" y="1132"/>
                    <a:pt x="543" y="1365"/>
                    <a:pt x="652" y="1644"/>
                  </a:cubicBezTo>
                  <a:cubicBezTo>
                    <a:pt x="659" y="1660"/>
                    <a:pt x="663" y="1668"/>
                    <a:pt x="665" y="1668"/>
                  </a:cubicBezTo>
                  <a:cubicBezTo>
                    <a:pt x="667" y="1668"/>
                    <a:pt x="667" y="1660"/>
                    <a:pt x="667" y="1644"/>
                  </a:cubicBezTo>
                  <a:cubicBezTo>
                    <a:pt x="574" y="1365"/>
                    <a:pt x="497" y="1086"/>
                    <a:pt x="388" y="822"/>
                  </a:cubicBezTo>
                  <a:cubicBezTo>
                    <a:pt x="264" y="543"/>
                    <a:pt x="140" y="2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66"/>
            <p:cNvSpPr/>
            <p:nvPr/>
          </p:nvSpPr>
          <p:spPr>
            <a:xfrm>
              <a:off x="1478025" y="3257450"/>
              <a:ext cx="12550" cy="33050"/>
            </a:xfrm>
            <a:custGeom>
              <a:rect b="b" l="l" r="r" t="t"/>
              <a:pathLst>
                <a:path extrusionOk="0" h="1322" w="502">
                  <a:moveTo>
                    <a:pt x="14" y="0"/>
                  </a:moveTo>
                  <a:cubicBezTo>
                    <a:pt x="7" y="0"/>
                    <a:pt x="0" y="7"/>
                    <a:pt x="21" y="7"/>
                  </a:cubicBezTo>
                  <a:cubicBezTo>
                    <a:pt x="21" y="2"/>
                    <a:pt x="17" y="0"/>
                    <a:pt x="14" y="0"/>
                  </a:cubicBezTo>
                  <a:close/>
                  <a:moveTo>
                    <a:pt x="21" y="7"/>
                  </a:moveTo>
                  <a:lnTo>
                    <a:pt x="21" y="7"/>
                  </a:lnTo>
                  <a:cubicBezTo>
                    <a:pt x="207" y="519"/>
                    <a:pt x="331" y="860"/>
                    <a:pt x="486" y="1310"/>
                  </a:cubicBezTo>
                  <a:cubicBezTo>
                    <a:pt x="486" y="1318"/>
                    <a:pt x="490" y="1322"/>
                    <a:pt x="494" y="1322"/>
                  </a:cubicBezTo>
                  <a:cubicBezTo>
                    <a:pt x="498" y="1322"/>
                    <a:pt x="502" y="1318"/>
                    <a:pt x="502" y="1310"/>
                  </a:cubicBezTo>
                  <a:cubicBezTo>
                    <a:pt x="378" y="860"/>
                    <a:pt x="223" y="411"/>
                    <a:pt x="21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66"/>
            <p:cNvSpPr/>
            <p:nvPr/>
          </p:nvSpPr>
          <p:spPr>
            <a:xfrm>
              <a:off x="1314050" y="3179725"/>
              <a:ext cx="141250" cy="79850"/>
            </a:xfrm>
            <a:custGeom>
              <a:rect b="b" l="l" r="r" t="t"/>
              <a:pathLst>
                <a:path extrusionOk="0" h="3194" w="5650">
                  <a:moveTo>
                    <a:pt x="3112" y="0"/>
                  </a:moveTo>
                  <a:cubicBezTo>
                    <a:pt x="1693" y="0"/>
                    <a:pt x="1" y="1571"/>
                    <a:pt x="236" y="1969"/>
                  </a:cubicBezTo>
                  <a:cubicBezTo>
                    <a:pt x="624" y="2620"/>
                    <a:pt x="3137" y="3194"/>
                    <a:pt x="3137" y="3194"/>
                  </a:cubicBezTo>
                  <a:lnTo>
                    <a:pt x="5649" y="402"/>
                  </a:lnTo>
                  <a:lnTo>
                    <a:pt x="3338" y="14"/>
                  </a:lnTo>
                  <a:cubicBezTo>
                    <a:pt x="3264" y="5"/>
                    <a:pt x="3189" y="0"/>
                    <a:pt x="3112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66"/>
            <p:cNvSpPr/>
            <p:nvPr/>
          </p:nvSpPr>
          <p:spPr>
            <a:xfrm>
              <a:off x="1314050" y="3179725"/>
              <a:ext cx="141250" cy="79850"/>
            </a:xfrm>
            <a:custGeom>
              <a:rect b="b" l="l" r="r" t="t"/>
              <a:pathLst>
                <a:path extrusionOk="0" h="3194" w="5650">
                  <a:moveTo>
                    <a:pt x="3112" y="0"/>
                  </a:moveTo>
                  <a:cubicBezTo>
                    <a:pt x="1693" y="0"/>
                    <a:pt x="1" y="1571"/>
                    <a:pt x="236" y="1969"/>
                  </a:cubicBezTo>
                  <a:cubicBezTo>
                    <a:pt x="624" y="2620"/>
                    <a:pt x="3137" y="3194"/>
                    <a:pt x="3137" y="3194"/>
                  </a:cubicBezTo>
                  <a:lnTo>
                    <a:pt x="5649" y="402"/>
                  </a:lnTo>
                  <a:lnTo>
                    <a:pt x="3338" y="14"/>
                  </a:lnTo>
                  <a:cubicBezTo>
                    <a:pt x="3264" y="5"/>
                    <a:pt x="3189" y="0"/>
                    <a:pt x="3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66"/>
            <p:cNvSpPr/>
            <p:nvPr/>
          </p:nvSpPr>
          <p:spPr>
            <a:xfrm>
              <a:off x="1354850" y="3179625"/>
              <a:ext cx="42675" cy="11725"/>
            </a:xfrm>
            <a:custGeom>
              <a:rect b="b" l="l" r="r" t="t"/>
              <a:pathLst>
                <a:path extrusionOk="0" h="469" w="1707">
                  <a:moveTo>
                    <a:pt x="1418" y="0"/>
                  </a:moveTo>
                  <a:cubicBezTo>
                    <a:pt x="911" y="0"/>
                    <a:pt x="418" y="168"/>
                    <a:pt x="0" y="468"/>
                  </a:cubicBezTo>
                  <a:cubicBezTo>
                    <a:pt x="222" y="335"/>
                    <a:pt x="1010" y="32"/>
                    <a:pt x="1621" y="32"/>
                  </a:cubicBezTo>
                  <a:cubicBezTo>
                    <a:pt x="1650" y="32"/>
                    <a:pt x="1678" y="33"/>
                    <a:pt x="1706" y="34"/>
                  </a:cubicBezTo>
                  <a:lnTo>
                    <a:pt x="1706" y="18"/>
                  </a:lnTo>
                  <a:cubicBezTo>
                    <a:pt x="1610" y="6"/>
                    <a:pt x="1514" y="0"/>
                    <a:pt x="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66"/>
            <p:cNvSpPr/>
            <p:nvPr/>
          </p:nvSpPr>
          <p:spPr>
            <a:xfrm>
              <a:off x="1375775" y="3189000"/>
              <a:ext cx="53150" cy="58575"/>
            </a:xfrm>
            <a:custGeom>
              <a:rect b="b" l="l" r="r" t="t"/>
              <a:pathLst>
                <a:path extrusionOk="0" h="2343" w="2126">
                  <a:moveTo>
                    <a:pt x="2126" y="0"/>
                  </a:moveTo>
                  <a:lnTo>
                    <a:pt x="2126" y="0"/>
                  </a:lnTo>
                  <a:cubicBezTo>
                    <a:pt x="1955" y="155"/>
                    <a:pt x="1800" y="326"/>
                    <a:pt x="1645" y="496"/>
                  </a:cubicBezTo>
                  <a:cubicBezTo>
                    <a:pt x="1350" y="791"/>
                    <a:pt x="1087" y="1101"/>
                    <a:pt x="807" y="1412"/>
                  </a:cubicBezTo>
                  <a:cubicBezTo>
                    <a:pt x="544" y="1722"/>
                    <a:pt x="249" y="2016"/>
                    <a:pt x="1" y="2342"/>
                  </a:cubicBezTo>
                  <a:cubicBezTo>
                    <a:pt x="171" y="2203"/>
                    <a:pt x="342" y="2032"/>
                    <a:pt x="482" y="1830"/>
                  </a:cubicBezTo>
                  <a:cubicBezTo>
                    <a:pt x="776" y="1551"/>
                    <a:pt x="1024" y="1241"/>
                    <a:pt x="1319" y="931"/>
                  </a:cubicBezTo>
                  <a:cubicBezTo>
                    <a:pt x="1598" y="621"/>
                    <a:pt x="1878" y="31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66"/>
            <p:cNvSpPr/>
            <p:nvPr/>
          </p:nvSpPr>
          <p:spPr>
            <a:xfrm>
              <a:off x="1393225" y="3179675"/>
              <a:ext cx="63225" cy="12050"/>
            </a:xfrm>
            <a:custGeom>
              <a:rect b="b" l="l" r="r" t="t"/>
              <a:pathLst>
                <a:path extrusionOk="0" h="482" w="2529">
                  <a:moveTo>
                    <a:pt x="1" y="1"/>
                  </a:moveTo>
                  <a:cubicBezTo>
                    <a:pt x="1" y="1"/>
                    <a:pt x="16" y="32"/>
                    <a:pt x="32" y="32"/>
                  </a:cubicBezTo>
                  <a:cubicBezTo>
                    <a:pt x="37" y="32"/>
                    <a:pt x="44" y="32"/>
                    <a:pt x="50" y="32"/>
                  </a:cubicBezTo>
                  <a:cubicBezTo>
                    <a:pt x="400" y="32"/>
                    <a:pt x="2299" y="420"/>
                    <a:pt x="2451" y="420"/>
                  </a:cubicBezTo>
                  <a:cubicBezTo>
                    <a:pt x="2451" y="435"/>
                    <a:pt x="2436" y="435"/>
                    <a:pt x="2436" y="466"/>
                  </a:cubicBezTo>
                  <a:cubicBezTo>
                    <a:pt x="2436" y="466"/>
                    <a:pt x="2436" y="482"/>
                    <a:pt x="2451" y="482"/>
                  </a:cubicBezTo>
                  <a:cubicBezTo>
                    <a:pt x="2482" y="482"/>
                    <a:pt x="2498" y="435"/>
                    <a:pt x="2513" y="435"/>
                  </a:cubicBezTo>
                  <a:cubicBezTo>
                    <a:pt x="2529" y="435"/>
                    <a:pt x="2529" y="420"/>
                    <a:pt x="2529" y="420"/>
                  </a:cubicBezTo>
                  <a:cubicBezTo>
                    <a:pt x="2498" y="373"/>
                    <a:pt x="2498" y="373"/>
                    <a:pt x="2482" y="373"/>
                  </a:cubicBezTo>
                  <a:cubicBezTo>
                    <a:pt x="2327" y="327"/>
                    <a:pt x="2172" y="296"/>
                    <a:pt x="2017" y="265"/>
                  </a:cubicBezTo>
                  <a:cubicBezTo>
                    <a:pt x="1862" y="234"/>
                    <a:pt x="1707" y="218"/>
                    <a:pt x="1552" y="187"/>
                  </a:cubicBezTo>
                  <a:cubicBezTo>
                    <a:pt x="1242" y="141"/>
                    <a:pt x="57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66"/>
            <p:cNvSpPr/>
            <p:nvPr/>
          </p:nvSpPr>
          <p:spPr>
            <a:xfrm>
              <a:off x="1463350" y="3041975"/>
              <a:ext cx="145500" cy="174250"/>
            </a:xfrm>
            <a:custGeom>
              <a:rect b="b" l="l" r="r" t="t"/>
              <a:pathLst>
                <a:path extrusionOk="0" h="6970" w="5820">
                  <a:moveTo>
                    <a:pt x="483" y="1"/>
                  </a:moveTo>
                  <a:cubicBezTo>
                    <a:pt x="126" y="1"/>
                    <a:pt x="1" y="380"/>
                    <a:pt x="561" y="1492"/>
                  </a:cubicBezTo>
                  <a:cubicBezTo>
                    <a:pt x="1678" y="3756"/>
                    <a:pt x="2686" y="5804"/>
                    <a:pt x="3663" y="6843"/>
                  </a:cubicBezTo>
                  <a:cubicBezTo>
                    <a:pt x="3732" y="6921"/>
                    <a:pt x="3917" y="6970"/>
                    <a:pt x="4149" y="6970"/>
                  </a:cubicBezTo>
                  <a:cubicBezTo>
                    <a:pt x="4704" y="6970"/>
                    <a:pt x="5531" y="6688"/>
                    <a:pt x="5695" y="5835"/>
                  </a:cubicBezTo>
                  <a:cubicBezTo>
                    <a:pt x="5819" y="5199"/>
                    <a:pt x="3927" y="2624"/>
                    <a:pt x="1554" y="546"/>
                  </a:cubicBezTo>
                  <a:cubicBezTo>
                    <a:pt x="1203" y="243"/>
                    <a:pt x="769" y="1"/>
                    <a:pt x="483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66"/>
            <p:cNvSpPr/>
            <p:nvPr/>
          </p:nvSpPr>
          <p:spPr>
            <a:xfrm>
              <a:off x="1463350" y="3041975"/>
              <a:ext cx="145500" cy="174250"/>
            </a:xfrm>
            <a:custGeom>
              <a:rect b="b" l="l" r="r" t="t"/>
              <a:pathLst>
                <a:path extrusionOk="0" h="6970" w="5820">
                  <a:moveTo>
                    <a:pt x="483" y="1"/>
                  </a:moveTo>
                  <a:cubicBezTo>
                    <a:pt x="126" y="1"/>
                    <a:pt x="1" y="380"/>
                    <a:pt x="561" y="1492"/>
                  </a:cubicBezTo>
                  <a:cubicBezTo>
                    <a:pt x="1678" y="3756"/>
                    <a:pt x="2686" y="5804"/>
                    <a:pt x="3663" y="6843"/>
                  </a:cubicBezTo>
                  <a:cubicBezTo>
                    <a:pt x="3732" y="6921"/>
                    <a:pt x="3917" y="6970"/>
                    <a:pt x="4149" y="6970"/>
                  </a:cubicBezTo>
                  <a:cubicBezTo>
                    <a:pt x="4704" y="6970"/>
                    <a:pt x="5531" y="6688"/>
                    <a:pt x="5695" y="5835"/>
                  </a:cubicBezTo>
                  <a:cubicBezTo>
                    <a:pt x="5819" y="5199"/>
                    <a:pt x="3927" y="2624"/>
                    <a:pt x="1554" y="546"/>
                  </a:cubicBezTo>
                  <a:cubicBezTo>
                    <a:pt x="1203" y="243"/>
                    <a:pt x="769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66"/>
            <p:cNvSpPr/>
            <p:nvPr/>
          </p:nvSpPr>
          <p:spPr>
            <a:xfrm>
              <a:off x="1483575" y="3093650"/>
              <a:ext cx="61150" cy="108500"/>
            </a:xfrm>
            <a:custGeom>
              <a:rect b="b" l="l" r="r" t="t"/>
              <a:pathLst>
                <a:path extrusionOk="0" h="4340" w="2446">
                  <a:moveTo>
                    <a:pt x="23" y="1"/>
                  </a:moveTo>
                  <a:cubicBezTo>
                    <a:pt x="14" y="1"/>
                    <a:pt x="1" y="14"/>
                    <a:pt x="1" y="14"/>
                  </a:cubicBezTo>
                  <a:cubicBezTo>
                    <a:pt x="150" y="388"/>
                    <a:pt x="299" y="732"/>
                    <a:pt x="476" y="1090"/>
                  </a:cubicBezTo>
                  <a:lnTo>
                    <a:pt x="476" y="1090"/>
                  </a:lnTo>
                  <a:lnTo>
                    <a:pt x="373" y="960"/>
                  </a:lnTo>
                  <a:cubicBezTo>
                    <a:pt x="295" y="867"/>
                    <a:pt x="233" y="743"/>
                    <a:pt x="156" y="650"/>
                  </a:cubicBezTo>
                  <a:lnTo>
                    <a:pt x="140" y="650"/>
                  </a:lnTo>
                  <a:lnTo>
                    <a:pt x="140" y="666"/>
                  </a:lnTo>
                  <a:cubicBezTo>
                    <a:pt x="218" y="821"/>
                    <a:pt x="295" y="960"/>
                    <a:pt x="388" y="1100"/>
                  </a:cubicBezTo>
                  <a:cubicBezTo>
                    <a:pt x="435" y="1147"/>
                    <a:pt x="497" y="1224"/>
                    <a:pt x="543" y="1286"/>
                  </a:cubicBezTo>
                  <a:cubicBezTo>
                    <a:pt x="621" y="1441"/>
                    <a:pt x="698" y="1612"/>
                    <a:pt x="791" y="1767"/>
                  </a:cubicBezTo>
                  <a:cubicBezTo>
                    <a:pt x="1086" y="2356"/>
                    <a:pt x="1427" y="2915"/>
                    <a:pt x="1769" y="3457"/>
                  </a:cubicBezTo>
                  <a:cubicBezTo>
                    <a:pt x="1862" y="3613"/>
                    <a:pt x="1955" y="3768"/>
                    <a:pt x="2079" y="3907"/>
                  </a:cubicBezTo>
                  <a:cubicBezTo>
                    <a:pt x="2203" y="4047"/>
                    <a:pt x="2311" y="4202"/>
                    <a:pt x="2436" y="4326"/>
                  </a:cubicBezTo>
                  <a:cubicBezTo>
                    <a:pt x="2249" y="4062"/>
                    <a:pt x="2079" y="3783"/>
                    <a:pt x="1924" y="3504"/>
                  </a:cubicBezTo>
                  <a:cubicBezTo>
                    <a:pt x="1753" y="3225"/>
                    <a:pt x="1598" y="2930"/>
                    <a:pt x="1427" y="2666"/>
                  </a:cubicBezTo>
                  <a:cubicBezTo>
                    <a:pt x="1086" y="2108"/>
                    <a:pt x="807" y="1534"/>
                    <a:pt x="512" y="976"/>
                  </a:cubicBezTo>
                  <a:cubicBezTo>
                    <a:pt x="357" y="650"/>
                    <a:pt x="187" y="340"/>
                    <a:pt x="32" y="14"/>
                  </a:cubicBezTo>
                  <a:cubicBezTo>
                    <a:pt x="32" y="4"/>
                    <a:pt x="28" y="1"/>
                    <a:pt x="23" y="1"/>
                  </a:cubicBezTo>
                  <a:close/>
                  <a:moveTo>
                    <a:pt x="2436" y="4326"/>
                  </a:moveTo>
                  <a:cubicBezTo>
                    <a:pt x="2436" y="4336"/>
                    <a:pt x="2437" y="4340"/>
                    <a:pt x="2439" y="4340"/>
                  </a:cubicBezTo>
                  <a:cubicBezTo>
                    <a:pt x="2442" y="4340"/>
                    <a:pt x="2446" y="4326"/>
                    <a:pt x="2436" y="4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66"/>
            <p:cNvSpPr/>
            <p:nvPr/>
          </p:nvSpPr>
          <p:spPr>
            <a:xfrm>
              <a:off x="1552975" y="3073300"/>
              <a:ext cx="100450" cy="137875"/>
            </a:xfrm>
            <a:custGeom>
              <a:rect b="b" l="l" r="r" t="t"/>
              <a:pathLst>
                <a:path extrusionOk="0" h="5515" w="4018">
                  <a:moveTo>
                    <a:pt x="2463" y="0"/>
                  </a:moveTo>
                  <a:cubicBezTo>
                    <a:pt x="1627" y="0"/>
                    <a:pt x="754" y="117"/>
                    <a:pt x="714" y="332"/>
                  </a:cubicBezTo>
                  <a:cubicBezTo>
                    <a:pt x="218" y="3434"/>
                    <a:pt x="1" y="4721"/>
                    <a:pt x="451" y="5373"/>
                  </a:cubicBezTo>
                  <a:cubicBezTo>
                    <a:pt x="516" y="5468"/>
                    <a:pt x="644" y="5515"/>
                    <a:pt x="811" y="5515"/>
                  </a:cubicBezTo>
                  <a:cubicBezTo>
                    <a:pt x="1437" y="5515"/>
                    <a:pt x="2621" y="4855"/>
                    <a:pt x="3196" y="3558"/>
                  </a:cubicBezTo>
                  <a:cubicBezTo>
                    <a:pt x="3351" y="3201"/>
                    <a:pt x="3940" y="921"/>
                    <a:pt x="4002" y="332"/>
                  </a:cubicBezTo>
                  <a:cubicBezTo>
                    <a:pt x="4017" y="105"/>
                    <a:pt x="3257" y="0"/>
                    <a:pt x="2463" y="0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66"/>
            <p:cNvSpPr/>
            <p:nvPr/>
          </p:nvSpPr>
          <p:spPr>
            <a:xfrm>
              <a:off x="1620450" y="2978700"/>
              <a:ext cx="39525" cy="71125"/>
            </a:xfrm>
            <a:custGeom>
              <a:rect b="b" l="l" r="r" t="t"/>
              <a:pathLst>
                <a:path extrusionOk="0" h="2845" w="1581">
                  <a:moveTo>
                    <a:pt x="1254" y="1"/>
                  </a:moveTo>
                  <a:cubicBezTo>
                    <a:pt x="1155" y="1"/>
                    <a:pt x="1030" y="54"/>
                    <a:pt x="884" y="177"/>
                  </a:cubicBezTo>
                  <a:cubicBezTo>
                    <a:pt x="93" y="875"/>
                    <a:pt x="0" y="2208"/>
                    <a:pt x="93" y="2643"/>
                  </a:cubicBezTo>
                  <a:lnTo>
                    <a:pt x="1412" y="2844"/>
                  </a:lnTo>
                  <a:cubicBezTo>
                    <a:pt x="1303" y="1852"/>
                    <a:pt x="1102" y="1619"/>
                    <a:pt x="1427" y="719"/>
                  </a:cubicBezTo>
                  <a:cubicBezTo>
                    <a:pt x="1581" y="313"/>
                    <a:pt x="1494" y="1"/>
                    <a:pt x="1254" y="1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66"/>
            <p:cNvSpPr/>
            <p:nvPr/>
          </p:nvSpPr>
          <p:spPr>
            <a:xfrm>
              <a:off x="1546400" y="2954750"/>
              <a:ext cx="93850" cy="111350"/>
            </a:xfrm>
            <a:custGeom>
              <a:rect b="b" l="l" r="r" t="t"/>
              <a:pathLst>
                <a:path extrusionOk="0" h="4454" w="3754">
                  <a:moveTo>
                    <a:pt x="1485" y="0"/>
                  </a:moveTo>
                  <a:cubicBezTo>
                    <a:pt x="1362" y="0"/>
                    <a:pt x="1267" y="74"/>
                    <a:pt x="1210" y="173"/>
                  </a:cubicBezTo>
                  <a:lnTo>
                    <a:pt x="31" y="4143"/>
                  </a:lnTo>
                  <a:cubicBezTo>
                    <a:pt x="0" y="4268"/>
                    <a:pt x="31" y="4361"/>
                    <a:pt x="155" y="4361"/>
                  </a:cubicBezTo>
                  <a:lnTo>
                    <a:pt x="2249" y="4454"/>
                  </a:lnTo>
                  <a:cubicBezTo>
                    <a:pt x="2373" y="4454"/>
                    <a:pt x="2497" y="4376"/>
                    <a:pt x="2528" y="4268"/>
                  </a:cubicBezTo>
                  <a:lnTo>
                    <a:pt x="3722" y="297"/>
                  </a:lnTo>
                  <a:cubicBezTo>
                    <a:pt x="3753" y="173"/>
                    <a:pt x="3722" y="80"/>
                    <a:pt x="3598" y="80"/>
                  </a:cubicBezTo>
                  <a:lnTo>
                    <a:pt x="1520" y="2"/>
                  </a:lnTo>
                  <a:cubicBezTo>
                    <a:pt x="1508" y="1"/>
                    <a:pt x="1496" y="0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66"/>
            <p:cNvSpPr/>
            <p:nvPr/>
          </p:nvSpPr>
          <p:spPr>
            <a:xfrm>
              <a:off x="1552600" y="2954750"/>
              <a:ext cx="93475" cy="110975"/>
            </a:xfrm>
            <a:custGeom>
              <a:rect b="b" l="l" r="r" t="t"/>
              <a:pathLst>
                <a:path extrusionOk="0" h="4439" w="3739">
                  <a:moveTo>
                    <a:pt x="1476" y="0"/>
                  </a:moveTo>
                  <a:cubicBezTo>
                    <a:pt x="1375" y="0"/>
                    <a:pt x="1268" y="74"/>
                    <a:pt x="1225" y="173"/>
                  </a:cubicBezTo>
                  <a:lnTo>
                    <a:pt x="31" y="4143"/>
                  </a:lnTo>
                  <a:cubicBezTo>
                    <a:pt x="0" y="4268"/>
                    <a:pt x="31" y="4361"/>
                    <a:pt x="155" y="4361"/>
                  </a:cubicBezTo>
                  <a:lnTo>
                    <a:pt x="2234" y="4438"/>
                  </a:lnTo>
                  <a:cubicBezTo>
                    <a:pt x="2358" y="4438"/>
                    <a:pt x="2482" y="4361"/>
                    <a:pt x="2513" y="4252"/>
                  </a:cubicBezTo>
                  <a:lnTo>
                    <a:pt x="3707" y="297"/>
                  </a:lnTo>
                  <a:cubicBezTo>
                    <a:pt x="3738" y="173"/>
                    <a:pt x="3707" y="80"/>
                    <a:pt x="3583" y="80"/>
                  </a:cubicBezTo>
                  <a:lnTo>
                    <a:pt x="1505" y="2"/>
                  </a:lnTo>
                  <a:cubicBezTo>
                    <a:pt x="1495" y="1"/>
                    <a:pt x="1486" y="0"/>
                    <a:pt x="1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66"/>
            <p:cNvSpPr/>
            <p:nvPr/>
          </p:nvSpPr>
          <p:spPr>
            <a:xfrm>
              <a:off x="1587875" y="2959400"/>
              <a:ext cx="9325" cy="9050"/>
            </a:xfrm>
            <a:custGeom>
              <a:rect b="b" l="l" r="r" t="t"/>
              <a:pathLst>
                <a:path extrusionOk="0" h="362" w="373">
                  <a:moveTo>
                    <a:pt x="194" y="1"/>
                  </a:moveTo>
                  <a:cubicBezTo>
                    <a:pt x="112" y="1"/>
                    <a:pt x="44" y="73"/>
                    <a:pt x="16" y="158"/>
                  </a:cubicBezTo>
                  <a:cubicBezTo>
                    <a:pt x="1" y="266"/>
                    <a:pt x="78" y="359"/>
                    <a:pt x="171" y="359"/>
                  </a:cubicBezTo>
                  <a:cubicBezTo>
                    <a:pt x="181" y="361"/>
                    <a:pt x="190" y="361"/>
                    <a:pt x="199" y="361"/>
                  </a:cubicBezTo>
                  <a:cubicBezTo>
                    <a:pt x="295" y="361"/>
                    <a:pt x="373" y="289"/>
                    <a:pt x="373" y="204"/>
                  </a:cubicBezTo>
                  <a:cubicBezTo>
                    <a:pt x="373" y="111"/>
                    <a:pt x="295" y="34"/>
                    <a:pt x="218" y="3"/>
                  </a:cubicBezTo>
                  <a:cubicBezTo>
                    <a:pt x="210" y="1"/>
                    <a:pt x="20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66"/>
            <p:cNvSpPr/>
            <p:nvPr/>
          </p:nvSpPr>
          <p:spPr>
            <a:xfrm>
              <a:off x="1565000" y="2971375"/>
              <a:ext cx="92300" cy="147850"/>
            </a:xfrm>
            <a:custGeom>
              <a:rect b="b" l="l" r="r" t="t"/>
              <a:pathLst>
                <a:path extrusionOk="0" h="5914" w="3692">
                  <a:moveTo>
                    <a:pt x="881" y="1"/>
                  </a:moveTo>
                  <a:cubicBezTo>
                    <a:pt x="602" y="1"/>
                    <a:pt x="454" y="154"/>
                    <a:pt x="807" y="563"/>
                  </a:cubicBezTo>
                  <a:cubicBezTo>
                    <a:pt x="1226" y="1043"/>
                    <a:pt x="1629" y="1214"/>
                    <a:pt x="1831" y="1540"/>
                  </a:cubicBezTo>
                  <a:cubicBezTo>
                    <a:pt x="1831" y="1540"/>
                    <a:pt x="760" y="1617"/>
                    <a:pt x="528" y="2083"/>
                  </a:cubicBezTo>
                  <a:cubicBezTo>
                    <a:pt x="311" y="2501"/>
                    <a:pt x="140" y="2920"/>
                    <a:pt x="1" y="3354"/>
                  </a:cubicBezTo>
                  <a:lnTo>
                    <a:pt x="233" y="3463"/>
                  </a:lnTo>
                  <a:cubicBezTo>
                    <a:pt x="233" y="3463"/>
                    <a:pt x="63" y="3928"/>
                    <a:pt x="311" y="4611"/>
                  </a:cubicBezTo>
                  <a:lnTo>
                    <a:pt x="3102" y="5913"/>
                  </a:lnTo>
                  <a:cubicBezTo>
                    <a:pt x="3102" y="5913"/>
                    <a:pt x="3692" y="4626"/>
                    <a:pt x="3676" y="3556"/>
                  </a:cubicBezTo>
                  <a:cubicBezTo>
                    <a:pt x="3645" y="2827"/>
                    <a:pt x="3413" y="1230"/>
                    <a:pt x="1505" y="175"/>
                  </a:cubicBezTo>
                  <a:cubicBezTo>
                    <a:pt x="1312" y="69"/>
                    <a:pt x="1067" y="1"/>
                    <a:pt x="881" y="1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66"/>
            <p:cNvSpPr/>
            <p:nvPr/>
          </p:nvSpPr>
          <p:spPr>
            <a:xfrm>
              <a:off x="1544450" y="2999250"/>
              <a:ext cx="108975" cy="69750"/>
            </a:xfrm>
            <a:custGeom>
              <a:rect b="b" l="l" r="r" t="t"/>
              <a:pathLst>
                <a:path extrusionOk="0" h="2790" w="4359">
                  <a:moveTo>
                    <a:pt x="1022" y="0"/>
                  </a:moveTo>
                  <a:cubicBezTo>
                    <a:pt x="769" y="0"/>
                    <a:pt x="574" y="64"/>
                    <a:pt x="497" y="223"/>
                  </a:cubicBezTo>
                  <a:cubicBezTo>
                    <a:pt x="295" y="611"/>
                    <a:pt x="838" y="844"/>
                    <a:pt x="838" y="844"/>
                  </a:cubicBezTo>
                  <a:cubicBezTo>
                    <a:pt x="838" y="844"/>
                    <a:pt x="767" y="833"/>
                    <a:pt x="670" y="833"/>
                  </a:cubicBezTo>
                  <a:cubicBezTo>
                    <a:pt x="474" y="833"/>
                    <a:pt x="171" y="875"/>
                    <a:pt x="109" y="1123"/>
                  </a:cubicBezTo>
                  <a:cubicBezTo>
                    <a:pt x="16" y="1479"/>
                    <a:pt x="435" y="1635"/>
                    <a:pt x="435" y="1635"/>
                  </a:cubicBezTo>
                  <a:cubicBezTo>
                    <a:pt x="435" y="1635"/>
                    <a:pt x="32" y="1650"/>
                    <a:pt x="16" y="2007"/>
                  </a:cubicBezTo>
                  <a:cubicBezTo>
                    <a:pt x="1" y="2425"/>
                    <a:pt x="823" y="2301"/>
                    <a:pt x="1179" y="2782"/>
                  </a:cubicBezTo>
                  <a:cubicBezTo>
                    <a:pt x="1183" y="2787"/>
                    <a:pt x="1193" y="2790"/>
                    <a:pt x="1209" y="2790"/>
                  </a:cubicBezTo>
                  <a:cubicBezTo>
                    <a:pt x="1538" y="2790"/>
                    <a:pt x="4359" y="1774"/>
                    <a:pt x="4359" y="1774"/>
                  </a:cubicBezTo>
                  <a:cubicBezTo>
                    <a:pt x="4111" y="1479"/>
                    <a:pt x="3521" y="890"/>
                    <a:pt x="2901" y="564"/>
                  </a:cubicBezTo>
                  <a:cubicBezTo>
                    <a:pt x="2420" y="308"/>
                    <a:pt x="1580" y="0"/>
                    <a:pt x="1022" y="0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66"/>
            <p:cNvSpPr/>
            <p:nvPr/>
          </p:nvSpPr>
          <p:spPr>
            <a:xfrm>
              <a:off x="1565775" y="3020225"/>
              <a:ext cx="45000" cy="12925"/>
            </a:xfrm>
            <a:custGeom>
              <a:rect b="b" l="l" r="r" t="t"/>
              <a:pathLst>
                <a:path extrusionOk="0" h="517" w="1800">
                  <a:moveTo>
                    <a:pt x="153" y="0"/>
                  </a:moveTo>
                  <a:cubicBezTo>
                    <a:pt x="107" y="0"/>
                    <a:pt x="62" y="1"/>
                    <a:pt x="16" y="5"/>
                  </a:cubicBezTo>
                  <a:cubicBezTo>
                    <a:pt x="1" y="5"/>
                    <a:pt x="1" y="20"/>
                    <a:pt x="16" y="20"/>
                  </a:cubicBezTo>
                  <a:cubicBezTo>
                    <a:pt x="605" y="113"/>
                    <a:pt x="1210" y="284"/>
                    <a:pt x="1800" y="516"/>
                  </a:cubicBezTo>
                  <a:cubicBezTo>
                    <a:pt x="1524" y="299"/>
                    <a:pt x="81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66"/>
            <p:cNvSpPr/>
            <p:nvPr/>
          </p:nvSpPr>
          <p:spPr>
            <a:xfrm>
              <a:off x="1554925" y="3039900"/>
              <a:ext cx="46150" cy="10700"/>
            </a:xfrm>
            <a:custGeom>
              <a:rect b="b" l="l" r="r" t="t"/>
              <a:pathLst>
                <a:path extrusionOk="0" h="428" w="1846">
                  <a:moveTo>
                    <a:pt x="212" y="0"/>
                  </a:moveTo>
                  <a:cubicBezTo>
                    <a:pt x="146" y="0"/>
                    <a:pt x="80" y="3"/>
                    <a:pt x="16" y="9"/>
                  </a:cubicBezTo>
                  <a:cubicBezTo>
                    <a:pt x="0" y="9"/>
                    <a:pt x="0" y="24"/>
                    <a:pt x="16" y="24"/>
                  </a:cubicBezTo>
                  <a:cubicBezTo>
                    <a:pt x="636" y="102"/>
                    <a:pt x="1257" y="241"/>
                    <a:pt x="1846" y="427"/>
                  </a:cubicBezTo>
                  <a:cubicBezTo>
                    <a:pt x="1592" y="272"/>
                    <a:pt x="886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66"/>
            <p:cNvSpPr/>
            <p:nvPr/>
          </p:nvSpPr>
          <p:spPr>
            <a:xfrm>
              <a:off x="1540950" y="3107950"/>
              <a:ext cx="113250" cy="109350"/>
            </a:xfrm>
            <a:custGeom>
              <a:rect b="b" l="l" r="r" t="t"/>
              <a:pathLst>
                <a:path extrusionOk="0" h="4374" w="4530">
                  <a:moveTo>
                    <a:pt x="4530" y="1"/>
                  </a:moveTo>
                  <a:lnTo>
                    <a:pt x="761" y="1071"/>
                  </a:lnTo>
                  <a:cubicBezTo>
                    <a:pt x="761" y="1071"/>
                    <a:pt x="1" y="3552"/>
                    <a:pt x="482" y="4173"/>
                  </a:cubicBezTo>
                  <a:cubicBezTo>
                    <a:pt x="587" y="4310"/>
                    <a:pt x="776" y="4373"/>
                    <a:pt x="1013" y="4373"/>
                  </a:cubicBezTo>
                  <a:cubicBezTo>
                    <a:pt x="1901" y="4373"/>
                    <a:pt x="3465" y="3496"/>
                    <a:pt x="3832" y="2358"/>
                  </a:cubicBezTo>
                  <a:lnTo>
                    <a:pt x="4530" y="1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66"/>
            <p:cNvSpPr/>
            <p:nvPr/>
          </p:nvSpPr>
          <p:spPr>
            <a:xfrm>
              <a:off x="1540950" y="3107950"/>
              <a:ext cx="113250" cy="109350"/>
            </a:xfrm>
            <a:custGeom>
              <a:rect b="b" l="l" r="r" t="t"/>
              <a:pathLst>
                <a:path extrusionOk="0" h="4374" w="4530">
                  <a:moveTo>
                    <a:pt x="4530" y="1"/>
                  </a:moveTo>
                  <a:lnTo>
                    <a:pt x="761" y="1071"/>
                  </a:lnTo>
                  <a:cubicBezTo>
                    <a:pt x="761" y="1071"/>
                    <a:pt x="1" y="3552"/>
                    <a:pt x="482" y="4173"/>
                  </a:cubicBezTo>
                  <a:cubicBezTo>
                    <a:pt x="587" y="4310"/>
                    <a:pt x="776" y="4373"/>
                    <a:pt x="1013" y="4373"/>
                  </a:cubicBezTo>
                  <a:cubicBezTo>
                    <a:pt x="1901" y="4373"/>
                    <a:pt x="3465" y="3496"/>
                    <a:pt x="3832" y="2358"/>
                  </a:cubicBezTo>
                  <a:lnTo>
                    <a:pt x="4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66"/>
            <p:cNvSpPr/>
            <p:nvPr/>
          </p:nvSpPr>
          <p:spPr>
            <a:xfrm>
              <a:off x="1562675" y="3132375"/>
              <a:ext cx="79900" cy="24075"/>
            </a:xfrm>
            <a:custGeom>
              <a:rect b="b" l="l" r="r" t="t"/>
              <a:pathLst>
                <a:path extrusionOk="0" h="963" w="3196">
                  <a:moveTo>
                    <a:pt x="3195" y="1"/>
                  </a:moveTo>
                  <a:cubicBezTo>
                    <a:pt x="2777" y="109"/>
                    <a:pt x="2373" y="218"/>
                    <a:pt x="1939" y="342"/>
                  </a:cubicBezTo>
                  <a:cubicBezTo>
                    <a:pt x="1520" y="451"/>
                    <a:pt x="1102" y="575"/>
                    <a:pt x="698" y="714"/>
                  </a:cubicBezTo>
                  <a:cubicBezTo>
                    <a:pt x="466" y="792"/>
                    <a:pt x="233" y="838"/>
                    <a:pt x="0" y="947"/>
                  </a:cubicBezTo>
                  <a:lnTo>
                    <a:pt x="0" y="962"/>
                  </a:lnTo>
                  <a:cubicBezTo>
                    <a:pt x="435" y="869"/>
                    <a:pt x="838" y="745"/>
                    <a:pt x="1257" y="637"/>
                  </a:cubicBezTo>
                  <a:cubicBezTo>
                    <a:pt x="1675" y="513"/>
                    <a:pt x="2094" y="389"/>
                    <a:pt x="2498" y="264"/>
                  </a:cubicBezTo>
                  <a:cubicBezTo>
                    <a:pt x="2730" y="187"/>
                    <a:pt x="2963" y="125"/>
                    <a:pt x="3195" y="32"/>
                  </a:cubicBezTo>
                  <a:lnTo>
                    <a:pt x="3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66"/>
            <p:cNvSpPr/>
            <p:nvPr/>
          </p:nvSpPr>
          <p:spPr>
            <a:xfrm>
              <a:off x="1546775" y="3133550"/>
              <a:ext cx="17000" cy="67100"/>
            </a:xfrm>
            <a:custGeom>
              <a:rect b="b" l="l" r="r" t="t"/>
              <a:pathLst>
                <a:path extrusionOk="0" h="2684" w="680">
                  <a:moveTo>
                    <a:pt x="652" y="0"/>
                  </a:moveTo>
                  <a:cubicBezTo>
                    <a:pt x="662" y="5"/>
                    <a:pt x="669" y="7"/>
                    <a:pt x="673" y="7"/>
                  </a:cubicBezTo>
                  <a:cubicBezTo>
                    <a:pt x="680" y="7"/>
                    <a:pt x="673" y="0"/>
                    <a:pt x="652" y="0"/>
                  </a:cubicBezTo>
                  <a:close/>
                  <a:moveTo>
                    <a:pt x="652" y="0"/>
                  </a:moveTo>
                  <a:cubicBezTo>
                    <a:pt x="605" y="0"/>
                    <a:pt x="543" y="16"/>
                    <a:pt x="481" y="16"/>
                  </a:cubicBezTo>
                  <a:lnTo>
                    <a:pt x="466" y="47"/>
                  </a:lnTo>
                  <a:cubicBezTo>
                    <a:pt x="404" y="248"/>
                    <a:pt x="342" y="481"/>
                    <a:pt x="311" y="714"/>
                  </a:cubicBezTo>
                  <a:cubicBezTo>
                    <a:pt x="264" y="946"/>
                    <a:pt x="233" y="1164"/>
                    <a:pt x="187" y="1381"/>
                  </a:cubicBezTo>
                  <a:cubicBezTo>
                    <a:pt x="171" y="1489"/>
                    <a:pt x="156" y="1613"/>
                    <a:pt x="140" y="1753"/>
                  </a:cubicBezTo>
                  <a:cubicBezTo>
                    <a:pt x="63" y="1908"/>
                    <a:pt x="16" y="2063"/>
                    <a:pt x="1" y="2218"/>
                  </a:cubicBezTo>
                  <a:lnTo>
                    <a:pt x="16" y="2218"/>
                  </a:lnTo>
                  <a:cubicBezTo>
                    <a:pt x="32" y="2079"/>
                    <a:pt x="78" y="1923"/>
                    <a:pt x="140" y="1784"/>
                  </a:cubicBezTo>
                  <a:lnTo>
                    <a:pt x="140" y="1784"/>
                  </a:lnTo>
                  <a:cubicBezTo>
                    <a:pt x="99" y="2043"/>
                    <a:pt x="106" y="2314"/>
                    <a:pt x="140" y="2576"/>
                  </a:cubicBezTo>
                  <a:lnTo>
                    <a:pt x="140" y="2576"/>
                  </a:lnTo>
                  <a:cubicBezTo>
                    <a:pt x="96" y="2173"/>
                    <a:pt x="193" y="1750"/>
                    <a:pt x="264" y="1365"/>
                  </a:cubicBezTo>
                  <a:lnTo>
                    <a:pt x="388" y="714"/>
                  </a:lnTo>
                  <a:cubicBezTo>
                    <a:pt x="419" y="512"/>
                    <a:pt x="481" y="295"/>
                    <a:pt x="512" y="78"/>
                  </a:cubicBezTo>
                  <a:cubicBezTo>
                    <a:pt x="559" y="62"/>
                    <a:pt x="621" y="47"/>
                    <a:pt x="652" y="0"/>
                  </a:cubicBezTo>
                  <a:close/>
                  <a:moveTo>
                    <a:pt x="140" y="2576"/>
                  </a:moveTo>
                  <a:cubicBezTo>
                    <a:pt x="144" y="2612"/>
                    <a:pt x="149" y="2648"/>
                    <a:pt x="156" y="2683"/>
                  </a:cubicBezTo>
                  <a:cubicBezTo>
                    <a:pt x="150" y="2648"/>
                    <a:pt x="145" y="2612"/>
                    <a:pt x="140" y="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66"/>
            <p:cNvSpPr/>
            <p:nvPr/>
          </p:nvSpPr>
          <p:spPr>
            <a:xfrm>
              <a:off x="1416500" y="3036100"/>
              <a:ext cx="80275" cy="47075"/>
            </a:xfrm>
            <a:custGeom>
              <a:rect b="b" l="l" r="r" t="t"/>
              <a:pathLst>
                <a:path extrusionOk="0" h="1883" w="3211">
                  <a:moveTo>
                    <a:pt x="1686" y="0"/>
                  </a:moveTo>
                  <a:cubicBezTo>
                    <a:pt x="1597" y="0"/>
                    <a:pt x="1505" y="7"/>
                    <a:pt x="1412" y="21"/>
                  </a:cubicBezTo>
                  <a:cubicBezTo>
                    <a:pt x="559" y="161"/>
                    <a:pt x="0" y="874"/>
                    <a:pt x="0" y="874"/>
                  </a:cubicBezTo>
                  <a:cubicBezTo>
                    <a:pt x="0" y="874"/>
                    <a:pt x="388" y="1882"/>
                    <a:pt x="1102" y="1882"/>
                  </a:cubicBezTo>
                  <a:cubicBezTo>
                    <a:pt x="1970" y="1882"/>
                    <a:pt x="3211" y="626"/>
                    <a:pt x="3211" y="626"/>
                  </a:cubicBezTo>
                  <a:cubicBezTo>
                    <a:pt x="3211" y="626"/>
                    <a:pt x="2560" y="0"/>
                    <a:pt x="1686" y="0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66"/>
            <p:cNvSpPr/>
            <p:nvPr/>
          </p:nvSpPr>
          <p:spPr>
            <a:xfrm>
              <a:off x="1429300" y="2986200"/>
              <a:ext cx="42275" cy="76800"/>
            </a:xfrm>
            <a:custGeom>
              <a:rect b="b" l="l" r="r" t="t"/>
              <a:pathLst>
                <a:path extrusionOk="0" h="3072" w="1691">
                  <a:moveTo>
                    <a:pt x="1350" y="1"/>
                  </a:moveTo>
                  <a:lnTo>
                    <a:pt x="1163" y="109"/>
                  </a:lnTo>
                  <a:lnTo>
                    <a:pt x="0" y="993"/>
                  </a:lnTo>
                  <a:lnTo>
                    <a:pt x="310" y="2001"/>
                  </a:lnTo>
                  <a:lnTo>
                    <a:pt x="341" y="2079"/>
                  </a:lnTo>
                  <a:cubicBezTo>
                    <a:pt x="341" y="2079"/>
                    <a:pt x="388" y="3072"/>
                    <a:pt x="590" y="3072"/>
                  </a:cubicBezTo>
                  <a:cubicBezTo>
                    <a:pt x="1148" y="3072"/>
                    <a:pt x="1675" y="2203"/>
                    <a:pt x="1691" y="2094"/>
                  </a:cubicBezTo>
                  <a:cubicBezTo>
                    <a:pt x="1691" y="1784"/>
                    <a:pt x="1660" y="1474"/>
                    <a:pt x="1598" y="1164"/>
                  </a:cubicBezTo>
                  <a:cubicBezTo>
                    <a:pt x="1598" y="1102"/>
                    <a:pt x="1582" y="1071"/>
                    <a:pt x="1582" y="1024"/>
                  </a:cubicBezTo>
                  <a:cubicBezTo>
                    <a:pt x="1582" y="993"/>
                    <a:pt x="1582" y="947"/>
                    <a:pt x="1551" y="916"/>
                  </a:cubicBezTo>
                  <a:cubicBezTo>
                    <a:pt x="1536" y="869"/>
                    <a:pt x="1536" y="807"/>
                    <a:pt x="1520" y="761"/>
                  </a:cubicBezTo>
                  <a:cubicBezTo>
                    <a:pt x="1520" y="745"/>
                    <a:pt x="1520" y="714"/>
                    <a:pt x="1505" y="699"/>
                  </a:cubicBezTo>
                  <a:cubicBezTo>
                    <a:pt x="1474" y="683"/>
                    <a:pt x="1474" y="652"/>
                    <a:pt x="1474" y="637"/>
                  </a:cubicBezTo>
                  <a:cubicBezTo>
                    <a:pt x="1396" y="295"/>
                    <a:pt x="1350" y="1"/>
                    <a:pt x="1350" y="1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66"/>
            <p:cNvSpPr/>
            <p:nvPr/>
          </p:nvSpPr>
          <p:spPr>
            <a:xfrm>
              <a:off x="1429300" y="2986600"/>
              <a:ext cx="42275" cy="48925"/>
            </a:xfrm>
            <a:custGeom>
              <a:rect b="b" l="l" r="r" t="t"/>
              <a:pathLst>
                <a:path extrusionOk="0" h="1957" w="1691">
                  <a:moveTo>
                    <a:pt x="1350" y="0"/>
                  </a:moveTo>
                  <a:lnTo>
                    <a:pt x="1163" y="124"/>
                  </a:lnTo>
                  <a:lnTo>
                    <a:pt x="0" y="993"/>
                  </a:lnTo>
                  <a:lnTo>
                    <a:pt x="217" y="1691"/>
                  </a:lnTo>
                  <a:cubicBezTo>
                    <a:pt x="393" y="1819"/>
                    <a:pt x="700" y="1957"/>
                    <a:pt x="1174" y="1957"/>
                  </a:cubicBezTo>
                  <a:cubicBezTo>
                    <a:pt x="1328" y="1957"/>
                    <a:pt x="1500" y="1942"/>
                    <a:pt x="1691" y="1908"/>
                  </a:cubicBezTo>
                  <a:cubicBezTo>
                    <a:pt x="1675" y="1706"/>
                    <a:pt x="1629" y="1443"/>
                    <a:pt x="1598" y="1163"/>
                  </a:cubicBezTo>
                  <a:cubicBezTo>
                    <a:pt x="1598" y="1117"/>
                    <a:pt x="1582" y="1070"/>
                    <a:pt x="1582" y="1039"/>
                  </a:cubicBezTo>
                  <a:cubicBezTo>
                    <a:pt x="1582" y="993"/>
                    <a:pt x="1551" y="962"/>
                    <a:pt x="1551" y="915"/>
                  </a:cubicBezTo>
                  <a:cubicBezTo>
                    <a:pt x="1536" y="853"/>
                    <a:pt x="1536" y="822"/>
                    <a:pt x="1520" y="760"/>
                  </a:cubicBezTo>
                  <a:cubicBezTo>
                    <a:pt x="1520" y="745"/>
                    <a:pt x="1505" y="729"/>
                    <a:pt x="1505" y="698"/>
                  </a:cubicBezTo>
                  <a:cubicBezTo>
                    <a:pt x="1474" y="683"/>
                    <a:pt x="1474" y="667"/>
                    <a:pt x="1474" y="652"/>
                  </a:cubicBezTo>
                  <a:cubicBezTo>
                    <a:pt x="1396" y="295"/>
                    <a:pt x="1350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66"/>
            <p:cNvSpPr/>
            <p:nvPr/>
          </p:nvSpPr>
          <p:spPr>
            <a:xfrm>
              <a:off x="1391675" y="2920300"/>
              <a:ext cx="102775" cy="108725"/>
            </a:xfrm>
            <a:custGeom>
              <a:rect b="b" l="l" r="r" t="t"/>
              <a:pathLst>
                <a:path extrusionOk="0" h="4349" w="4111">
                  <a:moveTo>
                    <a:pt x="2004" y="1"/>
                  </a:moveTo>
                  <a:cubicBezTo>
                    <a:pt x="1849" y="1"/>
                    <a:pt x="1696" y="23"/>
                    <a:pt x="1552" y="62"/>
                  </a:cubicBezTo>
                  <a:cubicBezTo>
                    <a:pt x="730" y="248"/>
                    <a:pt x="1" y="993"/>
                    <a:pt x="544" y="2776"/>
                  </a:cubicBezTo>
                  <a:cubicBezTo>
                    <a:pt x="936" y="4104"/>
                    <a:pt x="1724" y="4349"/>
                    <a:pt x="2242" y="4349"/>
                  </a:cubicBezTo>
                  <a:cubicBezTo>
                    <a:pt x="2420" y="4349"/>
                    <a:pt x="2566" y="4320"/>
                    <a:pt x="2653" y="4296"/>
                  </a:cubicBezTo>
                  <a:cubicBezTo>
                    <a:pt x="3056" y="4234"/>
                    <a:pt x="4111" y="3800"/>
                    <a:pt x="3754" y="1985"/>
                  </a:cubicBezTo>
                  <a:cubicBezTo>
                    <a:pt x="3474" y="471"/>
                    <a:pt x="2714" y="1"/>
                    <a:pt x="2004" y="1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66"/>
            <p:cNvSpPr/>
            <p:nvPr/>
          </p:nvSpPr>
          <p:spPr>
            <a:xfrm>
              <a:off x="1469625" y="2956625"/>
              <a:ext cx="8150" cy="4400"/>
            </a:xfrm>
            <a:custGeom>
              <a:rect b="b" l="l" r="r" t="t"/>
              <a:pathLst>
                <a:path extrusionOk="0" h="176" w="326">
                  <a:moveTo>
                    <a:pt x="124" y="1"/>
                  </a:moveTo>
                  <a:cubicBezTo>
                    <a:pt x="77" y="1"/>
                    <a:pt x="38" y="29"/>
                    <a:pt x="0" y="67"/>
                  </a:cubicBezTo>
                  <a:cubicBezTo>
                    <a:pt x="0" y="82"/>
                    <a:pt x="0" y="114"/>
                    <a:pt x="16" y="129"/>
                  </a:cubicBezTo>
                  <a:cubicBezTo>
                    <a:pt x="62" y="176"/>
                    <a:pt x="124" y="176"/>
                    <a:pt x="155" y="176"/>
                  </a:cubicBezTo>
                  <a:lnTo>
                    <a:pt x="295" y="176"/>
                  </a:lnTo>
                  <a:cubicBezTo>
                    <a:pt x="310" y="176"/>
                    <a:pt x="326" y="160"/>
                    <a:pt x="310" y="160"/>
                  </a:cubicBezTo>
                  <a:cubicBezTo>
                    <a:pt x="326" y="129"/>
                    <a:pt x="326" y="82"/>
                    <a:pt x="310" y="67"/>
                  </a:cubicBezTo>
                  <a:cubicBezTo>
                    <a:pt x="264" y="20"/>
                    <a:pt x="217" y="5"/>
                    <a:pt x="155" y="5"/>
                  </a:cubicBezTo>
                  <a:cubicBezTo>
                    <a:pt x="144" y="2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66"/>
            <p:cNvSpPr/>
            <p:nvPr/>
          </p:nvSpPr>
          <p:spPr>
            <a:xfrm>
              <a:off x="1442875" y="2962675"/>
              <a:ext cx="9325" cy="5325"/>
            </a:xfrm>
            <a:custGeom>
              <a:rect b="b" l="l" r="r" t="t"/>
              <a:pathLst>
                <a:path extrusionOk="0" h="213" w="373">
                  <a:moveTo>
                    <a:pt x="237" y="1"/>
                  </a:moveTo>
                  <a:cubicBezTo>
                    <a:pt x="209" y="1"/>
                    <a:pt x="181" y="5"/>
                    <a:pt x="155" y="11"/>
                  </a:cubicBezTo>
                  <a:cubicBezTo>
                    <a:pt x="109" y="27"/>
                    <a:pt x="47" y="73"/>
                    <a:pt x="31" y="104"/>
                  </a:cubicBezTo>
                  <a:cubicBezTo>
                    <a:pt x="0" y="151"/>
                    <a:pt x="31" y="182"/>
                    <a:pt x="47" y="213"/>
                  </a:cubicBezTo>
                  <a:lnTo>
                    <a:pt x="124" y="213"/>
                  </a:lnTo>
                  <a:cubicBezTo>
                    <a:pt x="155" y="182"/>
                    <a:pt x="202" y="182"/>
                    <a:pt x="233" y="166"/>
                  </a:cubicBezTo>
                  <a:cubicBezTo>
                    <a:pt x="279" y="166"/>
                    <a:pt x="310" y="135"/>
                    <a:pt x="357" y="104"/>
                  </a:cubicBezTo>
                  <a:cubicBezTo>
                    <a:pt x="372" y="89"/>
                    <a:pt x="372" y="58"/>
                    <a:pt x="341" y="27"/>
                  </a:cubicBezTo>
                  <a:cubicBezTo>
                    <a:pt x="314" y="8"/>
                    <a:pt x="276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66"/>
            <p:cNvSpPr/>
            <p:nvPr/>
          </p:nvSpPr>
          <p:spPr>
            <a:xfrm>
              <a:off x="1451775" y="2976500"/>
              <a:ext cx="3900" cy="8950"/>
            </a:xfrm>
            <a:custGeom>
              <a:rect b="b" l="l" r="r" t="t"/>
              <a:pathLst>
                <a:path extrusionOk="0" h="358" w="156">
                  <a:moveTo>
                    <a:pt x="94" y="1"/>
                  </a:moveTo>
                  <a:lnTo>
                    <a:pt x="94" y="1"/>
                  </a:lnTo>
                  <a:cubicBezTo>
                    <a:pt x="109" y="141"/>
                    <a:pt x="109" y="296"/>
                    <a:pt x="1" y="358"/>
                  </a:cubicBezTo>
                  <a:cubicBezTo>
                    <a:pt x="156" y="311"/>
                    <a:pt x="140" y="94"/>
                    <a:pt x="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66"/>
            <p:cNvSpPr/>
            <p:nvPr/>
          </p:nvSpPr>
          <p:spPr>
            <a:xfrm>
              <a:off x="1446075" y="2973025"/>
              <a:ext cx="10000" cy="10500"/>
            </a:xfrm>
            <a:custGeom>
              <a:rect b="b" l="l" r="r" t="t"/>
              <a:pathLst>
                <a:path extrusionOk="0" h="420" w="400">
                  <a:moveTo>
                    <a:pt x="213" y="0"/>
                  </a:moveTo>
                  <a:cubicBezTo>
                    <a:pt x="0" y="31"/>
                    <a:pt x="56" y="420"/>
                    <a:pt x="219" y="420"/>
                  </a:cubicBezTo>
                  <a:cubicBezTo>
                    <a:pt x="222" y="420"/>
                    <a:pt x="226" y="419"/>
                    <a:pt x="229" y="419"/>
                  </a:cubicBezTo>
                  <a:cubicBezTo>
                    <a:pt x="399" y="388"/>
                    <a:pt x="368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66"/>
            <p:cNvSpPr/>
            <p:nvPr/>
          </p:nvSpPr>
          <p:spPr>
            <a:xfrm>
              <a:off x="1443650" y="2974175"/>
              <a:ext cx="6600" cy="4300"/>
            </a:xfrm>
            <a:custGeom>
              <a:rect b="b" l="l" r="r" t="t"/>
              <a:pathLst>
                <a:path extrusionOk="0" h="172" w="264">
                  <a:moveTo>
                    <a:pt x="233" y="1"/>
                  </a:moveTo>
                  <a:cubicBezTo>
                    <a:pt x="186" y="16"/>
                    <a:pt x="171" y="78"/>
                    <a:pt x="124" y="78"/>
                  </a:cubicBezTo>
                  <a:cubicBezTo>
                    <a:pt x="93" y="78"/>
                    <a:pt x="31" y="63"/>
                    <a:pt x="0" y="16"/>
                  </a:cubicBezTo>
                  <a:lnTo>
                    <a:pt x="0" y="16"/>
                  </a:lnTo>
                  <a:cubicBezTo>
                    <a:pt x="0" y="94"/>
                    <a:pt x="31" y="171"/>
                    <a:pt x="124" y="171"/>
                  </a:cubicBezTo>
                  <a:cubicBezTo>
                    <a:pt x="202" y="171"/>
                    <a:pt x="248" y="94"/>
                    <a:pt x="264" y="16"/>
                  </a:cubicBezTo>
                  <a:cubicBezTo>
                    <a:pt x="248" y="16"/>
                    <a:pt x="233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66"/>
            <p:cNvSpPr/>
            <p:nvPr/>
          </p:nvSpPr>
          <p:spPr>
            <a:xfrm>
              <a:off x="1472725" y="2973025"/>
              <a:ext cx="4275" cy="7775"/>
            </a:xfrm>
            <a:custGeom>
              <a:rect b="b" l="l" r="r" t="t"/>
              <a:pathLst>
                <a:path extrusionOk="0" h="311" w="171">
                  <a:moveTo>
                    <a:pt x="0" y="0"/>
                  </a:moveTo>
                  <a:cubicBezTo>
                    <a:pt x="0" y="124"/>
                    <a:pt x="31" y="311"/>
                    <a:pt x="171" y="311"/>
                  </a:cubicBezTo>
                  <a:cubicBezTo>
                    <a:pt x="47" y="280"/>
                    <a:pt x="16" y="14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66"/>
            <p:cNvSpPr/>
            <p:nvPr/>
          </p:nvSpPr>
          <p:spPr>
            <a:xfrm>
              <a:off x="1470925" y="2969825"/>
              <a:ext cx="10475" cy="10250"/>
            </a:xfrm>
            <a:custGeom>
              <a:rect b="b" l="l" r="r" t="t"/>
              <a:pathLst>
                <a:path extrusionOk="0" h="410" w="419">
                  <a:moveTo>
                    <a:pt x="195" y="1"/>
                  </a:moveTo>
                  <a:cubicBezTo>
                    <a:pt x="185" y="1"/>
                    <a:pt x="175" y="2"/>
                    <a:pt x="165" y="4"/>
                  </a:cubicBezTo>
                  <a:cubicBezTo>
                    <a:pt x="1" y="19"/>
                    <a:pt x="38" y="409"/>
                    <a:pt x="222" y="409"/>
                  </a:cubicBezTo>
                  <a:cubicBezTo>
                    <a:pt x="229" y="409"/>
                    <a:pt x="236" y="409"/>
                    <a:pt x="243" y="408"/>
                  </a:cubicBezTo>
                  <a:cubicBezTo>
                    <a:pt x="419" y="364"/>
                    <a:pt x="359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66"/>
            <p:cNvSpPr/>
            <p:nvPr/>
          </p:nvSpPr>
          <p:spPr>
            <a:xfrm>
              <a:off x="1476975" y="2968375"/>
              <a:ext cx="6225" cy="4875"/>
            </a:xfrm>
            <a:custGeom>
              <a:rect b="b" l="l" r="r" t="t"/>
              <a:pathLst>
                <a:path extrusionOk="0" h="195" w="249">
                  <a:moveTo>
                    <a:pt x="233" y="0"/>
                  </a:moveTo>
                  <a:lnTo>
                    <a:pt x="233" y="0"/>
                  </a:lnTo>
                  <a:cubicBezTo>
                    <a:pt x="218" y="31"/>
                    <a:pt x="171" y="93"/>
                    <a:pt x="140" y="93"/>
                  </a:cubicBezTo>
                  <a:cubicBezTo>
                    <a:pt x="132" y="96"/>
                    <a:pt x="123" y="98"/>
                    <a:pt x="115" y="98"/>
                  </a:cubicBezTo>
                  <a:cubicBezTo>
                    <a:pt x="81" y="98"/>
                    <a:pt x="54" y="75"/>
                    <a:pt x="16" y="62"/>
                  </a:cubicBezTo>
                  <a:cubicBezTo>
                    <a:pt x="1" y="62"/>
                    <a:pt x="1" y="78"/>
                    <a:pt x="1" y="78"/>
                  </a:cubicBezTo>
                  <a:cubicBezTo>
                    <a:pt x="26" y="141"/>
                    <a:pt x="62" y="195"/>
                    <a:pt x="117" y="195"/>
                  </a:cubicBezTo>
                  <a:cubicBezTo>
                    <a:pt x="129" y="195"/>
                    <a:pt x="142" y="192"/>
                    <a:pt x="156" y="186"/>
                  </a:cubicBezTo>
                  <a:cubicBezTo>
                    <a:pt x="233" y="155"/>
                    <a:pt x="249" y="78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66"/>
            <p:cNvSpPr/>
            <p:nvPr/>
          </p:nvSpPr>
          <p:spPr>
            <a:xfrm>
              <a:off x="1457975" y="3000950"/>
              <a:ext cx="6250" cy="2725"/>
            </a:xfrm>
            <a:custGeom>
              <a:rect b="b" l="l" r="r" t="t"/>
              <a:pathLst>
                <a:path extrusionOk="0" h="109" w="250">
                  <a:moveTo>
                    <a:pt x="1" y="0"/>
                  </a:moveTo>
                  <a:cubicBezTo>
                    <a:pt x="14" y="4"/>
                    <a:pt x="25" y="10"/>
                    <a:pt x="35" y="17"/>
                  </a:cubicBezTo>
                  <a:lnTo>
                    <a:pt x="35" y="17"/>
                  </a:lnTo>
                  <a:lnTo>
                    <a:pt x="16" y="16"/>
                  </a:lnTo>
                  <a:cubicBezTo>
                    <a:pt x="11" y="10"/>
                    <a:pt x="8" y="9"/>
                    <a:pt x="5" y="9"/>
                  </a:cubicBezTo>
                  <a:cubicBezTo>
                    <a:pt x="1" y="9"/>
                    <a:pt x="1" y="16"/>
                    <a:pt x="1" y="16"/>
                  </a:cubicBezTo>
                  <a:cubicBezTo>
                    <a:pt x="1" y="47"/>
                    <a:pt x="47" y="93"/>
                    <a:pt x="94" y="109"/>
                  </a:cubicBezTo>
                  <a:cubicBezTo>
                    <a:pt x="156" y="109"/>
                    <a:pt x="218" y="93"/>
                    <a:pt x="249" y="31"/>
                  </a:cubicBezTo>
                  <a:lnTo>
                    <a:pt x="249" y="31"/>
                  </a:lnTo>
                  <a:cubicBezTo>
                    <a:pt x="218" y="47"/>
                    <a:pt x="156" y="78"/>
                    <a:pt x="125" y="78"/>
                  </a:cubicBezTo>
                  <a:cubicBezTo>
                    <a:pt x="81" y="55"/>
                    <a:pt x="60" y="33"/>
                    <a:pt x="35" y="17"/>
                  </a:cubicBezTo>
                  <a:lnTo>
                    <a:pt x="35" y="17"/>
                  </a:lnTo>
                  <a:lnTo>
                    <a:pt x="249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66"/>
            <p:cNvSpPr/>
            <p:nvPr/>
          </p:nvSpPr>
          <p:spPr>
            <a:xfrm>
              <a:off x="1459150" y="2956725"/>
              <a:ext cx="16300" cy="38700"/>
            </a:xfrm>
            <a:custGeom>
              <a:rect b="b" l="l" r="r" t="t"/>
              <a:pathLst>
                <a:path extrusionOk="0" h="1548" w="652">
                  <a:moveTo>
                    <a:pt x="233" y="1"/>
                  </a:moveTo>
                  <a:lnTo>
                    <a:pt x="233" y="16"/>
                  </a:lnTo>
                  <a:cubicBezTo>
                    <a:pt x="326" y="404"/>
                    <a:pt x="466" y="776"/>
                    <a:pt x="559" y="1164"/>
                  </a:cubicBezTo>
                  <a:cubicBezTo>
                    <a:pt x="481" y="1149"/>
                    <a:pt x="419" y="1149"/>
                    <a:pt x="342" y="1149"/>
                  </a:cubicBezTo>
                  <a:cubicBezTo>
                    <a:pt x="326" y="1149"/>
                    <a:pt x="419" y="1428"/>
                    <a:pt x="419" y="1459"/>
                  </a:cubicBezTo>
                  <a:cubicBezTo>
                    <a:pt x="383" y="1463"/>
                    <a:pt x="347" y="1464"/>
                    <a:pt x="312" y="1464"/>
                  </a:cubicBezTo>
                  <a:cubicBezTo>
                    <a:pt x="200" y="1464"/>
                    <a:pt x="99" y="1444"/>
                    <a:pt x="16" y="1397"/>
                  </a:cubicBezTo>
                  <a:lnTo>
                    <a:pt x="0" y="1397"/>
                  </a:lnTo>
                  <a:lnTo>
                    <a:pt x="0" y="1412"/>
                  </a:lnTo>
                  <a:cubicBezTo>
                    <a:pt x="83" y="1507"/>
                    <a:pt x="193" y="1548"/>
                    <a:pt x="310" y="1548"/>
                  </a:cubicBezTo>
                  <a:cubicBezTo>
                    <a:pt x="346" y="1548"/>
                    <a:pt x="383" y="1544"/>
                    <a:pt x="419" y="1536"/>
                  </a:cubicBezTo>
                  <a:cubicBezTo>
                    <a:pt x="466" y="1536"/>
                    <a:pt x="481" y="1505"/>
                    <a:pt x="481" y="1505"/>
                  </a:cubicBezTo>
                  <a:cubicBezTo>
                    <a:pt x="466" y="1428"/>
                    <a:pt x="419" y="1242"/>
                    <a:pt x="419" y="1242"/>
                  </a:cubicBezTo>
                  <a:lnTo>
                    <a:pt x="419" y="1242"/>
                  </a:lnTo>
                  <a:cubicBezTo>
                    <a:pt x="445" y="1250"/>
                    <a:pt x="512" y="1263"/>
                    <a:pt x="567" y="1263"/>
                  </a:cubicBezTo>
                  <a:cubicBezTo>
                    <a:pt x="614" y="1263"/>
                    <a:pt x="652" y="1254"/>
                    <a:pt x="652" y="1226"/>
                  </a:cubicBezTo>
                  <a:cubicBezTo>
                    <a:pt x="543" y="807"/>
                    <a:pt x="435" y="373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66"/>
            <p:cNvSpPr/>
            <p:nvPr/>
          </p:nvSpPr>
          <p:spPr>
            <a:xfrm>
              <a:off x="1391300" y="2919075"/>
              <a:ext cx="91525" cy="70650"/>
            </a:xfrm>
            <a:custGeom>
              <a:rect b="b" l="l" r="r" t="t"/>
              <a:pathLst>
                <a:path extrusionOk="0" h="2826" w="3661">
                  <a:moveTo>
                    <a:pt x="2134" y="1"/>
                  </a:moveTo>
                  <a:cubicBezTo>
                    <a:pt x="2003" y="1"/>
                    <a:pt x="1860" y="16"/>
                    <a:pt x="1706" y="49"/>
                  </a:cubicBezTo>
                  <a:cubicBezTo>
                    <a:pt x="1706" y="49"/>
                    <a:pt x="621" y="220"/>
                    <a:pt x="310" y="1135"/>
                  </a:cubicBezTo>
                  <a:cubicBezTo>
                    <a:pt x="0" y="2003"/>
                    <a:pt x="636" y="2825"/>
                    <a:pt x="636" y="2825"/>
                  </a:cubicBezTo>
                  <a:cubicBezTo>
                    <a:pt x="946" y="2825"/>
                    <a:pt x="946" y="2189"/>
                    <a:pt x="946" y="2189"/>
                  </a:cubicBezTo>
                  <a:cubicBezTo>
                    <a:pt x="946" y="2189"/>
                    <a:pt x="1567" y="2127"/>
                    <a:pt x="1675" y="1228"/>
                  </a:cubicBezTo>
                  <a:lnTo>
                    <a:pt x="1675" y="1228"/>
                  </a:lnTo>
                  <a:cubicBezTo>
                    <a:pt x="1675" y="1507"/>
                    <a:pt x="1629" y="1755"/>
                    <a:pt x="1489" y="1988"/>
                  </a:cubicBezTo>
                  <a:cubicBezTo>
                    <a:pt x="1489" y="1988"/>
                    <a:pt x="2559" y="1771"/>
                    <a:pt x="2916" y="825"/>
                  </a:cubicBezTo>
                  <a:lnTo>
                    <a:pt x="2916" y="825"/>
                  </a:lnTo>
                  <a:cubicBezTo>
                    <a:pt x="2916" y="825"/>
                    <a:pt x="2792" y="1305"/>
                    <a:pt x="2637" y="1491"/>
                  </a:cubicBezTo>
                  <a:cubicBezTo>
                    <a:pt x="2637" y="1491"/>
                    <a:pt x="3071" y="1305"/>
                    <a:pt x="3257" y="918"/>
                  </a:cubicBezTo>
                  <a:cubicBezTo>
                    <a:pt x="3257" y="918"/>
                    <a:pt x="3490" y="1429"/>
                    <a:pt x="3660" y="1569"/>
                  </a:cubicBezTo>
                  <a:cubicBezTo>
                    <a:pt x="3660" y="1569"/>
                    <a:pt x="3468" y="1"/>
                    <a:pt x="2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66"/>
            <p:cNvSpPr/>
            <p:nvPr/>
          </p:nvSpPr>
          <p:spPr>
            <a:xfrm>
              <a:off x="1390125" y="2980575"/>
              <a:ext cx="27550" cy="27850"/>
            </a:xfrm>
            <a:custGeom>
              <a:rect b="b" l="l" r="r" t="t"/>
              <a:pathLst>
                <a:path extrusionOk="0" h="1114" w="1102">
                  <a:moveTo>
                    <a:pt x="375" y="1"/>
                  </a:moveTo>
                  <a:cubicBezTo>
                    <a:pt x="330" y="1"/>
                    <a:pt x="287" y="12"/>
                    <a:pt x="249" y="40"/>
                  </a:cubicBezTo>
                  <a:cubicBezTo>
                    <a:pt x="1" y="210"/>
                    <a:pt x="388" y="1001"/>
                    <a:pt x="714" y="1094"/>
                  </a:cubicBezTo>
                  <a:cubicBezTo>
                    <a:pt x="747" y="1107"/>
                    <a:pt x="783" y="1114"/>
                    <a:pt x="818" y="1114"/>
                  </a:cubicBezTo>
                  <a:cubicBezTo>
                    <a:pt x="948" y="1114"/>
                    <a:pt x="1077" y="1030"/>
                    <a:pt x="1102" y="908"/>
                  </a:cubicBezTo>
                  <a:lnTo>
                    <a:pt x="1102" y="893"/>
                  </a:lnTo>
                  <a:lnTo>
                    <a:pt x="978" y="396"/>
                  </a:lnTo>
                  <a:cubicBezTo>
                    <a:pt x="978" y="396"/>
                    <a:pt x="639" y="1"/>
                    <a:pt x="375" y="1"/>
                  </a:cubicBez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66"/>
            <p:cNvSpPr/>
            <p:nvPr/>
          </p:nvSpPr>
          <p:spPr>
            <a:xfrm>
              <a:off x="1399825" y="2987325"/>
              <a:ext cx="13975" cy="16125"/>
            </a:xfrm>
            <a:custGeom>
              <a:rect b="b" l="l" r="r" t="t"/>
              <a:pathLst>
                <a:path extrusionOk="0" h="645" w="559">
                  <a:moveTo>
                    <a:pt x="35" y="0"/>
                  </a:moveTo>
                  <a:cubicBezTo>
                    <a:pt x="24" y="0"/>
                    <a:pt x="12" y="1"/>
                    <a:pt x="0" y="2"/>
                  </a:cubicBezTo>
                  <a:cubicBezTo>
                    <a:pt x="233" y="49"/>
                    <a:pt x="373" y="250"/>
                    <a:pt x="466" y="436"/>
                  </a:cubicBezTo>
                  <a:cubicBezTo>
                    <a:pt x="430" y="391"/>
                    <a:pt x="378" y="367"/>
                    <a:pt x="325" y="367"/>
                  </a:cubicBezTo>
                  <a:cubicBezTo>
                    <a:pt x="288" y="367"/>
                    <a:pt x="250" y="380"/>
                    <a:pt x="218" y="405"/>
                  </a:cubicBezTo>
                  <a:lnTo>
                    <a:pt x="202" y="421"/>
                  </a:lnTo>
                  <a:lnTo>
                    <a:pt x="202" y="436"/>
                  </a:lnTo>
                  <a:cubicBezTo>
                    <a:pt x="228" y="426"/>
                    <a:pt x="254" y="421"/>
                    <a:pt x="278" y="421"/>
                  </a:cubicBezTo>
                  <a:cubicBezTo>
                    <a:pt x="328" y="421"/>
                    <a:pt x="373" y="442"/>
                    <a:pt x="404" y="483"/>
                  </a:cubicBezTo>
                  <a:cubicBezTo>
                    <a:pt x="450" y="530"/>
                    <a:pt x="481" y="576"/>
                    <a:pt x="528" y="638"/>
                  </a:cubicBezTo>
                  <a:cubicBezTo>
                    <a:pt x="532" y="642"/>
                    <a:pt x="536" y="644"/>
                    <a:pt x="540" y="644"/>
                  </a:cubicBezTo>
                  <a:cubicBezTo>
                    <a:pt x="550" y="644"/>
                    <a:pt x="559" y="630"/>
                    <a:pt x="559" y="607"/>
                  </a:cubicBezTo>
                  <a:cubicBezTo>
                    <a:pt x="544" y="354"/>
                    <a:pt x="314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66"/>
            <p:cNvSpPr/>
            <p:nvPr/>
          </p:nvSpPr>
          <p:spPr>
            <a:xfrm>
              <a:off x="1383150" y="32595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7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66"/>
            <p:cNvSpPr/>
            <p:nvPr/>
          </p:nvSpPr>
          <p:spPr>
            <a:xfrm>
              <a:off x="1309875" y="3244450"/>
              <a:ext cx="400" cy="1575"/>
            </a:xfrm>
            <a:custGeom>
              <a:rect b="b" l="l" r="r" t="t"/>
              <a:pathLst>
                <a:path extrusionOk="0" h="63" w="16">
                  <a:moveTo>
                    <a:pt x="16" y="0"/>
                  </a:moveTo>
                  <a:lnTo>
                    <a:pt x="16" y="0"/>
                  </a:lnTo>
                  <a:cubicBezTo>
                    <a:pt x="16" y="31"/>
                    <a:pt x="0" y="47"/>
                    <a:pt x="0" y="47"/>
                  </a:cubicBezTo>
                  <a:lnTo>
                    <a:pt x="0" y="62"/>
                  </a:lnTo>
                  <a:cubicBezTo>
                    <a:pt x="16" y="47"/>
                    <a:pt x="16" y="31"/>
                    <a:pt x="16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66"/>
            <p:cNvSpPr/>
            <p:nvPr/>
          </p:nvSpPr>
          <p:spPr>
            <a:xfrm>
              <a:off x="1309875" y="3244450"/>
              <a:ext cx="400" cy="1575"/>
            </a:xfrm>
            <a:custGeom>
              <a:rect b="b" l="l" r="r" t="t"/>
              <a:pathLst>
                <a:path extrusionOk="0" h="63" w="16">
                  <a:moveTo>
                    <a:pt x="16" y="0"/>
                  </a:moveTo>
                  <a:lnTo>
                    <a:pt x="16" y="0"/>
                  </a:lnTo>
                  <a:cubicBezTo>
                    <a:pt x="16" y="31"/>
                    <a:pt x="0" y="47"/>
                    <a:pt x="0" y="47"/>
                  </a:cubicBezTo>
                  <a:lnTo>
                    <a:pt x="0" y="62"/>
                  </a:lnTo>
                  <a:cubicBezTo>
                    <a:pt x="16" y="47"/>
                    <a:pt x="16" y="31"/>
                    <a:pt x="16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66"/>
            <p:cNvSpPr/>
            <p:nvPr/>
          </p:nvSpPr>
          <p:spPr>
            <a:xfrm>
              <a:off x="1385475" y="3267325"/>
              <a:ext cx="2350" cy="400"/>
            </a:xfrm>
            <a:custGeom>
              <a:rect b="b" l="l" r="r" t="t"/>
              <a:pathLst>
                <a:path extrusionOk="0" h="16" w="94">
                  <a:moveTo>
                    <a:pt x="94" y="0"/>
                  </a:moveTo>
                  <a:lnTo>
                    <a:pt x="94" y="0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66"/>
            <p:cNvSpPr/>
            <p:nvPr/>
          </p:nvSpPr>
          <p:spPr>
            <a:xfrm>
              <a:off x="1309875" y="3244450"/>
              <a:ext cx="400" cy="1575"/>
            </a:xfrm>
            <a:custGeom>
              <a:rect b="b" l="l" r="r" t="t"/>
              <a:pathLst>
                <a:path extrusionOk="0" h="63" w="16">
                  <a:moveTo>
                    <a:pt x="16" y="0"/>
                  </a:moveTo>
                  <a:lnTo>
                    <a:pt x="16" y="0"/>
                  </a:lnTo>
                  <a:cubicBezTo>
                    <a:pt x="16" y="31"/>
                    <a:pt x="0" y="47"/>
                    <a:pt x="0" y="47"/>
                  </a:cubicBezTo>
                  <a:lnTo>
                    <a:pt x="0" y="62"/>
                  </a:lnTo>
                  <a:cubicBezTo>
                    <a:pt x="16" y="47"/>
                    <a:pt x="16" y="31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66"/>
            <p:cNvSpPr/>
            <p:nvPr/>
          </p:nvSpPr>
          <p:spPr>
            <a:xfrm>
              <a:off x="1581675" y="3221950"/>
              <a:ext cx="67875" cy="27950"/>
            </a:xfrm>
            <a:custGeom>
              <a:rect b="b" l="l" r="r" t="t"/>
              <a:pathLst>
                <a:path extrusionOk="0" h="1118" w="2715">
                  <a:moveTo>
                    <a:pt x="62" y="0"/>
                  </a:moveTo>
                  <a:lnTo>
                    <a:pt x="0" y="187"/>
                  </a:lnTo>
                  <a:lnTo>
                    <a:pt x="2653" y="1117"/>
                  </a:lnTo>
                  <a:lnTo>
                    <a:pt x="2715" y="93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3"/>
          <p:cNvSpPr txBox="1"/>
          <p:nvPr>
            <p:ph type="title"/>
          </p:nvPr>
        </p:nvSpPr>
        <p:spPr>
          <a:xfrm>
            <a:off x="0" y="3074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분석 배경</a:t>
            </a:r>
            <a:endParaRPr/>
          </a:p>
        </p:txBody>
      </p:sp>
      <p:sp>
        <p:nvSpPr>
          <p:cNvPr id="941" name="Google Shape;941;p23"/>
          <p:cNvSpPr/>
          <p:nvPr/>
        </p:nvSpPr>
        <p:spPr>
          <a:xfrm>
            <a:off x="1059937" y="1404758"/>
            <a:ext cx="2677500" cy="3419100"/>
          </a:xfrm>
          <a:prstGeom prst="foldedCorner">
            <a:avLst>
              <a:gd fmla="val 2523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3"/>
          <p:cNvSpPr/>
          <p:nvPr/>
        </p:nvSpPr>
        <p:spPr>
          <a:xfrm>
            <a:off x="5405413" y="1404758"/>
            <a:ext cx="2677500" cy="3419100"/>
          </a:xfrm>
          <a:prstGeom prst="foldedCorner">
            <a:avLst>
              <a:gd fmla="val 2523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3"/>
          <p:cNvSpPr txBox="1"/>
          <p:nvPr/>
        </p:nvSpPr>
        <p:spPr>
          <a:xfrm>
            <a:off x="1167621" y="1636199"/>
            <a:ext cx="24624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000">
                <a:solidFill>
                  <a:srgbClr val="202124"/>
                </a:solidFill>
                <a:latin typeface="Jua"/>
                <a:ea typeface="Jua"/>
                <a:cs typeface="Jua"/>
                <a:sym typeface="Jua"/>
              </a:rPr>
              <a:t>소비자가 모든 플랫폼이나 디바이스에 관계없이 일관된 브랜드 구매 경험을 창출하는 유통방식</a:t>
            </a:r>
            <a:endParaRPr sz="10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4" name="Google Shape;944;p23"/>
          <p:cNvSpPr txBox="1"/>
          <p:nvPr/>
        </p:nvSpPr>
        <p:spPr>
          <a:xfrm>
            <a:off x="5406550" y="1964977"/>
            <a:ext cx="2677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온라인에서 구매를 하고, 오프라인으로 물건을   받는 것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5" name="Google Shape;945;p23"/>
          <p:cNvSpPr txBox="1"/>
          <p:nvPr/>
        </p:nvSpPr>
        <p:spPr>
          <a:xfrm>
            <a:off x="5742702" y="1605205"/>
            <a:ext cx="2003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Online to Offline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6" name="Google Shape;946;p23"/>
          <p:cNvSpPr/>
          <p:nvPr/>
        </p:nvSpPr>
        <p:spPr>
          <a:xfrm>
            <a:off x="1558166" y="1073150"/>
            <a:ext cx="1681290" cy="562842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옴니채널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7" name="Google Shape;947;p23"/>
          <p:cNvSpPr/>
          <p:nvPr/>
        </p:nvSpPr>
        <p:spPr>
          <a:xfrm>
            <a:off x="5904704" y="1073150"/>
            <a:ext cx="1681290" cy="562842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O2O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48" name="Google Shape;9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83" y="2497461"/>
            <a:ext cx="2386068" cy="160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23"/>
          <p:cNvPicPr preferRelativeResize="0"/>
          <p:nvPr/>
        </p:nvPicPr>
        <p:blipFill rotWithShape="1">
          <a:blip r:embed="rId4">
            <a:alphaModFix/>
          </a:blip>
          <a:srcRect b="0" l="0" r="0" t="20006"/>
          <a:stretch/>
        </p:blipFill>
        <p:spPr>
          <a:xfrm>
            <a:off x="5513016" y="2679338"/>
            <a:ext cx="2462356" cy="110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4"/>
          <p:cNvSpPr/>
          <p:nvPr/>
        </p:nvSpPr>
        <p:spPr>
          <a:xfrm>
            <a:off x="1060512" y="1404733"/>
            <a:ext cx="2677500" cy="3419100"/>
          </a:xfrm>
          <a:prstGeom prst="foldedCorner">
            <a:avLst>
              <a:gd fmla="val 25236" name="adj"/>
            </a:avLst>
          </a:prstGeom>
          <a:solidFill>
            <a:srgbClr val="A5D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24"/>
          <p:cNvSpPr/>
          <p:nvPr/>
        </p:nvSpPr>
        <p:spPr>
          <a:xfrm>
            <a:off x="5405988" y="1404733"/>
            <a:ext cx="2677500" cy="3419100"/>
          </a:xfrm>
          <a:prstGeom prst="foldedCorner">
            <a:avLst>
              <a:gd fmla="val 2523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24"/>
          <p:cNvSpPr txBox="1"/>
          <p:nvPr/>
        </p:nvSpPr>
        <p:spPr>
          <a:xfrm>
            <a:off x="5539927" y="1635975"/>
            <a:ext cx="2412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점포수 대비 총매출액 부진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7" name="Google Shape;957;p24"/>
          <p:cNvSpPr/>
          <p:nvPr/>
        </p:nvSpPr>
        <p:spPr>
          <a:xfrm>
            <a:off x="1558741" y="1073125"/>
            <a:ext cx="1681290" cy="562842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L 마트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8" name="Google Shape;958;p24"/>
          <p:cNvSpPr/>
          <p:nvPr/>
        </p:nvSpPr>
        <p:spPr>
          <a:xfrm>
            <a:off x="5905279" y="1073125"/>
            <a:ext cx="1681290" cy="562842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L 백화점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9" name="Google Shape;959;p24"/>
          <p:cNvSpPr txBox="1"/>
          <p:nvPr/>
        </p:nvSpPr>
        <p:spPr>
          <a:xfrm>
            <a:off x="1397702" y="1556705"/>
            <a:ext cx="2003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마트 매출 부진</a:t>
            </a:r>
            <a:endParaRPr sz="15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60" name="Google Shape;9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613" y="2119490"/>
            <a:ext cx="2477550" cy="193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166" y="2119512"/>
            <a:ext cx="2477518" cy="19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24"/>
          <p:cNvSpPr txBox="1"/>
          <p:nvPr>
            <p:ph type="title"/>
          </p:nvPr>
        </p:nvSpPr>
        <p:spPr>
          <a:xfrm>
            <a:off x="0" y="3074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분석 배경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5"/>
          <p:cNvSpPr/>
          <p:nvPr/>
        </p:nvSpPr>
        <p:spPr>
          <a:xfrm>
            <a:off x="561500" y="3630588"/>
            <a:ext cx="8089800" cy="1241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25"/>
          <p:cNvSpPr txBox="1"/>
          <p:nvPr>
            <p:ph type="title"/>
          </p:nvPr>
        </p:nvSpPr>
        <p:spPr>
          <a:xfrm>
            <a:off x="0" y="3074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분석 배경</a:t>
            </a:r>
            <a:endParaRPr/>
          </a:p>
        </p:txBody>
      </p:sp>
      <p:sp>
        <p:nvSpPr>
          <p:cNvPr id="969" name="Google Shape;969;p25"/>
          <p:cNvSpPr/>
          <p:nvPr/>
        </p:nvSpPr>
        <p:spPr>
          <a:xfrm>
            <a:off x="561500" y="847800"/>
            <a:ext cx="8039100" cy="1241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25"/>
          <p:cNvSpPr/>
          <p:nvPr/>
        </p:nvSpPr>
        <p:spPr>
          <a:xfrm>
            <a:off x="561500" y="2239178"/>
            <a:ext cx="8089800" cy="1241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25"/>
          <p:cNvSpPr/>
          <p:nvPr/>
        </p:nvSpPr>
        <p:spPr>
          <a:xfrm>
            <a:off x="561500" y="847800"/>
            <a:ext cx="1977900" cy="1241400"/>
          </a:xfrm>
          <a:prstGeom prst="homePlat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25"/>
          <p:cNvSpPr/>
          <p:nvPr/>
        </p:nvSpPr>
        <p:spPr>
          <a:xfrm>
            <a:off x="561500" y="2239202"/>
            <a:ext cx="1977900" cy="12414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25"/>
          <p:cNvSpPr txBox="1"/>
          <p:nvPr/>
        </p:nvSpPr>
        <p:spPr>
          <a:xfrm>
            <a:off x="457175" y="1248241"/>
            <a:ext cx="1865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 탐색 및 전처</a:t>
            </a: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리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74" name="Google Shape;974;p25"/>
          <p:cNvSpPr txBox="1"/>
          <p:nvPr/>
        </p:nvSpPr>
        <p:spPr>
          <a:xfrm>
            <a:off x="619150" y="2725292"/>
            <a:ext cx="1612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예측 모델 개발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75" name="Google Shape;975;p25"/>
          <p:cNvPicPr preferRelativeResize="0"/>
          <p:nvPr/>
        </p:nvPicPr>
        <p:blipFill rotWithShape="1">
          <a:blip r:embed="rId3">
            <a:alphaModFix/>
          </a:blip>
          <a:srcRect b="25654" l="13789" r="12076" t="26907"/>
          <a:stretch/>
        </p:blipFill>
        <p:spPr>
          <a:xfrm>
            <a:off x="2733312" y="1162599"/>
            <a:ext cx="1812388" cy="61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063" y="1162589"/>
            <a:ext cx="1487925" cy="61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175" y="1017541"/>
            <a:ext cx="1139000" cy="9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25"/>
          <p:cNvPicPr preferRelativeResize="0"/>
          <p:nvPr/>
        </p:nvPicPr>
        <p:blipFill rotWithShape="1">
          <a:blip r:embed="rId6">
            <a:alphaModFix/>
          </a:blip>
          <a:srcRect b="31421" l="0" r="0" t="35628"/>
          <a:stretch/>
        </p:blipFill>
        <p:spPr>
          <a:xfrm>
            <a:off x="2615913" y="2583222"/>
            <a:ext cx="1812400" cy="5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9325" y="2669661"/>
            <a:ext cx="1718927" cy="3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25"/>
          <p:cNvPicPr preferRelativeResize="0"/>
          <p:nvPr/>
        </p:nvPicPr>
        <p:blipFill rotWithShape="1">
          <a:blip r:embed="rId8">
            <a:alphaModFix/>
          </a:blip>
          <a:srcRect b="38510" l="0" r="0" t="0"/>
          <a:stretch/>
        </p:blipFill>
        <p:spPr>
          <a:xfrm>
            <a:off x="6353050" y="2469963"/>
            <a:ext cx="2268625" cy="58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5925" y="3757865"/>
            <a:ext cx="2117150" cy="98686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25"/>
          <p:cNvSpPr/>
          <p:nvPr/>
        </p:nvSpPr>
        <p:spPr>
          <a:xfrm>
            <a:off x="561500" y="3630612"/>
            <a:ext cx="1977900" cy="12414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25"/>
          <p:cNvSpPr txBox="1"/>
          <p:nvPr/>
        </p:nvSpPr>
        <p:spPr>
          <a:xfrm>
            <a:off x="619150" y="4116701"/>
            <a:ext cx="1612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추천 시스템 개발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6"/>
          <p:cNvSpPr/>
          <p:nvPr/>
        </p:nvSpPr>
        <p:spPr>
          <a:xfrm>
            <a:off x="468450" y="401525"/>
            <a:ext cx="4397799" cy="3813184"/>
          </a:xfrm>
          <a:custGeom>
            <a:rect b="b" l="l" r="r" t="t"/>
            <a:pathLst>
              <a:path extrusionOk="0" h="10505" w="16332">
                <a:moveTo>
                  <a:pt x="6908" y="0"/>
                </a:moveTo>
                <a:cubicBezTo>
                  <a:pt x="6129" y="0"/>
                  <a:pt x="5349" y="114"/>
                  <a:pt x="4603" y="342"/>
                </a:cubicBezTo>
                <a:cubicBezTo>
                  <a:pt x="3960" y="539"/>
                  <a:pt x="3333" y="824"/>
                  <a:pt x="2830" y="1273"/>
                </a:cubicBezTo>
                <a:cubicBezTo>
                  <a:pt x="2336" y="1711"/>
                  <a:pt x="1984" y="2283"/>
                  <a:pt x="1639" y="2845"/>
                </a:cubicBezTo>
                <a:cubicBezTo>
                  <a:pt x="1000" y="3884"/>
                  <a:pt x="348" y="4964"/>
                  <a:pt x="193" y="6177"/>
                </a:cubicBezTo>
                <a:cubicBezTo>
                  <a:pt x="1" y="7666"/>
                  <a:pt x="582" y="9136"/>
                  <a:pt x="1194" y="10505"/>
                </a:cubicBezTo>
                <a:lnTo>
                  <a:pt x="15575" y="10432"/>
                </a:lnTo>
                <a:cubicBezTo>
                  <a:pt x="15634" y="9412"/>
                  <a:pt x="15877" y="8413"/>
                  <a:pt x="16052" y="7407"/>
                </a:cubicBezTo>
                <a:cubicBezTo>
                  <a:pt x="16226" y="6400"/>
                  <a:pt x="16332" y="5360"/>
                  <a:pt x="16116" y="4361"/>
                </a:cubicBezTo>
                <a:cubicBezTo>
                  <a:pt x="15901" y="3363"/>
                  <a:pt x="15320" y="2403"/>
                  <a:pt x="14418" y="1945"/>
                </a:cubicBezTo>
                <a:cubicBezTo>
                  <a:pt x="13647" y="1553"/>
                  <a:pt x="12744" y="1563"/>
                  <a:pt x="11908" y="1353"/>
                </a:cubicBezTo>
                <a:cubicBezTo>
                  <a:pt x="11103" y="1151"/>
                  <a:pt x="10363" y="745"/>
                  <a:pt x="9583" y="464"/>
                </a:cubicBezTo>
                <a:cubicBezTo>
                  <a:pt x="8727" y="155"/>
                  <a:pt x="7817" y="0"/>
                  <a:pt x="69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9" name="Google Shape;989;p26"/>
          <p:cNvGrpSpPr/>
          <p:nvPr/>
        </p:nvGrpSpPr>
        <p:grpSpPr>
          <a:xfrm>
            <a:off x="715088" y="535137"/>
            <a:ext cx="3961085" cy="4073452"/>
            <a:chOff x="2748950" y="2077550"/>
            <a:chExt cx="793725" cy="816225"/>
          </a:xfrm>
        </p:grpSpPr>
        <p:sp>
          <p:nvSpPr>
            <p:cNvPr id="990" name="Google Shape;990;p26"/>
            <p:cNvSpPr/>
            <p:nvPr/>
          </p:nvSpPr>
          <p:spPr>
            <a:xfrm>
              <a:off x="3042075" y="2078325"/>
              <a:ext cx="83775" cy="83400"/>
            </a:xfrm>
            <a:custGeom>
              <a:rect b="b" l="l" r="r" t="t"/>
              <a:pathLst>
                <a:path extrusionOk="0" h="3336" w="3351">
                  <a:moveTo>
                    <a:pt x="1697" y="901"/>
                  </a:moveTo>
                  <a:cubicBezTo>
                    <a:pt x="1970" y="901"/>
                    <a:pt x="2234" y="1047"/>
                    <a:pt x="2373" y="1303"/>
                  </a:cubicBezTo>
                  <a:cubicBezTo>
                    <a:pt x="2559" y="1660"/>
                    <a:pt x="2420" y="2125"/>
                    <a:pt x="2063" y="2327"/>
                  </a:cubicBezTo>
                  <a:cubicBezTo>
                    <a:pt x="1947" y="2390"/>
                    <a:pt x="1823" y="2419"/>
                    <a:pt x="1700" y="2419"/>
                  </a:cubicBezTo>
                  <a:cubicBezTo>
                    <a:pt x="1427" y="2419"/>
                    <a:pt x="1163" y="2273"/>
                    <a:pt x="1024" y="2017"/>
                  </a:cubicBezTo>
                  <a:cubicBezTo>
                    <a:pt x="838" y="1660"/>
                    <a:pt x="977" y="1179"/>
                    <a:pt x="1334" y="993"/>
                  </a:cubicBezTo>
                  <a:cubicBezTo>
                    <a:pt x="1450" y="930"/>
                    <a:pt x="1574" y="901"/>
                    <a:pt x="1697" y="901"/>
                  </a:cubicBezTo>
                  <a:close/>
                  <a:moveTo>
                    <a:pt x="1257" y="0"/>
                  </a:moveTo>
                  <a:lnTo>
                    <a:pt x="1257" y="295"/>
                  </a:lnTo>
                  <a:cubicBezTo>
                    <a:pt x="1257" y="373"/>
                    <a:pt x="1210" y="450"/>
                    <a:pt x="1132" y="481"/>
                  </a:cubicBezTo>
                  <a:cubicBezTo>
                    <a:pt x="1101" y="512"/>
                    <a:pt x="1086" y="512"/>
                    <a:pt x="1070" y="528"/>
                  </a:cubicBezTo>
                  <a:cubicBezTo>
                    <a:pt x="1055" y="543"/>
                    <a:pt x="1024" y="543"/>
                    <a:pt x="1008" y="559"/>
                  </a:cubicBezTo>
                  <a:cubicBezTo>
                    <a:pt x="970" y="582"/>
                    <a:pt x="931" y="594"/>
                    <a:pt x="892" y="594"/>
                  </a:cubicBezTo>
                  <a:cubicBezTo>
                    <a:pt x="853" y="594"/>
                    <a:pt x="815" y="582"/>
                    <a:pt x="776" y="559"/>
                  </a:cubicBezTo>
                  <a:lnTo>
                    <a:pt x="528" y="404"/>
                  </a:lnTo>
                  <a:lnTo>
                    <a:pt x="47" y="1210"/>
                  </a:lnTo>
                  <a:lnTo>
                    <a:pt x="279" y="1365"/>
                  </a:lnTo>
                  <a:cubicBezTo>
                    <a:pt x="341" y="1396"/>
                    <a:pt x="388" y="1474"/>
                    <a:pt x="373" y="1567"/>
                  </a:cubicBezTo>
                  <a:lnTo>
                    <a:pt x="373" y="1707"/>
                  </a:lnTo>
                  <a:cubicBezTo>
                    <a:pt x="373" y="1784"/>
                    <a:pt x="326" y="1862"/>
                    <a:pt x="248" y="1908"/>
                  </a:cubicBezTo>
                  <a:lnTo>
                    <a:pt x="0" y="2032"/>
                  </a:lnTo>
                  <a:lnTo>
                    <a:pt x="450" y="2854"/>
                  </a:lnTo>
                  <a:lnTo>
                    <a:pt x="698" y="2715"/>
                  </a:lnTo>
                  <a:cubicBezTo>
                    <a:pt x="733" y="2701"/>
                    <a:pt x="768" y="2693"/>
                    <a:pt x="803" y="2693"/>
                  </a:cubicBezTo>
                  <a:cubicBezTo>
                    <a:pt x="845" y="2693"/>
                    <a:pt x="888" y="2705"/>
                    <a:pt x="931" y="2730"/>
                  </a:cubicBezTo>
                  <a:cubicBezTo>
                    <a:pt x="962" y="2761"/>
                    <a:pt x="1008" y="2792"/>
                    <a:pt x="1055" y="2808"/>
                  </a:cubicBezTo>
                  <a:cubicBezTo>
                    <a:pt x="1117" y="2854"/>
                    <a:pt x="1163" y="2932"/>
                    <a:pt x="1163" y="3009"/>
                  </a:cubicBezTo>
                  <a:lnTo>
                    <a:pt x="1163" y="3304"/>
                  </a:lnTo>
                  <a:lnTo>
                    <a:pt x="2094" y="3335"/>
                  </a:lnTo>
                  <a:lnTo>
                    <a:pt x="2094" y="3040"/>
                  </a:lnTo>
                  <a:cubicBezTo>
                    <a:pt x="2094" y="2963"/>
                    <a:pt x="2156" y="2885"/>
                    <a:pt x="2234" y="2854"/>
                  </a:cubicBezTo>
                  <a:cubicBezTo>
                    <a:pt x="2249" y="2839"/>
                    <a:pt x="2265" y="2839"/>
                    <a:pt x="2296" y="2808"/>
                  </a:cubicBezTo>
                  <a:cubicBezTo>
                    <a:pt x="2311" y="2792"/>
                    <a:pt x="2327" y="2792"/>
                    <a:pt x="2342" y="2777"/>
                  </a:cubicBezTo>
                  <a:cubicBezTo>
                    <a:pt x="2381" y="2753"/>
                    <a:pt x="2420" y="2742"/>
                    <a:pt x="2459" y="2742"/>
                  </a:cubicBezTo>
                  <a:cubicBezTo>
                    <a:pt x="2497" y="2742"/>
                    <a:pt x="2536" y="2753"/>
                    <a:pt x="2575" y="2777"/>
                  </a:cubicBezTo>
                  <a:lnTo>
                    <a:pt x="2839" y="2916"/>
                  </a:lnTo>
                  <a:lnTo>
                    <a:pt x="3319" y="2125"/>
                  </a:lnTo>
                  <a:lnTo>
                    <a:pt x="3087" y="1955"/>
                  </a:lnTo>
                  <a:cubicBezTo>
                    <a:pt x="3009" y="1924"/>
                    <a:pt x="2963" y="1846"/>
                    <a:pt x="2994" y="1753"/>
                  </a:cubicBezTo>
                  <a:lnTo>
                    <a:pt x="2994" y="1613"/>
                  </a:lnTo>
                  <a:cubicBezTo>
                    <a:pt x="2994" y="1536"/>
                    <a:pt x="3025" y="1458"/>
                    <a:pt x="3102" y="1412"/>
                  </a:cubicBezTo>
                  <a:lnTo>
                    <a:pt x="3350" y="1288"/>
                  </a:lnTo>
                  <a:lnTo>
                    <a:pt x="2916" y="466"/>
                  </a:lnTo>
                  <a:lnTo>
                    <a:pt x="2652" y="605"/>
                  </a:lnTo>
                  <a:cubicBezTo>
                    <a:pt x="2618" y="619"/>
                    <a:pt x="2583" y="627"/>
                    <a:pt x="2548" y="627"/>
                  </a:cubicBezTo>
                  <a:cubicBezTo>
                    <a:pt x="2505" y="627"/>
                    <a:pt x="2462" y="615"/>
                    <a:pt x="2420" y="590"/>
                  </a:cubicBezTo>
                  <a:cubicBezTo>
                    <a:pt x="2389" y="559"/>
                    <a:pt x="2342" y="528"/>
                    <a:pt x="2311" y="512"/>
                  </a:cubicBezTo>
                  <a:cubicBezTo>
                    <a:pt x="2234" y="466"/>
                    <a:pt x="2187" y="388"/>
                    <a:pt x="2187" y="311"/>
                  </a:cubicBezTo>
                  <a:lnTo>
                    <a:pt x="2187" y="16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2751275" y="2348575"/>
              <a:ext cx="56225" cy="57025"/>
            </a:xfrm>
            <a:custGeom>
              <a:rect b="b" l="l" r="r" t="t"/>
              <a:pathLst>
                <a:path extrusionOk="0" h="2281" w="2249">
                  <a:moveTo>
                    <a:pt x="1101" y="575"/>
                  </a:moveTo>
                  <a:cubicBezTo>
                    <a:pt x="1396" y="575"/>
                    <a:pt x="1644" y="807"/>
                    <a:pt x="1644" y="1117"/>
                  </a:cubicBezTo>
                  <a:cubicBezTo>
                    <a:pt x="1644" y="1428"/>
                    <a:pt x="1411" y="1660"/>
                    <a:pt x="1101" y="1660"/>
                  </a:cubicBezTo>
                  <a:cubicBezTo>
                    <a:pt x="822" y="1660"/>
                    <a:pt x="558" y="1428"/>
                    <a:pt x="558" y="1117"/>
                  </a:cubicBezTo>
                  <a:cubicBezTo>
                    <a:pt x="558" y="823"/>
                    <a:pt x="791" y="575"/>
                    <a:pt x="1101" y="575"/>
                  </a:cubicBezTo>
                  <a:close/>
                  <a:moveTo>
                    <a:pt x="853" y="1"/>
                  </a:moveTo>
                  <a:lnTo>
                    <a:pt x="295" y="326"/>
                  </a:lnTo>
                  <a:lnTo>
                    <a:pt x="388" y="497"/>
                  </a:lnTo>
                  <a:cubicBezTo>
                    <a:pt x="403" y="559"/>
                    <a:pt x="403" y="621"/>
                    <a:pt x="388" y="652"/>
                  </a:cubicBezTo>
                  <a:cubicBezTo>
                    <a:pt x="372" y="668"/>
                    <a:pt x="357" y="714"/>
                    <a:pt x="326" y="730"/>
                  </a:cubicBezTo>
                  <a:cubicBezTo>
                    <a:pt x="310" y="792"/>
                    <a:pt x="248" y="807"/>
                    <a:pt x="202" y="807"/>
                  </a:cubicBezTo>
                  <a:lnTo>
                    <a:pt x="0" y="807"/>
                  </a:lnTo>
                  <a:lnTo>
                    <a:pt x="0" y="1474"/>
                  </a:lnTo>
                  <a:lnTo>
                    <a:pt x="202" y="1474"/>
                  </a:lnTo>
                  <a:cubicBezTo>
                    <a:pt x="248" y="1474"/>
                    <a:pt x="310" y="1505"/>
                    <a:pt x="326" y="1552"/>
                  </a:cubicBezTo>
                  <a:cubicBezTo>
                    <a:pt x="357" y="1567"/>
                    <a:pt x="372" y="1598"/>
                    <a:pt x="388" y="1629"/>
                  </a:cubicBezTo>
                  <a:cubicBezTo>
                    <a:pt x="434" y="1676"/>
                    <a:pt x="434" y="1738"/>
                    <a:pt x="388" y="1784"/>
                  </a:cubicBezTo>
                  <a:lnTo>
                    <a:pt x="295" y="1955"/>
                  </a:lnTo>
                  <a:lnTo>
                    <a:pt x="853" y="2281"/>
                  </a:lnTo>
                  <a:lnTo>
                    <a:pt x="946" y="2110"/>
                  </a:lnTo>
                  <a:cubicBezTo>
                    <a:pt x="993" y="2048"/>
                    <a:pt x="1024" y="2032"/>
                    <a:pt x="1086" y="2032"/>
                  </a:cubicBezTo>
                  <a:lnTo>
                    <a:pt x="1163" y="2032"/>
                  </a:lnTo>
                  <a:cubicBezTo>
                    <a:pt x="1225" y="2032"/>
                    <a:pt x="1287" y="2048"/>
                    <a:pt x="1303" y="2110"/>
                  </a:cubicBezTo>
                  <a:lnTo>
                    <a:pt x="1396" y="2281"/>
                  </a:lnTo>
                  <a:lnTo>
                    <a:pt x="1954" y="1955"/>
                  </a:lnTo>
                  <a:lnTo>
                    <a:pt x="1861" y="1784"/>
                  </a:lnTo>
                  <a:cubicBezTo>
                    <a:pt x="1846" y="1722"/>
                    <a:pt x="1846" y="1660"/>
                    <a:pt x="1861" y="1629"/>
                  </a:cubicBezTo>
                  <a:cubicBezTo>
                    <a:pt x="1877" y="1598"/>
                    <a:pt x="1892" y="1567"/>
                    <a:pt x="1923" y="1552"/>
                  </a:cubicBezTo>
                  <a:cubicBezTo>
                    <a:pt x="1939" y="1490"/>
                    <a:pt x="2001" y="1474"/>
                    <a:pt x="2063" y="1474"/>
                  </a:cubicBezTo>
                  <a:lnTo>
                    <a:pt x="2249" y="1474"/>
                  </a:lnTo>
                  <a:lnTo>
                    <a:pt x="2249" y="807"/>
                  </a:lnTo>
                  <a:lnTo>
                    <a:pt x="2063" y="807"/>
                  </a:lnTo>
                  <a:cubicBezTo>
                    <a:pt x="2001" y="807"/>
                    <a:pt x="1939" y="776"/>
                    <a:pt x="1923" y="730"/>
                  </a:cubicBezTo>
                  <a:cubicBezTo>
                    <a:pt x="1892" y="699"/>
                    <a:pt x="1877" y="668"/>
                    <a:pt x="1861" y="652"/>
                  </a:cubicBezTo>
                  <a:cubicBezTo>
                    <a:pt x="1830" y="590"/>
                    <a:pt x="1830" y="544"/>
                    <a:pt x="1861" y="497"/>
                  </a:cubicBezTo>
                  <a:lnTo>
                    <a:pt x="1954" y="326"/>
                  </a:lnTo>
                  <a:lnTo>
                    <a:pt x="1396" y="1"/>
                  </a:lnTo>
                  <a:lnTo>
                    <a:pt x="1303" y="171"/>
                  </a:lnTo>
                  <a:cubicBezTo>
                    <a:pt x="1256" y="233"/>
                    <a:pt x="1225" y="249"/>
                    <a:pt x="1163" y="249"/>
                  </a:cubicBezTo>
                  <a:lnTo>
                    <a:pt x="1086" y="249"/>
                  </a:lnTo>
                  <a:cubicBezTo>
                    <a:pt x="1024" y="249"/>
                    <a:pt x="977" y="233"/>
                    <a:pt x="946" y="171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3154525" y="2147350"/>
              <a:ext cx="57400" cy="56250"/>
            </a:xfrm>
            <a:custGeom>
              <a:rect b="b" l="l" r="r" t="t"/>
              <a:pathLst>
                <a:path extrusionOk="0" h="2250" w="2296">
                  <a:moveTo>
                    <a:pt x="1148" y="605"/>
                  </a:moveTo>
                  <a:cubicBezTo>
                    <a:pt x="1442" y="621"/>
                    <a:pt x="1675" y="853"/>
                    <a:pt x="1675" y="1148"/>
                  </a:cubicBezTo>
                  <a:cubicBezTo>
                    <a:pt x="1675" y="1427"/>
                    <a:pt x="1442" y="1660"/>
                    <a:pt x="1132" y="1660"/>
                  </a:cubicBezTo>
                  <a:cubicBezTo>
                    <a:pt x="838" y="1660"/>
                    <a:pt x="605" y="1427"/>
                    <a:pt x="605" y="1117"/>
                  </a:cubicBezTo>
                  <a:cubicBezTo>
                    <a:pt x="605" y="838"/>
                    <a:pt x="838" y="605"/>
                    <a:pt x="1148" y="605"/>
                  </a:cubicBezTo>
                  <a:close/>
                  <a:moveTo>
                    <a:pt x="822" y="0"/>
                  </a:moveTo>
                  <a:lnTo>
                    <a:pt x="822" y="186"/>
                  </a:lnTo>
                  <a:cubicBezTo>
                    <a:pt x="822" y="248"/>
                    <a:pt x="776" y="310"/>
                    <a:pt x="745" y="326"/>
                  </a:cubicBezTo>
                  <a:cubicBezTo>
                    <a:pt x="713" y="341"/>
                    <a:pt x="682" y="372"/>
                    <a:pt x="667" y="388"/>
                  </a:cubicBezTo>
                  <a:cubicBezTo>
                    <a:pt x="636" y="403"/>
                    <a:pt x="605" y="411"/>
                    <a:pt x="578" y="411"/>
                  </a:cubicBezTo>
                  <a:cubicBezTo>
                    <a:pt x="551" y="411"/>
                    <a:pt x="527" y="403"/>
                    <a:pt x="512" y="388"/>
                  </a:cubicBezTo>
                  <a:lnTo>
                    <a:pt x="326" y="295"/>
                  </a:lnTo>
                  <a:lnTo>
                    <a:pt x="0" y="853"/>
                  </a:lnTo>
                  <a:lnTo>
                    <a:pt x="171" y="946"/>
                  </a:lnTo>
                  <a:cubicBezTo>
                    <a:pt x="233" y="993"/>
                    <a:pt x="248" y="1024"/>
                    <a:pt x="248" y="1086"/>
                  </a:cubicBezTo>
                  <a:lnTo>
                    <a:pt x="248" y="1117"/>
                  </a:lnTo>
                  <a:lnTo>
                    <a:pt x="248" y="1163"/>
                  </a:lnTo>
                  <a:cubicBezTo>
                    <a:pt x="248" y="1225"/>
                    <a:pt x="233" y="1272"/>
                    <a:pt x="171" y="1303"/>
                  </a:cubicBezTo>
                  <a:lnTo>
                    <a:pt x="0" y="1396"/>
                  </a:lnTo>
                  <a:lnTo>
                    <a:pt x="326" y="1954"/>
                  </a:lnTo>
                  <a:lnTo>
                    <a:pt x="512" y="1861"/>
                  </a:lnTo>
                  <a:cubicBezTo>
                    <a:pt x="535" y="1846"/>
                    <a:pt x="562" y="1838"/>
                    <a:pt x="589" y="1838"/>
                  </a:cubicBezTo>
                  <a:cubicBezTo>
                    <a:pt x="617" y="1838"/>
                    <a:pt x="644" y="1846"/>
                    <a:pt x="667" y="1861"/>
                  </a:cubicBezTo>
                  <a:cubicBezTo>
                    <a:pt x="682" y="1877"/>
                    <a:pt x="713" y="1892"/>
                    <a:pt x="745" y="1908"/>
                  </a:cubicBezTo>
                  <a:cubicBezTo>
                    <a:pt x="791" y="1939"/>
                    <a:pt x="822" y="1985"/>
                    <a:pt x="822" y="2047"/>
                  </a:cubicBezTo>
                  <a:lnTo>
                    <a:pt x="822" y="2249"/>
                  </a:lnTo>
                  <a:lnTo>
                    <a:pt x="1473" y="2249"/>
                  </a:lnTo>
                  <a:lnTo>
                    <a:pt x="1473" y="2047"/>
                  </a:lnTo>
                  <a:cubicBezTo>
                    <a:pt x="1473" y="1985"/>
                    <a:pt x="1520" y="1939"/>
                    <a:pt x="1551" y="1908"/>
                  </a:cubicBezTo>
                  <a:cubicBezTo>
                    <a:pt x="1598" y="1892"/>
                    <a:pt x="1613" y="1877"/>
                    <a:pt x="1629" y="1861"/>
                  </a:cubicBezTo>
                  <a:cubicBezTo>
                    <a:pt x="1660" y="1838"/>
                    <a:pt x="1691" y="1826"/>
                    <a:pt x="1718" y="1826"/>
                  </a:cubicBezTo>
                  <a:cubicBezTo>
                    <a:pt x="1745" y="1826"/>
                    <a:pt x="1768" y="1838"/>
                    <a:pt x="1784" y="1861"/>
                  </a:cubicBezTo>
                  <a:lnTo>
                    <a:pt x="1954" y="1954"/>
                  </a:lnTo>
                  <a:lnTo>
                    <a:pt x="2295" y="1396"/>
                  </a:lnTo>
                  <a:lnTo>
                    <a:pt x="2109" y="1303"/>
                  </a:lnTo>
                  <a:cubicBezTo>
                    <a:pt x="2063" y="1256"/>
                    <a:pt x="2032" y="1225"/>
                    <a:pt x="2032" y="1163"/>
                  </a:cubicBezTo>
                  <a:lnTo>
                    <a:pt x="2032" y="1117"/>
                  </a:lnTo>
                  <a:lnTo>
                    <a:pt x="2032" y="1086"/>
                  </a:lnTo>
                  <a:cubicBezTo>
                    <a:pt x="2032" y="1024"/>
                    <a:pt x="2063" y="962"/>
                    <a:pt x="2109" y="946"/>
                  </a:cubicBezTo>
                  <a:lnTo>
                    <a:pt x="2295" y="853"/>
                  </a:lnTo>
                  <a:lnTo>
                    <a:pt x="1954" y="295"/>
                  </a:lnTo>
                  <a:lnTo>
                    <a:pt x="1784" y="388"/>
                  </a:lnTo>
                  <a:cubicBezTo>
                    <a:pt x="1757" y="401"/>
                    <a:pt x="1734" y="406"/>
                    <a:pt x="1712" y="406"/>
                  </a:cubicBezTo>
                  <a:cubicBezTo>
                    <a:pt x="1682" y="406"/>
                    <a:pt x="1655" y="397"/>
                    <a:pt x="1629" y="388"/>
                  </a:cubicBezTo>
                  <a:cubicBezTo>
                    <a:pt x="1613" y="372"/>
                    <a:pt x="1567" y="341"/>
                    <a:pt x="1551" y="326"/>
                  </a:cubicBezTo>
                  <a:cubicBezTo>
                    <a:pt x="1489" y="310"/>
                    <a:pt x="1458" y="248"/>
                    <a:pt x="1473" y="186"/>
                  </a:cubicBezTo>
                  <a:lnTo>
                    <a:pt x="14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3472850" y="2620775"/>
              <a:ext cx="51200" cy="22900"/>
            </a:xfrm>
            <a:custGeom>
              <a:rect b="b" l="l" r="r" t="t"/>
              <a:pathLst>
                <a:path extrusionOk="0" h="916" w="2048">
                  <a:moveTo>
                    <a:pt x="0" y="0"/>
                  </a:moveTo>
                  <a:lnTo>
                    <a:pt x="0" y="47"/>
                  </a:lnTo>
                  <a:lnTo>
                    <a:pt x="0" y="869"/>
                  </a:lnTo>
                  <a:lnTo>
                    <a:pt x="0" y="915"/>
                  </a:lnTo>
                  <a:lnTo>
                    <a:pt x="1040" y="915"/>
                  </a:lnTo>
                  <a:cubicBezTo>
                    <a:pt x="1365" y="915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69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04"/>
                    <a:pt x="1986" y="837"/>
                  </a:cubicBezTo>
                  <a:lnTo>
                    <a:pt x="1986" y="837"/>
                  </a:lnTo>
                  <a:cubicBezTo>
                    <a:pt x="1665" y="822"/>
                    <a:pt x="1344" y="822"/>
                    <a:pt x="1009" y="822"/>
                  </a:cubicBezTo>
                  <a:lnTo>
                    <a:pt x="62" y="822"/>
                  </a:lnTo>
                  <a:lnTo>
                    <a:pt x="62" y="62"/>
                  </a:lnTo>
                  <a:lnTo>
                    <a:pt x="993" y="62"/>
                  </a:lnTo>
                  <a:lnTo>
                    <a:pt x="2001" y="47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3222375" y="2453275"/>
              <a:ext cx="49650" cy="20575"/>
            </a:xfrm>
            <a:custGeom>
              <a:rect b="b" l="l" r="r" t="t"/>
              <a:pathLst>
                <a:path extrusionOk="0" h="823" w="1986">
                  <a:moveTo>
                    <a:pt x="0" y="0"/>
                  </a:moveTo>
                  <a:lnTo>
                    <a:pt x="0" y="822"/>
                  </a:lnTo>
                  <a:lnTo>
                    <a:pt x="1985" y="822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3194450" y="2425350"/>
              <a:ext cx="50825" cy="22900"/>
            </a:xfrm>
            <a:custGeom>
              <a:rect b="b" l="l" r="r" t="t"/>
              <a:pathLst>
                <a:path extrusionOk="0" h="916" w="2033">
                  <a:moveTo>
                    <a:pt x="1" y="1"/>
                  </a:moveTo>
                  <a:lnTo>
                    <a:pt x="1" y="47"/>
                  </a:lnTo>
                  <a:lnTo>
                    <a:pt x="1" y="885"/>
                  </a:lnTo>
                  <a:lnTo>
                    <a:pt x="1" y="916"/>
                  </a:lnTo>
                  <a:lnTo>
                    <a:pt x="1024" y="916"/>
                  </a:lnTo>
                  <a:cubicBezTo>
                    <a:pt x="1350" y="916"/>
                    <a:pt x="1676" y="900"/>
                    <a:pt x="2017" y="900"/>
                  </a:cubicBezTo>
                  <a:lnTo>
                    <a:pt x="2032" y="900"/>
                  </a:lnTo>
                  <a:lnTo>
                    <a:pt x="2032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1986" y="47"/>
                  </a:lnTo>
                  <a:lnTo>
                    <a:pt x="1986" y="450"/>
                  </a:lnTo>
                  <a:cubicBezTo>
                    <a:pt x="1971" y="584"/>
                    <a:pt x="1970" y="717"/>
                    <a:pt x="1970" y="837"/>
                  </a:cubicBezTo>
                  <a:lnTo>
                    <a:pt x="1970" y="837"/>
                  </a:lnTo>
                  <a:cubicBezTo>
                    <a:pt x="1650" y="823"/>
                    <a:pt x="1329" y="823"/>
                    <a:pt x="1009" y="823"/>
                  </a:cubicBezTo>
                  <a:lnTo>
                    <a:pt x="47" y="823"/>
                  </a:lnTo>
                  <a:lnTo>
                    <a:pt x="47" y="63"/>
                  </a:lnTo>
                  <a:lnTo>
                    <a:pt x="978" y="63"/>
                  </a:lnTo>
                  <a:lnTo>
                    <a:pt x="1986" y="47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3249900" y="2425350"/>
              <a:ext cx="51200" cy="22900"/>
            </a:xfrm>
            <a:custGeom>
              <a:rect b="b" l="l" r="r" t="t"/>
              <a:pathLst>
                <a:path extrusionOk="0" h="916" w="2048">
                  <a:moveTo>
                    <a:pt x="0" y="1"/>
                  </a:moveTo>
                  <a:lnTo>
                    <a:pt x="0" y="47"/>
                  </a:lnTo>
                  <a:lnTo>
                    <a:pt x="0" y="885"/>
                  </a:lnTo>
                  <a:lnTo>
                    <a:pt x="0" y="916"/>
                  </a:lnTo>
                  <a:lnTo>
                    <a:pt x="1040" y="916"/>
                  </a:lnTo>
                  <a:cubicBezTo>
                    <a:pt x="1365" y="916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17"/>
                    <a:pt x="1986" y="837"/>
                  </a:cubicBezTo>
                  <a:lnTo>
                    <a:pt x="1986" y="837"/>
                  </a:lnTo>
                  <a:cubicBezTo>
                    <a:pt x="1665" y="823"/>
                    <a:pt x="1344" y="823"/>
                    <a:pt x="1009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2795850" y="2097700"/>
              <a:ext cx="50825" cy="22925"/>
            </a:xfrm>
            <a:custGeom>
              <a:rect b="b" l="l" r="r" t="t"/>
              <a:pathLst>
                <a:path extrusionOk="0" h="917" w="2033">
                  <a:moveTo>
                    <a:pt x="1009" y="1"/>
                  </a:moveTo>
                  <a:cubicBezTo>
                    <a:pt x="683" y="1"/>
                    <a:pt x="342" y="16"/>
                    <a:pt x="16" y="16"/>
                  </a:cubicBezTo>
                  <a:lnTo>
                    <a:pt x="1" y="16"/>
                  </a:lnTo>
                  <a:lnTo>
                    <a:pt x="1" y="48"/>
                  </a:lnTo>
                  <a:cubicBezTo>
                    <a:pt x="16" y="187"/>
                    <a:pt x="16" y="342"/>
                    <a:pt x="16" y="466"/>
                  </a:cubicBezTo>
                  <a:lnTo>
                    <a:pt x="47" y="885"/>
                  </a:lnTo>
                  <a:lnTo>
                    <a:pt x="32" y="466"/>
                  </a:lnTo>
                  <a:cubicBezTo>
                    <a:pt x="61" y="332"/>
                    <a:pt x="63" y="213"/>
                    <a:pt x="63" y="80"/>
                  </a:cubicBezTo>
                  <a:lnTo>
                    <a:pt x="63" y="80"/>
                  </a:lnTo>
                  <a:cubicBezTo>
                    <a:pt x="393" y="94"/>
                    <a:pt x="708" y="94"/>
                    <a:pt x="1024" y="94"/>
                  </a:cubicBezTo>
                  <a:lnTo>
                    <a:pt x="1986" y="94"/>
                  </a:lnTo>
                  <a:lnTo>
                    <a:pt x="1986" y="854"/>
                  </a:lnTo>
                  <a:lnTo>
                    <a:pt x="1055" y="854"/>
                  </a:lnTo>
                  <a:lnTo>
                    <a:pt x="47" y="885"/>
                  </a:lnTo>
                  <a:lnTo>
                    <a:pt x="993" y="916"/>
                  </a:lnTo>
                  <a:lnTo>
                    <a:pt x="2032" y="916"/>
                  </a:lnTo>
                  <a:lnTo>
                    <a:pt x="2032" y="870"/>
                  </a:lnTo>
                  <a:lnTo>
                    <a:pt x="2032" y="48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2768725" y="2125250"/>
              <a:ext cx="49650" cy="20950"/>
            </a:xfrm>
            <a:custGeom>
              <a:rect b="b" l="l" r="r" t="t"/>
              <a:pathLst>
                <a:path extrusionOk="0" h="838" w="1986">
                  <a:moveTo>
                    <a:pt x="0" y="0"/>
                  </a:moveTo>
                  <a:lnTo>
                    <a:pt x="0" y="838"/>
                  </a:lnTo>
                  <a:lnTo>
                    <a:pt x="1985" y="838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3472450" y="2097700"/>
              <a:ext cx="50825" cy="22925"/>
            </a:xfrm>
            <a:custGeom>
              <a:rect b="b" l="l" r="r" t="t"/>
              <a:pathLst>
                <a:path extrusionOk="0" h="917" w="2033">
                  <a:moveTo>
                    <a:pt x="1009" y="1"/>
                  </a:moveTo>
                  <a:cubicBezTo>
                    <a:pt x="683" y="1"/>
                    <a:pt x="358" y="16"/>
                    <a:pt x="16" y="16"/>
                  </a:cubicBezTo>
                  <a:lnTo>
                    <a:pt x="1" y="16"/>
                  </a:lnTo>
                  <a:lnTo>
                    <a:pt x="1" y="48"/>
                  </a:lnTo>
                  <a:cubicBezTo>
                    <a:pt x="16" y="187"/>
                    <a:pt x="16" y="342"/>
                    <a:pt x="16" y="466"/>
                  </a:cubicBezTo>
                  <a:lnTo>
                    <a:pt x="47" y="885"/>
                  </a:lnTo>
                  <a:lnTo>
                    <a:pt x="32" y="466"/>
                  </a:lnTo>
                  <a:cubicBezTo>
                    <a:pt x="62" y="332"/>
                    <a:pt x="63" y="213"/>
                    <a:pt x="63" y="80"/>
                  </a:cubicBezTo>
                  <a:lnTo>
                    <a:pt x="63" y="80"/>
                  </a:lnTo>
                  <a:cubicBezTo>
                    <a:pt x="393" y="94"/>
                    <a:pt x="709" y="94"/>
                    <a:pt x="1025" y="94"/>
                  </a:cubicBezTo>
                  <a:lnTo>
                    <a:pt x="1986" y="94"/>
                  </a:lnTo>
                  <a:lnTo>
                    <a:pt x="1986" y="854"/>
                  </a:lnTo>
                  <a:lnTo>
                    <a:pt x="1056" y="854"/>
                  </a:lnTo>
                  <a:lnTo>
                    <a:pt x="47" y="885"/>
                  </a:lnTo>
                  <a:lnTo>
                    <a:pt x="994" y="916"/>
                  </a:lnTo>
                  <a:lnTo>
                    <a:pt x="2033" y="916"/>
                  </a:lnTo>
                  <a:lnTo>
                    <a:pt x="2033" y="870"/>
                  </a:lnTo>
                  <a:lnTo>
                    <a:pt x="2033" y="48"/>
                  </a:lnTo>
                  <a:lnTo>
                    <a:pt x="20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3090150" y="2735550"/>
              <a:ext cx="49275" cy="20950"/>
            </a:xfrm>
            <a:custGeom>
              <a:rect b="b" l="l" r="r" t="t"/>
              <a:pathLst>
                <a:path extrusionOk="0" h="838" w="1971">
                  <a:moveTo>
                    <a:pt x="0" y="0"/>
                  </a:moveTo>
                  <a:lnTo>
                    <a:pt x="0" y="838"/>
                  </a:lnTo>
                  <a:lnTo>
                    <a:pt x="1970" y="838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2768725" y="2628525"/>
              <a:ext cx="50800" cy="22900"/>
            </a:xfrm>
            <a:custGeom>
              <a:rect b="b" l="l" r="r" t="t"/>
              <a:pathLst>
                <a:path extrusionOk="0" h="916" w="2032">
                  <a:moveTo>
                    <a:pt x="0" y="1"/>
                  </a:moveTo>
                  <a:lnTo>
                    <a:pt x="0" y="47"/>
                  </a:lnTo>
                  <a:lnTo>
                    <a:pt x="0" y="869"/>
                  </a:lnTo>
                  <a:lnTo>
                    <a:pt x="0" y="916"/>
                  </a:lnTo>
                  <a:lnTo>
                    <a:pt x="1024" y="916"/>
                  </a:lnTo>
                  <a:cubicBezTo>
                    <a:pt x="1365" y="916"/>
                    <a:pt x="1691" y="900"/>
                    <a:pt x="2016" y="900"/>
                  </a:cubicBezTo>
                  <a:lnTo>
                    <a:pt x="2032" y="900"/>
                  </a:lnTo>
                  <a:lnTo>
                    <a:pt x="2032" y="869"/>
                  </a:lnTo>
                  <a:cubicBezTo>
                    <a:pt x="2016" y="745"/>
                    <a:pt x="2016" y="590"/>
                    <a:pt x="2016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5"/>
                    <a:pt x="1985" y="704"/>
                    <a:pt x="1985" y="837"/>
                  </a:cubicBezTo>
                  <a:lnTo>
                    <a:pt x="1985" y="837"/>
                  </a:lnTo>
                  <a:cubicBezTo>
                    <a:pt x="1664" y="823"/>
                    <a:pt x="1329" y="823"/>
                    <a:pt x="1008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3061850" y="2708400"/>
              <a:ext cx="51200" cy="22900"/>
            </a:xfrm>
            <a:custGeom>
              <a:rect b="b" l="l" r="r" t="t"/>
              <a:pathLst>
                <a:path extrusionOk="0" h="916" w="2048">
                  <a:moveTo>
                    <a:pt x="0" y="1"/>
                  </a:moveTo>
                  <a:lnTo>
                    <a:pt x="0" y="47"/>
                  </a:lnTo>
                  <a:lnTo>
                    <a:pt x="0" y="885"/>
                  </a:lnTo>
                  <a:lnTo>
                    <a:pt x="0" y="916"/>
                  </a:lnTo>
                  <a:lnTo>
                    <a:pt x="1039" y="916"/>
                  </a:lnTo>
                  <a:cubicBezTo>
                    <a:pt x="1365" y="916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17"/>
                    <a:pt x="1985" y="837"/>
                  </a:cubicBezTo>
                  <a:lnTo>
                    <a:pt x="1985" y="837"/>
                  </a:lnTo>
                  <a:cubicBezTo>
                    <a:pt x="1665" y="823"/>
                    <a:pt x="1344" y="823"/>
                    <a:pt x="1008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3294100" y="2527725"/>
              <a:ext cx="171025" cy="283075"/>
            </a:xfrm>
            <a:custGeom>
              <a:rect b="b" l="l" r="r" t="t"/>
              <a:pathLst>
                <a:path extrusionOk="0" h="11323" w="6841">
                  <a:moveTo>
                    <a:pt x="6220" y="543"/>
                  </a:moveTo>
                  <a:lnTo>
                    <a:pt x="6220" y="3490"/>
                  </a:lnTo>
                  <a:lnTo>
                    <a:pt x="621" y="3490"/>
                  </a:lnTo>
                  <a:lnTo>
                    <a:pt x="621" y="543"/>
                  </a:lnTo>
                  <a:close/>
                  <a:moveTo>
                    <a:pt x="6220" y="4203"/>
                  </a:moveTo>
                  <a:lnTo>
                    <a:pt x="6220" y="7150"/>
                  </a:lnTo>
                  <a:lnTo>
                    <a:pt x="621" y="7150"/>
                  </a:lnTo>
                  <a:lnTo>
                    <a:pt x="621" y="4203"/>
                  </a:lnTo>
                  <a:close/>
                  <a:moveTo>
                    <a:pt x="1" y="0"/>
                  </a:moveTo>
                  <a:lnTo>
                    <a:pt x="1" y="11322"/>
                  </a:lnTo>
                  <a:lnTo>
                    <a:pt x="6840" y="11322"/>
                  </a:lnTo>
                  <a:lnTo>
                    <a:pt x="68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3465100" y="2527725"/>
              <a:ext cx="77575" cy="283075"/>
            </a:xfrm>
            <a:custGeom>
              <a:rect b="b" l="l" r="r" t="t"/>
              <a:pathLst>
                <a:path extrusionOk="0" h="11323" w="3103">
                  <a:moveTo>
                    <a:pt x="0" y="0"/>
                  </a:moveTo>
                  <a:lnTo>
                    <a:pt x="0" y="11322"/>
                  </a:lnTo>
                  <a:lnTo>
                    <a:pt x="3102" y="1132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3309600" y="2541275"/>
              <a:ext cx="33375" cy="73700"/>
            </a:xfrm>
            <a:custGeom>
              <a:rect b="b" l="l" r="r" t="t"/>
              <a:pathLst>
                <a:path extrusionOk="0" h="2948" w="1335">
                  <a:moveTo>
                    <a:pt x="1" y="1"/>
                  </a:moveTo>
                  <a:lnTo>
                    <a:pt x="1" y="2948"/>
                  </a:lnTo>
                  <a:lnTo>
                    <a:pt x="1335" y="2948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3310000" y="2722350"/>
              <a:ext cx="140375" cy="71375"/>
            </a:xfrm>
            <a:custGeom>
              <a:rect b="b" l="l" r="r" t="t"/>
              <a:pathLst>
                <a:path extrusionOk="0" h="2855" w="5615">
                  <a:moveTo>
                    <a:pt x="5568" y="47"/>
                  </a:moveTo>
                  <a:lnTo>
                    <a:pt x="5568" y="2824"/>
                  </a:lnTo>
                  <a:lnTo>
                    <a:pt x="47" y="2824"/>
                  </a:lnTo>
                  <a:lnTo>
                    <a:pt x="47" y="47"/>
                  </a:lnTo>
                  <a:close/>
                  <a:moveTo>
                    <a:pt x="0" y="1"/>
                  </a:moveTo>
                  <a:lnTo>
                    <a:pt x="0" y="2855"/>
                  </a:lnTo>
                  <a:lnTo>
                    <a:pt x="5615" y="2855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3366225" y="2742525"/>
              <a:ext cx="27550" cy="10100"/>
            </a:xfrm>
            <a:custGeom>
              <a:rect b="b" l="l" r="r" t="t"/>
              <a:pathLst>
                <a:path extrusionOk="0" h="404" w="1102">
                  <a:moveTo>
                    <a:pt x="0" y="0"/>
                  </a:moveTo>
                  <a:lnTo>
                    <a:pt x="0" y="404"/>
                  </a:lnTo>
                  <a:lnTo>
                    <a:pt x="1101" y="40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3309600" y="2632800"/>
              <a:ext cx="33375" cy="73700"/>
            </a:xfrm>
            <a:custGeom>
              <a:rect b="b" l="l" r="r" t="t"/>
              <a:pathLst>
                <a:path extrusionOk="0" h="2948" w="1335">
                  <a:moveTo>
                    <a:pt x="1" y="0"/>
                  </a:moveTo>
                  <a:lnTo>
                    <a:pt x="1" y="2947"/>
                  </a:lnTo>
                  <a:lnTo>
                    <a:pt x="1335" y="294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3406925" y="2638225"/>
              <a:ext cx="23300" cy="67875"/>
            </a:xfrm>
            <a:custGeom>
              <a:rect b="b" l="l" r="r" t="t"/>
              <a:pathLst>
                <a:path extrusionOk="0" h="2715" w="932">
                  <a:moveTo>
                    <a:pt x="1" y="0"/>
                  </a:moveTo>
                  <a:lnTo>
                    <a:pt x="1" y="2715"/>
                  </a:lnTo>
                  <a:lnTo>
                    <a:pt x="931" y="2715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3406925" y="2680875"/>
              <a:ext cx="23300" cy="14750"/>
            </a:xfrm>
            <a:custGeom>
              <a:rect b="b" l="l" r="r" t="t"/>
              <a:pathLst>
                <a:path extrusionOk="0" h="590" w="932">
                  <a:moveTo>
                    <a:pt x="1" y="0"/>
                  </a:moveTo>
                  <a:lnTo>
                    <a:pt x="1" y="590"/>
                  </a:lnTo>
                  <a:lnTo>
                    <a:pt x="931" y="590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3406925" y="2660325"/>
              <a:ext cx="23300" cy="8950"/>
            </a:xfrm>
            <a:custGeom>
              <a:rect b="b" l="l" r="r" t="t"/>
              <a:pathLst>
                <a:path extrusionOk="0" h="358" w="932">
                  <a:moveTo>
                    <a:pt x="1" y="0"/>
                  </a:moveTo>
                  <a:lnTo>
                    <a:pt x="1" y="357"/>
                  </a:lnTo>
                  <a:lnTo>
                    <a:pt x="931" y="35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3350700" y="2558350"/>
              <a:ext cx="59350" cy="56625"/>
            </a:xfrm>
            <a:custGeom>
              <a:rect b="b" l="l" r="r" t="t"/>
              <a:pathLst>
                <a:path extrusionOk="0" h="2265" w="2374">
                  <a:moveTo>
                    <a:pt x="1" y="0"/>
                  </a:moveTo>
                  <a:lnTo>
                    <a:pt x="1" y="2265"/>
                  </a:lnTo>
                  <a:lnTo>
                    <a:pt x="2374" y="2265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3410025" y="2558350"/>
              <a:ext cx="22125" cy="56625"/>
            </a:xfrm>
            <a:custGeom>
              <a:rect b="b" l="l" r="r" t="t"/>
              <a:pathLst>
                <a:path extrusionOk="0" h="2265" w="885">
                  <a:moveTo>
                    <a:pt x="1" y="0"/>
                  </a:moveTo>
                  <a:lnTo>
                    <a:pt x="1" y="2265"/>
                  </a:lnTo>
                  <a:lnTo>
                    <a:pt x="885" y="2265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3350700" y="2587050"/>
              <a:ext cx="59350" cy="1175"/>
            </a:xfrm>
            <a:custGeom>
              <a:rect b="b" l="l" r="r" t="t"/>
              <a:pathLst>
                <a:path extrusionOk="0" h="47" w="2374">
                  <a:moveTo>
                    <a:pt x="1" y="0"/>
                  </a:moveTo>
                  <a:lnTo>
                    <a:pt x="513" y="47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3350700" y="2608375"/>
              <a:ext cx="59350" cy="1175"/>
            </a:xfrm>
            <a:custGeom>
              <a:rect b="b" l="l" r="r" t="t"/>
              <a:pathLst>
                <a:path extrusionOk="0" h="47" w="2374">
                  <a:moveTo>
                    <a:pt x="1" y="0"/>
                  </a:moveTo>
                  <a:lnTo>
                    <a:pt x="1847" y="47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3350700" y="2570750"/>
              <a:ext cx="37650" cy="1200"/>
            </a:xfrm>
            <a:custGeom>
              <a:rect b="b" l="l" r="r" t="t"/>
              <a:pathLst>
                <a:path extrusionOk="0" h="48" w="1506">
                  <a:moveTo>
                    <a:pt x="1" y="1"/>
                  </a:moveTo>
                  <a:lnTo>
                    <a:pt x="156" y="47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3372025" y="2599825"/>
              <a:ext cx="38025" cy="1200"/>
            </a:xfrm>
            <a:custGeom>
              <a:rect b="b" l="l" r="r" t="t"/>
              <a:pathLst>
                <a:path extrusionOk="0" h="48" w="1521">
                  <a:moveTo>
                    <a:pt x="1" y="1"/>
                  </a:moveTo>
                  <a:lnTo>
                    <a:pt x="1350" y="47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3365050" y="2564550"/>
              <a:ext cx="41900" cy="425"/>
            </a:xfrm>
            <a:custGeom>
              <a:rect b="b" l="l" r="r" t="t"/>
              <a:pathLst>
                <a:path extrusionOk="0" h="17" w="1676">
                  <a:moveTo>
                    <a:pt x="1" y="1"/>
                  </a:moveTo>
                  <a:lnTo>
                    <a:pt x="1412" y="16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3356150" y="2592850"/>
              <a:ext cx="42675" cy="800"/>
            </a:xfrm>
            <a:custGeom>
              <a:rect b="b" l="l" r="r" t="t"/>
              <a:pathLst>
                <a:path extrusionOk="0" h="32" w="1707">
                  <a:moveTo>
                    <a:pt x="0" y="1"/>
                  </a:moveTo>
                  <a:lnTo>
                    <a:pt x="1411" y="32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>
              <a:off x="3382500" y="2576175"/>
              <a:ext cx="32200" cy="1975"/>
            </a:xfrm>
            <a:custGeom>
              <a:rect b="b" l="l" r="r" t="t"/>
              <a:pathLst>
                <a:path extrusionOk="0" h="79" w="1288">
                  <a:moveTo>
                    <a:pt x="1" y="1"/>
                  </a:moveTo>
                  <a:lnTo>
                    <a:pt x="1288" y="7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>
              <a:off x="3342950" y="2576175"/>
              <a:ext cx="32600" cy="1975"/>
            </a:xfrm>
            <a:custGeom>
              <a:rect b="b" l="l" r="r" t="t"/>
              <a:pathLst>
                <a:path extrusionOk="0" h="79" w="1304">
                  <a:moveTo>
                    <a:pt x="1" y="1"/>
                  </a:moveTo>
                  <a:lnTo>
                    <a:pt x="1304" y="7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3346050" y="2601775"/>
              <a:ext cx="32600" cy="1950"/>
            </a:xfrm>
            <a:custGeom>
              <a:rect b="b" l="l" r="r" t="t"/>
              <a:pathLst>
                <a:path extrusionOk="0" h="78" w="1304">
                  <a:moveTo>
                    <a:pt x="187" y="0"/>
                  </a:moveTo>
                  <a:lnTo>
                    <a:pt x="1" y="78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3410025" y="2595175"/>
              <a:ext cx="26800" cy="1975"/>
            </a:xfrm>
            <a:custGeom>
              <a:rect b="b" l="l" r="r" t="t"/>
              <a:pathLst>
                <a:path extrusionOk="0" h="79" w="1072">
                  <a:moveTo>
                    <a:pt x="1" y="1"/>
                  </a:moveTo>
                  <a:lnTo>
                    <a:pt x="1071" y="7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3417800" y="2585100"/>
              <a:ext cx="17075" cy="1975"/>
            </a:xfrm>
            <a:custGeom>
              <a:rect b="b" l="l" r="r" t="t"/>
              <a:pathLst>
                <a:path extrusionOk="0" h="79" w="683">
                  <a:moveTo>
                    <a:pt x="574" y="1"/>
                  </a:moveTo>
                  <a:lnTo>
                    <a:pt x="0" y="78"/>
                  </a:lnTo>
                  <a:lnTo>
                    <a:pt x="682" y="78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3430975" y="2633950"/>
              <a:ext cx="19400" cy="72550"/>
            </a:xfrm>
            <a:custGeom>
              <a:rect b="b" l="l" r="r" t="t"/>
              <a:pathLst>
                <a:path extrusionOk="0" h="2902" w="776">
                  <a:moveTo>
                    <a:pt x="0" y="1"/>
                  </a:moveTo>
                  <a:lnTo>
                    <a:pt x="0" y="2901"/>
                  </a:lnTo>
                  <a:lnTo>
                    <a:pt x="776" y="2901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3436800" y="2640550"/>
              <a:ext cx="7775" cy="7775"/>
            </a:xfrm>
            <a:custGeom>
              <a:rect b="b" l="l" r="r" t="t"/>
              <a:pathLst>
                <a:path extrusionOk="0" h="311" w="311">
                  <a:moveTo>
                    <a:pt x="155" y="0"/>
                  </a:moveTo>
                  <a:cubicBezTo>
                    <a:pt x="62" y="0"/>
                    <a:pt x="0" y="62"/>
                    <a:pt x="0" y="155"/>
                  </a:cubicBezTo>
                  <a:cubicBezTo>
                    <a:pt x="0" y="233"/>
                    <a:pt x="47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3437950" y="2641700"/>
              <a:ext cx="5075" cy="4700"/>
            </a:xfrm>
            <a:custGeom>
              <a:rect b="b" l="l" r="r" t="t"/>
              <a:pathLst>
                <a:path extrusionOk="0" h="188" w="203">
                  <a:moveTo>
                    <a:pt x="109" y="1"/>
                  </a:moveTo>
                  <a:cubicBezTo>
                    <a:pt x="47" y="1"/>
                    <a:pt x="1" y="32"/>
                    <a:pt x="1" y="94"/>
                  </a:cubicBezTo>
                  <a:cubicBezTo>
                    <a:pt x="1" y="156"/>
                    <a:pt x="47" y="187"/>
                    <a:pt x="109" y="187"/>
                  </a:cubicBezTo>
                  <a:cubicBezTo>
                    <a:pt x="140" y="187"/>
                    <a:pt x="187" y="156"/>
                    <a:pt x="202" y="94"/>
                  </a:cubicBezTo>
                  <a:cubicBezTo>
                    <a:pt x="202" y="32"/>
                    <a:pt x="156" y="1"/>
                    <a:pt x="109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3430975" y="2677375"/>
              <a:ext cx="19400" cy="17475"/>
            </a:xfrm>
            <a:custGeom>
              <a:rect b="b" l="l" r="r" t="t"/>
              <a:pathLst>
                <a:path extrusionOk="0" h="699" w="776">
                  <a:moveTo>
                    <a:pt x="0" y="1"/>
                  </a:moveTo>
                  <a:lnTo>
                    <a:pt x="0" y="699"/>
                  </a:lnTo>
                  <a:lnTo>
                    <a:pt x="776" y="699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3334825" y="2691725"/>
              <a:ext cx="72525" cy="14775"/>
            </a:xfrm>
            <a:custGeom>
              <a:rect b="b" l="l" r="r" t="t"/>
              <a:pathLst>
                <a:path extrusionOk="0" h="591" w="2901">
                  <a:moveTo>
                    <a:pt x="0" y="1"/>
                  </a:moveTo>
                  <a:lnTo>
                    <a:pt x="0" y="590"/>
                  </a:lnTo>
                  <a:lnTo>
                    <a:pt x="2900" y="59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3392975" y="2694825"/>
              <a:ext cx="7775" cy="7950"/>
            </a:xfrm>
            <a:custGeom>
              <a:rect b="b" l="l" r="r" t="t"/>
              <a:pathLst>
                <a:path extrusionOk="0" h="318" w="311">
                  <a:moveTo>
                    <a:pt x="156" y="1"/>
                  </a:moveTo>
                  <a:cubicBezTo>
                    <a:pt x="78" y="1"/>
                    <a:pt x="0" y="63"/>
                    <a:pt x="0" y="156"/>
                  </a:cubicBezTo>
                  <a:cubicBezTo>
                    <a:pt x="0" y="248"/>
                    <a:pt x="56" y="318"/>
                    <a:pt x="121" y="318"/>
                  </a:cubicBezTo>
                  <a:cubicBezTo>
                    <a:pt x="132" y="318"/>
                    <a:pt x="144" y="316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3394525" y="2696375"/>
              <a:ext cx="4675" cy="5075"/>
            </a:xfrm>
            <a:custGeom>
              <a:rect b="b" l="l" r="r" t="t"/>
              <a:pathLst>
                <a:path extrusionOk="0" h="203" w="187">
                  <a:moveTo>
                    <a:pt x="94" y="1"/>
                  </a:moveTo>
                  <a:cubicBezTo>
                    <a:pt x="32" y="1"/>
                    <a:pt x="0" y="47"/>
                    <a:pt x="0" y="94"/>
                  </a:cubicBezTo>
                  <a:cubicBezTo>
                    <a:pt x="16" y="156"/>
                    <a:pt x="63" y="202"/>
                    <a:pt x="94" y="202"/>
                  </a:cubicBezTo>
                  <a:cubicBezTo>
                    <a:pt x="156" y="202"/>
                    <a:pt x="187" y="156"/>
                    <a:pt x="187" y="94"/>
                  </a:cubicBezTo>
                  <a:cubicBezTo>
                    <a:pt x="187" y="47"/>
                    <a:pt x="156" y="1"/>
                    <a:pt x="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3346050" y="2691725"/>
              <a:ext cx="17475" cy="14775"/>
            </a:xfrm>
            <a:custGeom>
              <a:rect b="b" l="l" r="r" t="t"/>
              <a:pathLst>
                <a:path extrusionOk="0" h="591" w="699">
                  <a:moveTo>
                    <a:pt x="1" y="1"/>
                  </a:moveTo>
                  <a:lnTo>
                    <a:pt x="1" y="590"/>
                  </a:lnTo>
                  <a:lnTo>
                    <a:pt x="699" y="590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3342575" y="2303400"/>
              <a:ext cx="196225" cy="176075"/>
            </a:xfrm>
            <a:custGeom>
              <a:rect b="b" l="l" r="r" t="t"/>
              <a:pathLst>
                <a:path extrusionOk="0" h="7043" w="7849">
                  <a:moveTo>
                    <a:pt x="3952" y="1"/>
                  </a:moveTo>
                  <a:cubicBezTo>
                    <a:pt x="2509" y="1"/>
                    <a:pt x="1156" y="918"/>
                    <a:pt x="652" y="2382"/>
                  </a:cubicBezTo>
                  <a:cubicBezTo>
                    <a:pt x="0" y="4227"/>
                    <a:pt x="962" y="6228"/>
                    <a:pt x="2761" y="6848"/>
                  </a:cubicBezTo>
                  <a:cubicBezTo>
                    <a:pt x="3137" y="6980"/>
                    <a:pt x="3519" y="7042"/>
                    <a:pt x="3896" y="7042"/>
                  </a:cubicBezTo>
                  <a:cubicBezTo>
                    <a:pt x="5340" y="7042"/>
                    <a:pt x="6692" y="6125"/>
                    <a:pt x="7197" y="4661"/>
                  </a:cubicBezTo>
                  <a:cubicBezTo>
                    <a:pt x="7848" y="2816"/>
                    <a:pt x="6886" y="815"/>
                    <a:pt x="5087" y="195"/>
                  </a:cubicBezTo>
                  <a:cubicBezTo>
                    <a:pt x="4712" y="63"/>
                    <a:pt x="4329" y="1"/>
                    <a:pt x="3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3364275" y="2322675"/>
              <a:ext cx="153200" cy="137475"/>
            </a:xfrm>
            <a:custGeom>
              <a:rect b="b" l="l" r="r" t="t"/>
              <a:pathLst>
                <a:path extrusionOk="0" h="5499" w="6128">
                  <a:moveTo>
                    <a:pt x="3070" y="1"/>
                  </a:moveTo>
                  <a:cubicBezTo>
                    <a:pt x="1946" y="1"/>
                    <a:pt x="890" y="715"/>
                    <a:pt x="497" y="1859"/>
                  </a:cubicBezTo>
                  <a:cubicBezTo>
                    <a:pt x="1" y="3286"/>
                    <a:pt x="745" y="4852"/>
                    <a:pt x="2157" y="5348"/>
                  </a:cubicBezTo>
                  <a:cubicBezTo>
                    <a:pt x="2446" y="5450"/>
                    <a:pt x="2742" y="5499"/>
                    <a:pt x="3034" y="5499"/>
                  </a:cubicBezTo>
                  <a:cubicBezTo>
                    <a:pt x="4161" y="5499"/>
                    <a:pt x="5221" y="4776"/>
                    <a:pt x="5615" y="3642"/>
                  </a:cubicBezTo>
                  <a:cubicBezTo>
                    <a:pt x="6127" y="2200"/>
                    <a:pt x="5383" y="633"/>
                    <a:pt x="3956" y="153"/>
                  </a:cubicBezTo>
                  <a:cubicBezTo>
                    <a:pt x="3663" y="50"/>
                    <a:pt x="3364" y="1"/>
                    <a:pt x="3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3391025" y="2342750"/>
              <a:ext cx="99300" cy="98925"/>
            </a:xfrm>
            <a:custGeom>
              <a:rect b="b" l="l" r="r" t="t"/>
              <a:pathLst>
                <a:path extrusionOk="0" h="3957" w="3972">
                  <a:moveTo>
                    <a:pt x="2042" y="0"/>
                  </a:moveTo>
                  <a:cubicBezTo>
                    <a:pt x="2023" y="0"/>
                    <a:pt x="2005" y="1"/>
                    <a:pt x="1986" y="1"/>
                  </a:cubicBezTo>
                  <a:cubicBezTo>
                    <a:pt x="869" y="17"/>
                    <a:pt x="1" y="916"/>
                    <a:pt x="16" y="2017"/>
                  </a:cubicBezTo>
                  <a:lnTo>
                    <a:pt x="16" y="2033"/>
                  </a:lnTo>
                  <a:cubicBezTo>
                    <a:pt x="32" y="3094"/>
                    <a:pt x="900" y="3956"/>
                    <a:pt x="1973" y="3956"/>
                  </a:cubicBezTo>
                  <a:cubicBezTo>
                    <a:pt x="1983" y="3956"/>
                    <a:pt x="1992" y="3956"/>
                    <a:pt x="2002" y="3956"/>
                  </a:cubicBezTo>
                  <a:cubicBezTo>
                    <a:pt x="3103" y="3925"/>
                    <a:pt x="3971" y="3025"/>
                    <a:pt x="3956" y="1940"/>
                  </a:cubicBezTo>
                  <a:lnTo>
                    <a:pt x="3956" y="1909"/>
                  </a:lnTo>
                  <a:cubicBezTo>
                    <a:pt x="3941" y="872"/>
                    <a:pt x="3101" y="0"/>
                    <a:pt x="2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3410800" y="2360975"/>
              <a:ext cx="59750" cy="60525"/>
            </a:xfrm>
            <a:custGeom>
              <a:rect b="b" l="l" r="r" t="t"/>
              <a:pathLst>
                <a:path extrusionOk="0" h="2421" w="2390">
                  <a:moveTo>
                    <a:pt x="1195" y="1"/>
                  </a:moveTo>
                  <a:cubicBezTo>
                    <a:pt x="528" y="16"/>
                    <a:pt x="1" y="559"/>
                    <a:pt x="1" y="1226"/>
                  </a:cubicBezTo>
                  <a:lnTo>
                    <a:pt x="1" y="1242"/>
                  </a:lnTo>
                  <a:cubicBezTo>
                    <a:pt x="1" y="1909"/>
                    <a:pt x="544" y="2420"/>
                    <a:pt x="1211" y="2420"/>
                  </a:cubicBezTo>
                  <a:cubicBezTo>
                    <a:pt x="1862" y="2405"/>
                    <a:pt x="2389" y="1862"/>
                    <a:pt x="2389" y="1211"/>
                  </a:cubicBezTo>
                  <a:cubicBezTo>
                    <a:pt x="2389" y="528"/>
                    <a:pt x="1847" y="1"/>
                    <a:pt x="1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3427475" y="2378050"/>
              <a:ext cx="26775" cy="27175"/>
            </a:xfrm>
            <a:custGeom>
              <a:rect b="b" l="l" r="r" t="t"/>
              <a:pathLst>
                <a:path extrusionOk="0" h="1087" w="1071">
                  <a:moveTo>
                    <a:pt x="528" y="0"/>
                  </a:moveTo>
                  <a:cubicBezTo>
                    <a:pt x="233" y="0"/>
                    <a:pt x="1" y="249"/>
                    <a:pt x="1" y="543"/>
                  </a:cubicBezTo>
                  <a:lnTo>
                    <a:pt x="1" y="559"/>
                  </a:lnTo>
                  <a:cubicBezTo>
                    <a:pt x="16" y="853"/>
                    <a:pt x="249" y="1086"/>
                    <a:pt x="544" y="1086"/>
                  </a:cubicBezTo>
                  <a:cubicBezTo>
                    <a:pt x="838" y="1086"/>
                    <a:pt x="1071" y="838"/>
                    <a:pt x="1071" y="543"/>
                  </a:cubicBezTo>
                  <a:cubicBezTo>
                    <a:pt x="1071" y="233"/>
                    <a:pt x="838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3312325" y="2323775"/>
              <a:ext cx="128375" cy="67875"/>
            </a:xfrm>
            <a:custGeom>
              <a:rect b="b" l="l" r="r" t="t"/>
              <a:pathLst>
                <a:path extrusionOk="0" h="2715" w="5135">
                  <a:moveTo>
                    <a:pt x="31" y="0"/>
                  </a:moveTo>
                  <a:lnTo>
                    <a:pt x="0" y="47"/>
                  </a:lnTo>
                  <a:lnTo>
                    <a:pt x="5103" y="2714"/>
                  </a:lnTo>
                  <a:lnTo>
                    <a:pt x="5134" y="266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3295650" y="2319500"/>
              <a:ext cx="17475" cy="8175"/>
            </a:xfrm>
            <a:custGeom>
              <a:rect b="b" l="l" r="r" t="t"/>
              <a:pathLst>
                <a:path extrusionOk="0" h="327" w="699">
                  <a:moveTo>
                    <a:pt x="249" y="0"/>
                  </a:moveTo>
                  <a:lnTo>
                    <a:pt x="1" y="78"/>
                  </a:lnTo>
                  <a:lnTo>
                    <a:pt x="466" y="326"/>
                  </a:lnTo>
                  <a:lnTo>
                    <a:pt x="698" y="24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3300300" y="2312125"/>
              <a:ext cx="13600" cy="12050"/>
            </a:xfrm>
            <a:custGeom>
              <a:rect b="b" l="l" r="r" t="t"/>
              <a:pathLst>
                <a:path extrusionOk="0" h="482" w="544">
                  <a:moveTo>
                    <a:pt x="1" y="1"/>
                  </a:moveTo>
                  <a:lnTo>
                    <a:pt x="78" y="249"/>
                  </a:lnTo>
                  <a:lnTo>
                    <a:pt x="543" y="482"/>
                  </a:lnTo>
                  <a:cubicBezTo>
                    <a:pt x="512" y="404"/>
                    <a:pt x="481" y="326"/>
                    <a:pt x="466" y="2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3434850" y="2385425"/>
              <a:ext cx="8950" cy="8925"/>
            </a:xfrm>
            <a:custGeom>
              <a:rect b="b" l="l" r="r" t="t"/>
              <a:pathLst>
                <a:path extrusionOk="0" h="357" w="358">
                  <a:moveTo>
                    <a:pt x="187" y="0"/>
                  </a:moveTo>
                  <a:lnTo>
                    <a:pt x="171" y="202"/>
                  </a:lnTo>
                  <a:lnTo>
                    <a:pt x="0" y="341"/>
                  </a:lnTo>
                  <a:lnTo>
                    <a:pt x="264" y="357"/>
                  </a:lnTo>
                  <a:lnTo>
                    <a:pt x="357" y="18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2969550" y="2549900"/>
              <a:ext cx="45400" cy="40275"/>
            </a:xfrm>
            <a:custGeom>
              <a:rect b="b" l="l" r="r" t="t"/>
              <a:pathLst>
                <a:path extrusionOk="0" h="1611" w="1816">
                  <a:moveTo>
                    <a:pt x="951" y="1"/>
                  </a:moveTo>
                  <a:cubicBezTo>
                    <a:pt x="616" y="1"/>
                    <a:pt x="302" y="203"/>
                    <a:pt x="172" y="524"/>
                  </a:cubicBezTo>
                  <a:cubicBezTo>
                    <a:pt x="1" y="959"/>
                    <a:pt x="203" y="1440"/>
                    <a:pt x="637" y="1610"/>
                  </a:cubicBezTo>
                  <a:lnTo>
                    <a:pt x="1505" y="1455"/>
                  </a:lnTo>
                  <a:cubicBezTo>
                    <a:pt x="1723" y="1253"/>
                    <a:pt x="1816" y="974"/>
                    <a:pt x="1754" y="680"/>
                  </a:cubicBezTo>
                  <a:cubicBezTo>
                    <a:pt x="1707" y="400"/>
                    <a:pt x="1505" y="168"/>
                    <a:pt x="1257" y="59"/>
                  </a:cubicBezTo>
                  <a:cubicBezTo>
                    <a:pt x="1156" y="19"/>
                    <a:pt x="1052" y="1"/>
                    <a:pt x="9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2974600" y="2583925"/>
              <a:ext cx="44625" cy="14375"/>
            </a:xfrm>
            <a:custGeom>
              <a:rect b="b" l="l" r="r" t="t"/>
              <a:pathLst>
                <a:path extrusionOk="0" h="575" w="1785">
                  <a:moveTo>
                    <a:pt x="1738" y="1"/>
                  </a:moveTo>
                  <a:lnTo>
                    <a:pt x="1" y="327"/>
                  </a:lnTo>
                  <a:lnTo>
                    <a:pt x="47" y="575"/>
                  </a:lnTo>
                  <a:lnTo>
                    <a:pt x="1784" y="249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2968000" y="2666150"/>
              <a:ext cx="89225" cy="22500"/>
            </a:xfrm>
            <a:custGeom>
              <a:rect b="b" l="l" r="r" t="t"/>
              <a:pathLst>
                <a:path extrusionOk="0" h="900" w="3569">
                  <a:moveTo>
                    <a:pt x="3537" y="0"/>
                  </a:moveTo>
                  <a:lnTo>
                    <a:pt x="1" y="651"/>
                  </a:lnTo>
                  <a:lnTo>
                    <a:pt x="47" y="900"/>
                  </a:lnTo>
                  <a:lnTo>
                    <a:pt x="3568" y="248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2971500" y="2683975"/>
              <a:ext cx="89200" cy="22525"/>
            </a:xfrm>
            <a:custGeom>
              <a:rect b="b" l="l" r="r" t="t"/>
              <a:pathLst>
                <a:path extrusionOk="0" h="901" w="3568">
                  <a:moveTo>
                    <a:pt x="3521" y="0"/>
                  </a:moveTo>
                  <a:lnTo>
                    <a:pt x="1" y="652"/>
                  </a:lnTo>
                  <a:lnTo>
                    <a:pt x="47" y="900"/>
                  </a:lnTo>
                  <a:lnTo>
                    <a:pt x="3568" y="24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2973050" y="2672725"/>
              <a:ext cx="83400" cy="26775"/>
            </a:xfrm>
            <a:custGeom>
              <a:rect b="b" l="l" r="r" t="t"/>
              <a:pathLst>
                <a:path extrusionOk="0" h="1071" w="3336">
                  <a:moveTo>
                    <a:pt x="3258" y="1"/>
                  </a:moveTo>
                  <a:lnTo>
                    <a:pt x="1" y="606"/>
                  </a:lnTo>
                  <a:lnTo>
                    <a:pt x="78" y="1071"/>
                  </a:lnTo>
                  <a:lnTo>
                    <a:pt x="3335" y="466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2979650" y="2590925"/>
              <a:ext cx="36475" cy="12800"/>
            </a:xfrm>
            <a:custGeom>
              <a:rect b="b" l="l" r="r" t="t"/>
              <a:pathLst>
                <a:path extrusionOk="0" h="512" w="1459">
                  <a:moveTo>
                    <a:pt x="1412" y="0"/>
                  </a:moveTo>
                  <a:lnTo>
                    <a:pt x="0" y="264"/>
                  </a:lnTo>
                  <a:lnTo>
                    <a:pt x="47" y="512"/>
                  </a:lnTo>
                  <a:lnTo>
                    <a:pt x="1458" y="248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2976150" y="2599050"/>
              <a:ext cx="72150" cy="82225"/>
            </a:xfrm>
            <a:custGeom>
              <a:rect b="b" l="l" r="r" t="t"/>
              <a:pathLst>
                <a:path extrusionOk="0" h="3289" w="2886">
                  <a:moveTo>
                    <a:pt x="1365" y="1"/>
                  </a:moveTo>
                  <a:lnTo>
                    <a:pt x="404" y="171"/>
                  </a:lnTo>
                  <a:cubicBezTo>
                    <a:pt x="404" y="171"/>
                    <a:pt x="528" y="1024"/>
                    <a:pt x="528" y="1707"/>
                  </a:cubicBezTo>
                  <a:cubicBezTo>
                    <a:pt x="543" y="2513"/>
                    <a:pt x="1" y="3289"/>
                    <a:pt x="1" y="3289"/>
                  </a:cubicBezTo>
                  <a:lnTo>
                    <a:pt x="2885" y="2746"/>
                  </a:lnTo>
                  <a:cubicBezTo>
                    <a:pt x="2885" y="2746"/>
                    <a:pt x="2110" y="2203"/>
                    <a:pt x="1800" y="1474"/>
                  </a:cubicBezTo>
                  <a:cubicBezTo>
                    <a:pt x="1567" y="838"/>
                    <a:pt x="1365" y="1"/>
                    <a:pt x="1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2757075" y="2857675"/>
              <a:ext cx="345125" cy="36100"/>
            </a:xfrm>
            <a:custGeom>
              <a:rect b="b" l="l" r="r" t="t"/>
              <a:pathLst>
                <a:path extrusionOk="0" h="1444" w="13805">
                  <a:moveTo>
                    <a:pt x="6902" y="1"/>
                  </a:moveTo>
                  <a:cubicBezTo>
                    <a:pt x="3087" y="1"/>
                    <a:pt x="1" y="326"/>
                    <a:pt x="1" y="730"/>
                  </a:cubicBezTo>
                  <a:cubicBezTo>
                    <a:pt x="1" y="1117"/>
                    <a:pt x="3087" y="1443"/>
                    <a:pt x="6902" y="1443"/>
                  </a:cubicBezTo>
                  <a:cubicBezTo>
                    <a:pt x="10718" y="1443"/>
                    <a:pt x="13804" y="1117"/>
                    <a:pt x="13804" y="730"/>
                  </a:cubicBezTo>
                  <a:cubicBezTo>
                    <a:pt x="13804" y="326"/>
                    <a:pt x="10718" y="1"/>
                    <a:pt x="6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2748950" y="2810000"/>
              <a:ext cx="793725" cy="1950"/>
            </a:xfrm>
            <a:custGeom>
              <a:rect b="b" l="l" r="r" t="t"/>
              <a:pathLst>
                <a:path extrusionOk="0" h="78" w="31749">
                  <a:moveTo>
                    <a:pt x="15882" y="0"/>
                  </a:moveTo>
                  <a:lnTo>
                    <a:pt x="7941" y="16"/>
                  </a:lnTo>
                  <a:lnTo>
                    <a:pt x="3970" y="16"/>
                  </a:lnTo>
                  <a:lnTo>
                    <a:pt x="0" y="31"/>
                  </a:lnTo>
                  <a:lnTo>
                    <a:pt x="3970" y="47"/>
                  </a:lnTo>
                  <a:lnTo>
                    <a:pt x="7941" y="78"/>
                  </a:lnTo>
                  <a:lnTo>
                    <a:pt x="23823" y="78"/>
                  </a:lnTo>
                  <a:lnTo>
                    <a:pt x="27778" y="47"/>
                  </a:lnTo>
                  <a:lnTo>
                    <a:pt x="31748" y="31"/>
                  </a:lnTo>
                  <a:lnTo>
                    <a:pt x="27778" y="16"/>
                  </a:lnTo>
                  <a:lnTo>
                    <a:pt x="23823" y="16"/>
                  </a:lnTo>
                  <a:lnTo>
                    <a:pt x="15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2805925" y="2091500"/>
              <a:ext cx="241975" cy="127600"/>
            </a:xfrm>
            <a:custGeom>
              <a:rect b="b" l="l" r="r" t="t"/>
              <a:pathLst>
                <a:path extrusionOk="0" h="5104" w="9679">
                  <a:moveTo>
                    <a:pt x="4855" y="1"/>
                  </a:moveTo>
                  <a:cubicBezTo>
                    <a:pt x="4561" y="1"/>
                    <a:pt x="4297" y="47"/>
                    <a:pt x="4002" y="94"/>
                  </a:cubicBezTo>
                  <a:cubicBezTo>
                    <a:pt x="2281" y="466"/>
                    <a:pt x="854" y="1722"/>
                    <a:pt x="280" y="3397"/>
                  </a:cubicBezTo>
                  <a:cubicBezTo>
                    <a:pt x="78" y="3956"/>
                    <a:pt x="1" y="4514"/>
                    <a:pt x="1" y="5103"/>
                  </a:cubicBezTo>
                  <a:cubicBezTo>
                    <a:pt x="32" y="3956"/>
                    <a:pt x="435" y="2839"/>
                    <a:pt x="1133" y="1877"/>
                  </a:cubicBezTo>
                  <a:cubicBezTo>
                    <a:pt x="1474" y="1428"/>
                    <a:pt x="1924" y="1071"/>
                    <a:pt x="2405" y="761"/>
                  </a:cubicBezTo>
                  <a:cubicBezTo>
                    <a:pt x="2917" y="466"/>
                    <a:pt x="3429" y="249"/>
                    <a:pt x="4002" y="140"/>
                  </a:cubicBezTo>
                  <a:cubicBezTo>
                    <a:pt x="4282" y="78"/>
                    <a:pt x="4561" y="63"/>
                    <a:pt x="4855" y="32"/>
                  </a:cubicBezTo>
                  <a:lnTo>
                    <a:pt x="5274" y="32"/>
                  </a:lnTo>
                  <a:cubicBezTo>
                    <a:pt x="5414" y="32"/>
                    <a:pt x="5569" y="63"/>
                    <a:pt x="5708" y="78"/>
                  </a:cubicBezTo>
                  <a:lnTo>
                    <a:pt x="5817" y="94"/>
                  </a:lnTo>
                  <a:lnTo>
                    <a:pt x="5910" y="109"/>
                  </a:lnTo>
                  <a:lnTo>
                    <a:pt x="6127" y="156"/>
                  </a:lnTo>
                  <a:lnTo>
                    <a:pt x="6530" y="264"/>
                  </a:lnTo>
                  <a:cubicBezTo>
                    <a:pt x="6810" y="373"/>
                    <a:pt x="7073" y="466"/>
                    <a:pt x="7337" y="606"/>
                  </a:cubicBezTo>
                  <a:cubicBezTo>
                    <a:pt x="8361" y="1118"/>
                    <a:pt x="9198" y="1986"/>
                    <a:pt x="9679" y="3025"/>
                  </a:cubicBezTo>
                  <a:cubicBezTo>
                    <a:pt x="9446" y="2498"/>
                    <a:pt x="9121" y="2017"/>
                    <a:pt x="8733" y="1598"/>
                  </a:cubicBezTo>
                  <a:cubicBezTo>
                    <a:pt x="8330" y="1180"/>
                    <a:pt x="7864" y="838"/>
                    <a:pt x="7352" y="559"/>
                  </a:cubicBezTo>
                  <a:cubicBezTo>
                    <a:pt x="6856" y="296"/>
                    <a:pt x="6282" y="109"/>
                    <a:pt x="5708" y="47"/>
                  </a:cubicBezTo>
                  <a:cubicBezTo>
                    <a:pt x="5569" y="16"/>
                    <a:pt x="5414" y="1"/>
                    <a:pt x="5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2825325" y="2077550"/>
              <a:ext cx="102000" cy="48500"/>
            </a:xfrm>
            <a:custGeom>
              <a:rect b="b" l="l" r="r" t="t"/>
              <a:pathLst>
                <a:path extrusionOk="0" h="1940" w="4080">
                  <a:moveTo>
                    <a:pt x="3785" y="0"/>
                  </a:moveTo>
                  <a:lnTo>
                    <a:pt x="3490" y="16"/>
                  </a:lnTo>
                  <a:cubicBezTo>
                    <a:pt x="3397" y="31"/>
                    <a:pt x="3304" y="31"/>
                    <a:pt x="3211" y="47"/>
                  </a:cubicBezTo>
                  <a:lnTo>
                    <a:pt x="2916" y="109"/>
                  </a:lnTo>
                  <a:cubicBezTo>
                    <a:pt x="2156" y="264"/>
                    <a:pt x="1443" y="621"/>
                    <a:pt x="822" y="1102"/>
                  </a:cubicBezTo>
                  <a:cubicBezTo>
                    <a:pt x="512" y="1350"/>
                    <a:pt x="233" y="1629"/>
                    <a:pt x="0" y="1939"/>
                  </a:cubicBezTo>
                  <a:cubicBezTo>
                    <a:pt x="280" y="1644"/>
                    <a:pt x="543" y="1381"/>
                    <a:pt x="838" y="1148"/>
                  </a:cubicBezTo>
                  <a:cubicBezTo>
                    <a:pt x="1458" y="667"/>
                    <a:pt x="2156" y="326"/>
                    <a:pt x="2916" y="156"/>
                  </a:cubicBezTo>
                  <a:lnTo>
                    <a:pt x="3211" y="94"/>
                  </a:lnTo>
                  <a:cubicBezTo>
                    <a:pt x="3304" y="94"/>
                    <a:pt x="3397" y="78"/>
                    <a:pt x="3490" y="47"/>
                  </a:cubicBezTo>
                  <a:lnTo>
                    <a:pt x="3785" y="16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3381725" y="2104700"/>
              <a:ext cx="109375" cy="246225"/>
            </a:xfrm>
            <a:custGeom>
              <a:rect b="b" l="l" r="r" t="t"/>
              <a:pathLst>
                <a:path extrusionOk="0" h="9849" w="4375">
                  <a:moveTo>
                    <a:pt x="652" y="0"/>
                  </a:moveTo>
                  <a:lnTo>
                    <a:pt x="652" y="0"/>
                  </a:lnTo>
                  <a:cubicBezTo>
                    <a:pt x="1753" y="310"/>
                    <a:pt x="2715" y="1008"/>
                    <a:pt x="3382" y="1954"/>
                  </a:cubicBezTo>
                  <a:cubicBezTo>
                    <a:pt x="3537" y="2187"/>
                    <a:pt x="3692" y="2435"/>
                    <a:pt x="3801" y="2683"/>
                  </a:cubicBezTo>
                  <a:cubicBezTo>
                    <a:pt x="3863" y="2807"/>
                    <a:pt x="3925" y="2947"/>
                    <a:pt x="3987" y="3071"/>
                  </a:cubicBezTo>
                  <a:lnTo>
                    <a:pt x="4064" y="3273"/>
                  </a:lnTo>
                  <a:lnTo>
                    <a:pt x="4095" y="3366"/>
                  </a:lnTo>
                  <a:cubicBezTo>
                    <a:pt x="4095" y="3397"/>
                    <a:pt x="4095" y="3428"/>
                    <a:pt x="4111" y="3459"/>
                  </a:cubicBezTo>
                  <a:cubicBezTo>
                    <a:pt x="4157" y="3598"/>
                    <a:pt x="4188" y="3738"/>
                    <a:pt x="4219" y="3878"/>
                  </a:cubicBezTo>
                  <a:lnTo>
                    <a:pt x="4250" y="4095"/>
                  </a:lnTo>
                  <a:cubicBezTo>
                    <a:pt x="4250" y="4172"/>
                    <a:pt x="4266" y="4219"/>
                    <a:pt x="4266" y="4296"/>
                  </a:cubicBezTo>
                  <a:cubicBezTo>
                    <a:pt x="4312" y="4591"/>
                    <a:pt x="4312" y="4870"/>
                    <a:pt x="4297" y="5149"/>
                  </a:cubicBezTo>
                  <a:cubicBezTo>
                    <a:pt x="4250" y="5739"/>
                    <a:pt x="4142" y="6297"/>
                    <a:pt x="3909" y="6824"/>
                  </a:cubicBezTo>
                  <a:cubicBezTo>
                    <a:pt x="3676" y="7352"/>
                    <a:pt x="3366" y="7832"/>
                    <a:pt x="2979" y="8251"/>
                  </a:cubicBezTo>
                  <a:cubicBezTo>
                    <a:pt x="2203" y="9104"/>
                    <a:pt x="1148" y="9678"/>
                    <a:pt x="1" y="9849"/>
                  </a:cubicBezTo>
                  <a:cubicBezTo>
                    <a:pt x="2389" y="9539"/>
                    <a:pt x="4219" y="7584"/>
                    <a:pt x="4343" y="5196"/>
                  </a:cubicBezTo>
                  <a:cubicBezTo>
                    <a:pt x="4374" y="4901"/>
                    <a:pt x="4374" y="4606"/>
                    <a:pt x="4328" y="4312"/>
                  </a:cubicBezTo>
                  <a:cubicBezTo>
                    <a:pt x="4328" y="4234"/>
                    <a:pt x="4328" y="4188"/>
                    <a:pt x="4312" y="4110"/>
                  </a:cubicBezTo>
                  <a:lnTo>
                    <a:pt x="4266" y="3893"/>
                  </a:lnTo>
                  <a:cubicBezTo>
                    <a:pt x="4250" y="3738"/>
                    <a:pt x="4219" y="3598"/>
                    <a:pt x="4173" y="3459"/>
                  </a:cubicBezTo>
                  <a:cubicBezTo>
                    <a:pt x="4018" y="2900"/>
                    <a:pt x="3770" y="2373"/>
                    <a:pt x="3413" y="1908"/>
                  </a:cubicBezTo>
                  <a:cubicBezTo>
                    <a:pt x="3087" y="1443"/>
                    <a:pt x="2684" y="1039"/>
                    <a:pt x="2203" y="714"/>
                  </a:cubicBezTo>
                  <a:cubicBezTo>
                    <a:pt x="1738" y="403"/>
                    <a:pt x="1210" y="155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3458125" y="2118650"/>
              <a:ext cx="47700" cy="102400"/>
            </a:xfrm>
            <a:custGeom>
              <a:rect b="b" l="l" r="r" t="t"/>
              <a:pathLst>
                <a:path extrusionOk="0" h="4096" w="1908">
                  <a:moveTo>
                    <a:pt x="0" y="0"/>
                  </a:moveTo>
                  <a:lnTo>
                    <a:pt x="202" y="202"/>
                  </a:lnTo>
                  <a:lnTo>
                    <a:pt x="403" y="404"/>
                  </a:lnTo>
                  <a:cubicBezTo>
                    <a:pt x="481" y="466"/>
                    <a:pt x="543" y="543"/>
                    <a:pt x="589" y="621"/>
                  </a:cubicBezTo>
                  <a:lnTo>
                    <a:pt x="776" y="854"/>
                  </a:lnTo>
                  <a:cubicBezTo>
                    <a:pt x="1241" y="1474"/>
                    <a:pt x="1567" y="2187"/>
                    <a:pt x="1737" y="2947"/>
                  </a:cubicBezTo>
                  <a:cubicBezTo>
                    <a:pt x="1830" y="3320"/>
                    <a:pt x="1877" y="3707"/>
                    <a:pt x="1892" y="4095"/>
                  </a:cubicBezTo>
                  <a:cubicBezTo>
                    <a:pt x="1908" y="3707"/>
                    <a:pt x="1877" y="3320"/>
                    <a:pt x="1815" y="2932"/>
                  </a:cubicBezTo>
                  <a:cubicBezTo>
                    <a:pt x="1737" y="2560"/>
                    <a:pt x="1598" y="2172"/>
                    <a:pt x="1442" y="1831"/>
                  </a:cubicBezTo>
                  <a:cubicBezTo>
                    <a:pt x="1272" y="1474"/>
                    <a:pt x="1055" y="1148"/>
                    <a:pt x="822" y="838"/>
                  </a:cubicBezTo>
                  <a:cubicBezTo>
                    <a:pt x="745" y="760"/>
                    <a:pt x="698" y="683"/>
                    <a:pt x="636" y="605"/>
                  </a:cubicBezTo>
                  <a:cubicBezTo>
                    <a:pt x="574" y="528"/>
                    <a:pt x="512" y="466"/>
                    <a:pt x="434" y="388"/>
                  </a:cubicBezTo>
                  <a:lnTo>
                    <a:pt x="233" y="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3002525" y="2362550"/>
              <a:ext cx="290825" cy="126600"/>
            </a:xfrm>
            <a:custGeom>
              <a:rect b="b" l="l" r="r" t="t"/>
              <a:pathLst>
                <a:path extrusionOk="0" h="5064" w="11633">
                  <a:moveTo>
                    <a:pt x="0" y="0"/>
                  </a:moveTo>
                  <a:lnTo>
                    <a:pt x="0" y="0"/>
                  </a:lnTo>
                  <a:cubicBezTo>
                    <a:pt x="109" y="667"/>
                    <a:pt x="326" y="1318"/>
                    <a:pt x="636" y="1908"/>
                  </a:cubicBezTo>
                  <a:cubicBezTo>
                    <a:pt x="652" y="2001"/>
                    <a:pt x="714" y="2047"/>
                    <a:pt x="745" y="2125"/>
                  </a:cubicBezTo>
                  <a:lnTo>
                    <a:pt x="884" y="2342"/>
                  </a:lnTo>
                  <a:lnTo>
                    <a:pt x="1024" y="2559"/>
                  </a:lnTo>
                  <a:cubicBezTo>
                    <a:pt x="1086" y="2637"/>
                    <a:pt x="1117" y="2714"/>
                    <a:pt x="1179" y="2776"/>
                  </a:cubicBezTo>
                  <a:cubicBezTo>
                    <a:pt x="1272" y="2900"/>
                    <a:pt x="1396" y="3040"/>
                    <a:pt x="1505" y="3164"/>
                  </a:cubicBezTo>
                  <a:lnTo>
                    <a:pt x="1675" y="3350"/>
                  </a:lnTo>
                  <a:lnTo>
                    <a:pt x="1877" y="3521"/>
                  </a:lnTo>
                  <a:cubicBezTo>
                    <a:pt x="2125" y="3753"/>
                    <a:pt x="2404" y="3970"/>
                    <a:pt x="2683" y="4141"/>
                  </a:cubicBezTo>
                  <a:cubicBezTo>
                    <a:pt x="2745" y="4203"/>
                    <a:pt x="2823" y="4250"/>
                    <a:pt x="2901" y="4281"/>
                  </a:cubicBezTo>
                  <a:lnTo>
                    <a:pt x="3133" y="4405"/>
                  </a:lnTo>
                  <a:lnTo>
                    <a:pt x="3350" y="4513"/>
                  </a:lnTo>
                  <a:lnTo>
                    <a:pt x="3459" y="4575"/>
                  </a:lnTo>
                  <a:cubicBezTo>
                    <a:pt x="3505" y="4575"/>
                    <a:pt x="3536" y="4591"/>
                    <a:pt x="3583" y="4606"/>
                  </a:cubicBezTo>
                  <a:cubicBezTo>
                    <a:pt x="3738" y="4668"/>
                    <a:pt x="3909" y="4730"/>
                    <a:pt x="4064" y="4792"/>
                  </a:cubicBezTo>
                  <a:lnTo>
                    <a:pt x="4312" y="4870"/>
                  </a:lnTo>
                  <a:cubicBezTo>
                    <a:pt x="4390" y="4886"/>
                    <a:pt x="4498" y="4901"/>
                    <a:pt x="4576" y="4917"/>
                  </a:cubicBezTo>
                  <a:cubicBezTo>
                    <a:pt x="4901" y="4994"/>
                    <a:pt x="5243" y="5041"/>
                    <a:pt x="5584" y="5056"/>
                  </a:cubicBezTo>
                  <a:cubicBezTo>
                    <a:pt x="5683" y="5061"/>
                    <a:pt x="5783" y="5064"/>
                    <a:pt x="5882" y="5064"/>
                  </a:cubicBezTo>
                  <a:cubicBezTo>
                    <a:pt x="8567" y="5064"/>
                    <a:pt x="10929" y="3253"/>
                    <a:pt x="11632" y="620"/>
                  </a:cubicBezTo>
                  <a:lnTo>
                    <a:pt x="11632" y="620"/>
                  </a:lnTo>
                  <a:cubicBezTo>
                    <a:pt x="11059" y="2621"/>
                    <a:pt x="9539" y="4172"/>
                    <a:pt x="7538" y="4746"/>
                  </a:cubicBezTo>
                  <a:cubicBezTo>
                    <a:pt x="6966" y="4905"/>
                    <a:pt x="6406" y="4985"/>
                    <a:pt x="5828" y="4985"/>
                  </a:cubicBezTo>
                  <a:cubicBezTo>
                    <a:pt x="5732" y="4985"/>
                    <a:pt x="5635" y="4983"/>
                    <a:pt x="5537" y="4979"/>
                  </a:cubicBezTo>
                  <a:cubicBezTo>
                    <a:pt x="5212" y="4963"/>
                    <a:pt x="4886" y="4917"/>
                    <a:pt x="4545" y="4839"/>
                  </a:cubicBezTo>
                  <a:cubicBezTo>
                    <a:pt x="4452" y="4823"/>
                    <a:pt x="4374" y="4808"/>
                    <a:pt x="4296" y="4777"/>
                  </a:cubicBezTo>
                  <a:lnTo>
                    <a:pt x="4064" y="4715"/>
                  </a:lnTo>
                  <a:lnTo>
                    <a:pt x="3599" y="4529"/>
                  </a:lnTo>
                  <a:cubicBezTo>
                    <a:pt x="3567" y="4529"/>
                    <a:pt x="3521" y="4513"/>
                    <a:pt x="3490" y="4498"/>
                  </a:cubicBezTo>
                  <a:lnTo>
                    <a:pt x="3366" y="4436"/>
                  </a:lnTo>
                  <a:lnTo>
                    <a:pt x="3133" y="4327"/>
                  </a:lnTo>
                  <a:cubicBezTo>
                    <a:pt x="3056" y="4281"/>
                    <a:pt x="2994" y="4265"/>
                    <a:pt x="2916" y="4203"/>
                  </a:cubicBezTo>
                  <a:cubicBezTo>
                    <a:pt x="2839" y="4141"/>
                    <a:pt x="2792" y="4110"/>
                    <a:pt x="2714" y="4064"/>
                  </a:cubicBezTo>
                  <a:cubicBezTo>
                    <a:pt x="2435" y="3893"/>
                    <a:pt x="2172" y="3691"/>
                    <a:pt x="1908" y="3459"/>
                  </a:cubicBezTo>
                  <a:cubicBezTo>
                    <a:pt x="900" y="2559"/>
                    <a:pt x="233" y="13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3113025" y="2477700"/>
              <a:ext cx="129925" cy="30075"/>
            </a:xfrm>
            <a:custGeom>
              <a:rect b="b" l="l" r="r" t="t"/>
              <a:pathLst>
                <a:path extrusionOk="0" h="1203" w="5197">
                  <a:moveTo>
                    <a:pt x="5196" y="0"/>
                  </a:moveTo>
                  <a:lnTo>
                    <a:pt x="5196" y="0"/>
                  </a:lnTo>
                  <a:cubicBezTo>
                    <a:pt x="4808" y="264"/>
                    <a:pt x="4390" y="466"/>
                    <a:pt x="3986" y="652"/>
                  </a:cubicBezTo>
                  <a:cubicBezTo>
                    <a:pt x="3583" y="822"/>
                    <a:pt x="3133" y="962"/>
                    <a:pt x="2684" y="1040"/>
                  </a:cubicBezTo>
                  <a:cubicBezTo>
                    <a:pt x="2309" y="1104"/>
                    <a:pt x="1923" y="1136"/>
                    <a:pt x="1554" y="1136"/>
                  </a:cubicBezTo>
                  <a:cubicBezTo>
                    <a:pt x="1480" y="1136"/>
                    <a:pt x="1407" y="1135"/>
                    <a:pt x="1334" y="1133"/>
                  </a:cubicBezTo>
                  <a:cubicBezTo>
                    <a:pt x="1210" y="1133"/>
                    <a:pt x="1102" y="1133"/>
                    <a:pt x="978" y="1117"/>
                  </a:cubicBezTo>
                  <a:cubicBezTo>
                    <a:pt x="885" y="1086"/>
                    <a:pt x="745" y="1086"/>
                    <a:pt x="652" y="1071"/>
                  </a:cubicBezTo>
                  <a:cubicBezTo>
                    <a:pt x="559" y="1055"/>
                    <a:pt x="435" y="1040"/>
                    <a:pt x="326" y="1008"/>
                  </a:cubicBezTo>
                  <a:lnTo>
                    <a:pt x="1" y="931"/>
                  </a:lnTo>
                  <a:lnTo>
                    <a:pt x="326" y="1040"/>
                  </a:lnTo>
                  <a:cubicBezTo>
                    <a:pt x="419" y="1071"/>
                    <a:pt x="528" y="1086"/>
                    <a:pt x="652" y="1117"/>
                  </a:cubicBezTo>
                  <a:cubicBezTo>
                    <a:pt x="745" y="1133"/>
                    <a:pt x="869" y="1133"/>
                    <a:pt x="978" y="1148"/>
                  </a:cubicBezTo>
                  <a:cubicBezTo>
                    <a:pt x="1102" y="1164"/>
                    <a:pt x="1210" y="1164"/>
                    <a:pt x="1334" y="1195"/>
                  </a:cubicBezTo>
                  <a:cubicBezTo>
                    <a:pt x="1431" y="1200"/>
                    <a:pt x="1528" y="1202"/>
                    <a:pt x="1626" y="1202"/>
                  </a:cubicBezTo>
                  <a:cubicBezTo>
                    <a:pt x="2433" y="1202"/>
                    <a:pt x="3255" y="1030"/>
                    <a:pt x="4002" y="698"/>
                  </a:cubicBezTo>
                  <a:cubicBezTo>
                    <a:pt x="4436" y="512"/>
                    <a:pt x="4824" y="28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3016875" y="2200850"/>
              <a:ext cx="259425" cy="259425"/>
            </a:xfrm>
            <a:custGeom>
              <a:rect b="b" l="l" r="r" t="t"/>
              <a:pathLst>
                <a:path extrusionOk="0" h="10377" w="10377">
                  <a:moveTo>
                    <a:pt x="4793" y="1"/>
                  </a:moveTo>
                  <a:lnTo>
                    <a:pt x="4684" y="931"/>
                  </a:lnTo>
                  <a:cubicBezTo>
                    <a:pt x="4265" y="993"/>
                    <a:pt x="3862" y="1102"/>
                    <a:pt x="3474" y="1272"/>
                  </a:cubicBezTo>
                  <a:lnTo>
                    <a:pt x="2931" y="512"/>
                  </a:lnTo>
                  <a:lnTo>
                    <a:pt x="2249" y="900"/>
                  </a:lnTo>
                  <a:lnTo>
                    <a:pt x="2637" y="1753"/>
                  </a:lnTo>
                  <a:cubicBezTo>
                    <a:pt x="2280" y="2001"/>
                    <a:pt x="2001" y="2296"/>
                    <a:pt x="1737" y="2653"/>
                  </a:cubicBezTo>
                  <a:lnTo>
                    <a:pt x="884" y="2265"/>
                  </a:lnTo>
                  <a:lnTo>
                    <a:pt x="496" y="2932"/>
                  </a:lnTo>
                  <a:lnTo>
                    <a:pt x="1256" y="3475"/>
                  </a:lnTo>
                  <a:cubicBezTo>
                    <a:pt x="1086" y="3862"/>
                    <a:pt x="962" y="4281"/>
                    <a:pt x="931" y="4700"/>
                  </a:cubicBezTo>
                  <a:lnTo>
                    <a:pt x="0" y="4793"/>
                  </a:lnTo>
                  <a:lnTo>
                    <a:pt x="0" y="5599"/>
                  </a:lnTo>
                  <a:lnTo>
                    <a:pt x="931" y="5693"/>
                  </a:lnTo>
                  <a:cubicBezTo>
                    <a:pt x="962" y="6111"/>
                    <a:pt x="1086" y="6530"/>
                    <a:pt x="1256" y="6918"/>
                  </a:cubicBezTo>
                  <a:lnTo>
                    <a:pt x="496" y="7461"/>
                  </a:lnTo>
                  <a:lnTo>
                    <a:pt x="884" y="8128"/>
                  </a:lnTo>
                  <a:lnTo>
                    <a:pt x="1737" y="7740"/>
                  </a:lnTo>
                  <a:cubicBezTo>
                    <a:pt x="2001" y="8097"/>
                    <a:pt x="2280" y="8391"/>
                    <a:pt x="2637" y="8639"/>
                  </a:cubicBezTo>
                  <a:lnTo>
                    <a:pt x="2249" y="9492"/>
                  </a:lnTo>
                  <a:lnTo>
                    <a:pt x="2931" y="9880"/>
                  </a:lnTo>
                  <a:lnTo>
                    <a:pt x="3474" y="9120"/>
                  </a:lnTo>
                  <a:cubicBezTo>
                    <a:pt x="3862" y="9291"/>
                    <a:pt x="4265" y="9415"/>
                    <a:pt x="4684" y="9446"/>
                  </a:cubicBezTo>
                  <a:lnTo>
                    <a:pt x="4793" y="10376"/>
                  </a:lnTo>
                  <a:lnTo>
                    <a:pt x="5584" y="10376"/>
                  </a:lnTo>
                  <a:lnTo>
                    <a:pt x="5677" y="9446"/>
                  </a:lnTo>
                  <a:cubicBezTo>
                    <a:pt x="6111" y="9415"/>
                    <a:pt x="6514" y="9291"/>
                    <a:pt x="6902" y="9120"/>
                  </a:cubicBezTo>
                  <a:lnTo>
                    <a:pt x="7445" y="9880"/>
                  </a:lnTo>
                  <a:lnTo>
                    <a:pt x="8127" y="9492"/>
                  </a:lnTo>
                  <a:lnTo>
                    <a:pt x="7739" y="8639"/>
                  </a:lnTo>
                  <a:cubicBezTo>
                    <a:pt x="8081" y="8391"/>
                    <a:pt x="8375" y="8097"/>
                    <a:pt x="8623" y="7740"/>
                  </a:cubicBezTo>
                  <a:lnTo>
                    <a:pt x="9477" y="8128"/>
                  </a:lnTo>
                  <a:lnTo>
                    <a:pt x="9864" y="7461"/>
                  </a:lnTo>
                  <a:lnTo>
                    <a:pt x="9120" y="6918"/>
                  </a:lnTo>
                  <a:cubicBezTo>
                    <a:pt x="9290" y="6530"/>
                    <a:pt x="9399" y="6111"/>
                    <a:pt x="9445" y="5693"/>
                  </a:cubicBezTo>
                  <a:lnTo>
                    <a:pt x="10376" y="5599"/>
                  </a:lnTo>
                  <a:lnTo>
                    <a:pt x="10376" y="4793"/>
                  </a:lnTo>
                  <a:lnTo>
                    <a:pt x="9445" y="4700"/>
                  </a:lnTo>
                  <a:cubicBezTo>
                    <a:pt x="9383" y="4281"/>
                    <a:pt x="9290" y="3862"/>
                    <a:pt x="9120" y="3475"/>
                  </a:cubicBezTo>
                  <a:lnTo>
                    <a:pt x="9864" y="2932"/>
                  </a:lnTo>
                  <a:lnTo>
                    <a:pt x="9477" y="2265"/>
                  </a:lnTo>
                  <a:lnTo>
                    <a:pt x="8623" y="2653"/>
                  </a:lnTo>
                  <a:cubicBezTo>
                    <a:pt x="8375" y="2311"/>
                    <a:pt x="8081" y="2001"/>
                    <a:pt x="7739" y="1753"/>
                  </a:cubicBezTo>
                  <a:lnTo>
                    <a:pt x="8127" y="900"/>
                  </a:lnTo>
                  <a:lnTo>
                    <a:pt x="7445" y="512"/>
                  </a:lnTo>
                  <a:lnTo>
                    <a:pt x="6902" y="1272"/>
                  </a:lnTo>
                  <a:cubicBezTo>
                    <a:pt x="6514" y="1102"/>
                    <a:pt x="6111" y="978"/>
                    <a:pt x="5677" y="931"/>
                  </a:cubicBezTo>
                  <a:lnTo>
                    <a:pt x="5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2826875" y="2117875"/>
              <a:ext cx="214050" cy="215225"/>
            </a:xfrm>
            <a:custGeom>
              <a:rect b="b" l="l" r="r" t="t"/>
              <a:pathLst>
                <a:path extrusionOk="0" h="8609" w="8562">
                  <a:moveTo>
                    <a:pt x="3738" y="0"/>
                  </a:moveTo>
                  <a:lnTo>
                    <a:pt x="3645" y="869"/>
                  </a:lnTo>
                  <a:cubicBezTo>
                    <a:pt x="3180" y="947"/>
                    <a:pt x="2730" y="1117"/>
                    <a:pt x="2342" y="1365"/>
                  </a:cubicBezTo>
                  <a:lnTo>
                    <a:pt x="1753" y="822"/>
                  </a:lnTo>
                  <a:lnTo>
                    <a:pt x="869" y="1660"/>
                  </a:lnTo>
                  <a:lnTo>
                    <a:pt x="1396" y="2296"/>
                  </a:lnTo>
                  <a:cubicBezTo>
                    <a:pt x="1102" y="2684"/>
                    <a:pt x="916" y="3133"/>
                    <a:pt x="807" y="3614"/>
                  </a:cubicBezTo>
                  <a:lnTo>
                    <a:pt x="31" y="3661"/>
                  </a:lnTo>
                  <a:lnTo>
                    <a:pt x="0" y="4855"/>
                  </a:lnTo>
                  <a:lnTo>
                    <a:pt x="776" y="4933"/>
                  </a:lnTo>
                  <a:cubicBezTo>
                    <a:pt x="853" y="5429"/>
                    <a:pt x="1055" y="5894"/>
                    <a:pt x="1319" y="6297"/>
                  </a:cubicBezTo>
                  <a:lnTo>
                    <a:pt x="807" y="6856"/>
                  </a:lnTo>
                  <a:lnTo>
                    <a:pt x="1644" y="7724"/>
                  </a:lnTo>
                  <a:lnTo>
                    <a:pt x="2249" y="7243"/>
                  </a:lnTo>
                  <a:cubicBezTo>
                    <a:pt x="2653" y="7523"/>
                    <a:pt x="3102" y="7709"/>
                    <a:pt x="3583" y="7786"/>
                  </a:cubicBezTo>
                  <a:lnTo>
                    <a:pt x="3630" y="8562"/>
                  </a:lnTo>
                  <a:lnTo>
                    <a:pt x="4808" y="8608"/>
                  </a:lnTo>
                  <a:lnTo>
                    <a:pt x="4886" y="7786"/>
                  </a:lnTo>
                  <a:cubicBezTo>
                    <a:pt x="5351" y="7693"/>
                    <a:pt x="5801" y="7523"/>
                    <a:pt x="6189" y="7243"/>
                  </a:cubicBezTo>
                  <a:lnTo>
                    <a:pt x="6809" y="7802"/>
                  </a:lnTo>
                  <a:lnTo>
                    <a:pt x="7678" y="6980"/>
                  </a:lnTo>
                  <a:lnTo>
                    <a:pt x="7119" y="6297"/>
                  </a:lnTo>
                  <a:cubicBezTo>
                    <a:pt x="7368" y="5910"/>
                    <a:pt x="7538" y="5475"/>
                    <a:pt x="7616" y="5041"/>
                  </a:cubicBezTo>
                  <a:lnTo>
                    <a:pt x="8531" y="4933"/>
                  </a:lnTo>
                  <a:lnTo>
                    <a:pt x="8562" y="3738"/>
                  </a:lnTo>
                  <a:lnTo>
                    <a:pt x="7662" y="3645"/>
                  </a:lnTo>
                  <a:cubicBezTo>
                    <a:pt x="7585" y="3195"/>
                    <a:pt x="7399" y="2761"/>
                    <a:pt x="7150" y="2404"/>
                  </a:cubicBezTo>
                  <a:lnTo>
                    <a:pt x="7755" y="1738"/>
                  </a:lnTo>
                  <a:lnTo>
                    <a:pt x="6933" y="869"/>
                  </a:lnTo>
                  <a:lnTo>
                    <a:pt x="6220" y="1443"/>
                  </a:lnTo>
                  <a:cubicBezTo>
                    <a:pt x="5848" y="1195"/>
                    <a:pt x="5429" y="1009"/>
                    <a:pt x="4979" y="900"/>
                  </a:cubicBezTo>
                  <a:lnTo>
                    <a:pt x="4948" y="31"/>
                  </a:lnTo>
                  <a:lnTo>
                    <a:pt x="3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2900925" y="2180425"/>
              <a:ext cx="65175" cy="75500"/>
            </a:xfrm>
            <a:custGeom>
              <a:rect b="b" l="l" r="r" t="t"/>
              <a:pathLst>
                <a:path extrusionOk="0" h="3020" w="2607">
                  <a:moveTo>
                    <a:pt x="1297" y="13"/>
                  </a:moveTo>
                  <a:cubicBezTo>
                    <a:pt x="1632" y="13"/>
                    <a:pt x="1964" y="150"/>
                    <a:pt x="2203" y="414"/>
                  </a:cubicBezTo>
                  <a:cubicBezTo>
                    <a:pt x="2451" y="693"/>
                    <a:pt x="2560" y="1035"/>
                    <a:pt x="2529" y="1391"/>
                  </a:cubicBezTo>
                  <a:cubicBezTo>
                    <a:pt x="2451" y="1950"/>
                    <a:pt x="2172" y="2182"/>
                    <a:pt x="1986" y="2353"/>
                  </a:cubicBezTo>
                  <a:cubicBezTo>
                    <a:pt x="1924" y="2415"/>
                    <a:pt x="1846" y="2493"/>
                    <a:pt x="1815" y="2570"/>
                  </a:cubicBezTo>
                  <a:cubicBezTo>
                    <a:pt x="1753" y="2710"/>
                    <a:pt x="1707" y="2849"/>
                    <a:pt x="1691" y="2973"/>
                  </a:cubicBezTo>
                  <a:lnTo>
                    <a:pt x="854" y="2973"/>
                  </a:lnTo>
                  <a:cubicBezTo>
                    <a:pt x="838" y="2849"/>
                    <a:pt x="807" y="2710"/>
                    <a:pt x="761" y="2570"/>
                  </a:cubicBezTo>
                  <a:cubicBezTo>
                    <a:pt x="730" y="2493"/>
                    <a:pt x="668" y="2415"/>
                    <a:pt x="590" y="2353"/>
                  </a:cubicBezTo>
                  <a:cubicBezTo>
                    <a:pt x="389" y="2182"/>
                    <a:pt x="125" y="1950"/>
                    <a:pt x="63" y="1391"/>
                  </a:cubicBezTo>
                  <a:cubicBezTo>
                    <a:pt x="32" y="1035"/>
                    <a:pt x="156" y="693"/>
                    <a:pt x="389" y="414"/>
                  </a:cubicBezTo>
                  <a:cubicBezTo>
                    <a:pt x="420" y="383"/>
                    <a:pt x="451" y="368"/>
                    <a:pt x="466" y="337"/>
                  </a:cubicBezTo>
                  <a:cubicBezTo>
                    <a:pt x="706" y="119"/>
                    <a:pt x="1003" y="13"/>
                    <a:pt x="1297" y="13"/>
                  </a:cubicBezTo>
                  <a:close/>
                  <a:moveTo>
                    <a:pt x="1292" y="1"/>
                  </a:moveTo>
                  <a:cubicBezTo>
                    <a:pt x="953" y="1"/>
                    <a:pt x="615" y="133"/>
                    <a:pt x="373" y="399"/>
                  </a:cubicBezTo>
                  <a:cubicBezTo>
                    <a:pt x="125" y="678"/>
                    <a:pt x="1" y="1019"/>
                    <a:pt x="32" y="1391"/>
                  </a:cubicBezTo>
                  <a:cubicBezTo>
                    <a:pt x="47" y="1779"/>
                    <a:pt x="233" y="2136"/>
                    <a:pt x="544" y="2399"/>
                  </a:cubicBezTo>
                  <a:cubicBezTo>
                    <a:pt x="621" y="2462"/>
                    <a:pt x="683" y="2508"/>
                    <a:pt x="730" y="2586"/>
                  </a:cubicBezTo>
                  <a:cubicBezTo>
                    <a:pt x="761" y="2725"/>
                    <a:pt x="792" y="2865"/>
                    <a:pt x="823" y="3004"/>
                  </a:cubicBezTo>
                  <a:lnTo>
                    <a:pt x="823" y="3020"/>
                  </a:lnTo>
                  <a:lnTo>
                    <a:pt x="1707" y="3020"/>
                  </a:lnTo>
                  <a:cubicBezTo>
                    <a:pt x="1753" y="2865"/>
                    <a:pt x="1784" y="2725"/>
                    <a:pt x="1846" y="2601"/>
                  </a:cubicBezTo>
                  <a:cubicBezTo>
                    <a:pt x="1893" y="2524"/>
                    <a:pt x="1939" y="2477"/>
                    <a:pt x="2017" y="2415"/>
                  </a:cubicBezTo>
                  <a:cubicBezTo>
                    <a:pt x="2327" y="2182"/>
                    <a:pt x="2529" y="1810"/>
                    <a:pt x="2560" y="1422"/>
                  </a:cubicBezTo>
                  <a:cubicBezTo>
                    <a:pt x="2606" y="1050"/>
                    <a:pt x="2467" y="693"/>
                    <a:pt x="2234" y="414"/>
                  </a:cubicBezTo>
                  <a:cubicBezTo>
                    <a:pt x="2219" y="383"/>
                    <a:pt x="2172" y="368"/>
                    <a:pt x="2157" y="337"/>
                  </a:cubicBezTo>
                  <a:cubicBezTo>
                    <a:pt x="1918" y="113"/>
                    <a:pt x="1605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2920700" y="2221025"/>
              <a:ext cx="7400" cy="34125"/>
            </a:xfrm>
            <a:custGeom>
              <a:rect b="b" l="l" r="r" t="t"/>
              <a:pathLst>
                <a:path extrusionOk="0" h="1365" w="296">
                  <a:moveTo>
                    <a:pt x="63" y="0"/>
                  </a:moveTo>
                  <a:lnTo>
                    <a:pt x="1" y="16"/>
                  </a:lnTo>
                  <a:lnTo>
                    <a:pt x="249" y="1365"/>
                  </a:lnTo>
                  <a:lnTo>
                    <a:pt x="295" y="136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2937775" y="2221400"/>
              <a:ext cx="7775" cy="34150"/>
            </a:xfrm>
            <a:custGeom>
              <a:rect b="b" l="l" r="r" t="t"/>
              <a:pathLst>
                <a:path extrusionOk="0" h="1366" w="311">
                  <a:moveTo>
                    <a:pt x="264" y="1"/>
                  </a:moveTo>
                  <a:lnTo>
                    <a:pt x="0" y="1350"/>
                  </a:lnTo>
                  <a:lnTo>
                    <a:pt x="47" y="1365"/>
                  </a:lnTo>
                  <a:lnTo>
                    <a:pt x="310" y="16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2921875" y="2219450"/>
              <a:ext cx="22900" cy="13600"/>
            </a:xfrm>
            <a:custGeom>
              <a:rect b="b" l="l" r="r" t="t"/>
              <a:pathLst>
                <a:path extrusionOk="0" h="544" w="916">
                  <a:moveTo>
                    <a:pt x="248" y="16"/>
                  </a:moveTo>
                  <a:cubicBezTo>
                    <a:pt x="267" y="16"/>
                    <a:pt x="281" y="22"/>
                    <a:pt x="292" y="29"/>
                  </a:cubicBezTo>
                  <a:lnTo>
                    <a:pt x="292" y="29"/>
                  </a:lnTo>
                  <a:cubicBezTo>
                    <a:pt x="285" y="16"/>
                    <a:pt x="271" y="16"/>
                    <a:pt x="248" y="16"/>
                  </a:cubicBezTo>
                  <a:close/>
                  <a:moveTo>
                    <a:pt x="636" y="16"/>
                  </a:moveTo>
                  <a:cubicBezTo>
                    <a:pt x="683" y="16"/>
                    <a:pt x="683" y="94"/>
                    <a:pt x="683" y="125"/>
                  </a:cubicBezTo>
                  <a:cubicBezTo>
                    <a:pt x="683" y="187"/>
                    <a:pt x="667" y="280"/>
                    <a:pt x="621" y="358"/>
                  </a:cubicBezTo>
                  <a:cubicBezTo>
                    <a:pt x="590" y="296"/>
                    <a:pt x="559" y="234"/>
                    <a:pt x="559" y="156"/>
                  </a:cubicBezTo>
                  <a:cubicBezTo>
                    <a:pt x="559" y="94"/>
                    <a:pt x="590" y="16"/>
                    <a:pt x="636" y="16"/>
                  </a:cubicBezTo>
                  <a:close/>
                  <a:moveTo>
                    <a:pt x="621" y="1"/>
                  </a:moveTo>
                  <a:cubicBezTo>
                    <a:pt x="559" y="1"/>
                    <a:pt x="528" y="63"/>
                    <a:pt x="528" y="156"/>
                  </a:cubicBezTo>
                  <a:cubicBezTo>
                    <a:pt x="528" y="234"/>
                    <a:pt x="543" y="327"/>
                    <a:pt x="605" y="389"/>
                  </a:cubicBezTo>
                  <a:cubicBezTo>
                    <a:pt x="559" y="466"/>
                    <a:pt x="512" y="528"/>
                    <a:pt x="450" y="528"/>
                  </a:cubicBezTo>
                  <a:cubicBezTo>
                    <a:pt x="388" y="528"/>
                    <a:pt x="310" y="466"/>
                    <a:pt x="279" y="373"/>
                  </a:cubicBezTo>
                  <a:lnTo>
                    <a:pt x="295" y="358"/>
                  </a:lnTo>
                  <a:cubicBezTo>
                    <a:pt x="326" y="280"/>
                    <a:pt x="373" y="141"/>
                    <a:pt x="326" y="63"/>
                  </a:cubicBezTo>
                  <a:cubicBezTo>
                    <a:pt x="317" y="54"/>
                    <a:pt x="307" y="39"/>
                    <a:pt x="292" y="29"/>
                  </a:cubicBezTo>
                  <a:lnTo>
                    <a:pt x="292" y="29"/>
                  </a:lnTo>
                  <a:cubicBezTo>
                    <a:pt x="294" y="33"/>
                    <a:pt x="295" y="39"/>
                    <a:pt x="295" y="48"/>
                  </a:cubicBezTo>
                  <a:cubicBezTo>
                    <a:pt x="326" y="94"/>
                    <a:pt x="295" y="234"/>
                    <a:pt x="248" y="311"/>
                  </a:cubicBezTo>
                  <a:lnTo>
                    <a:pt x="248" y="327"/>
                  </a:lnTo>
                  <a:cubicBezTo>
                    <a:pt x="217" y="280"/>
                    <a:pt x="202" y="187"/>
                    <a:pt x="202" y="125"/>
                  </a:cubicBezTo>
                  <a:cubicBezTo>
                    <a:pt x="202" y="79"/>
                    <a:pt x="217" y="16"/>
                    <a:pt x="248" y="16"/>
                  </a:cubicBezTo>
                  <a:lnTo>
                    <a:pt x="248" y="16"/>
                  </a:lnTo>
                  <a:cubicBezTo>
                    <a:pt x="217" y="16"/>
                    <a:pt x="171" y="63"/>
                    <a:pt x="171" y="141"/>
                  </a:cubicBezTo>
                  <a:cubicBezTo>
                    <a:pt x="171" y="218"/>
                    <a:pt x="202" y="296"/>
                    <a:pt x="233" y="373"/>
                  </a:cubicBezTo>
                  <a:cubicBezTo>
                    <a:pt x="217" y="389"/>
                    <a:pt x="202" y="404"/>
                    <a:pt x="171" y="404"/>
                  </a:cubicBezTo>
                  <a:cubicBezTo>
                    <a:pt x="78" y="404"/>
                    <a:pt x="47" y="234"/>
                    <a:pt x="16" y="156"/>
                  </a:cubicBezTo>
                  <a:lnTo>
                    <a:pt x="0" y="156"/>
                  </a:lnTo>
                  <a:cubicBezTo>
                    <a:pt x="0" y="156"/>
                    <a:pt x="47" y="435"/>
                    <a:pt x="171" y="435"/>
                  </a:cubicBezTo>
                  <a:cubicBezTo>
                    <a:pt x="217" y="435"/>
                    <a:pt x="233" y="404"/>
                    <a:pt x="248" y="389"/>
                  </a:cubicBezTo>
                  <a:cubicBezTo>
                    <a:pt x="295" y="466"/>
                    <a:pt x="373" y="544"/>
                    <a:pt x="450" y="544"/>
                  </a:cubicBezTo>
                  <a:cubicBezTo>
                    <a:pt x="543" y="528"/>
                    <a:pt x="605" y="466"/>
                    <a:pt x="621" y="404"/>
                  </a:cubicBezTo>
                  <a:cubicBezTo>
                    <a:pt x="636" y="435"/>
                    <a:pt x="683" y="451"/>
                    <a:pt x="714" y="451"/>
                  </a:cubicBezTo>
                  <a:cubicBezTo>
                    <a:pt x="838" y="451"/>
                    <a:pt x="915" y="203"/>
                    <a:pt x="915" y="172"/>
                  </a:cubicBezTo>
                  <a:lnTo>
                    <a:pt x="884" y="172"/>
                  </a:lnTo>
                  <a:cubicBezTo>
                    <a:pt x="869" y="249"/>
                    <a:pt x="791" y="435"/>
                    <a:pt x="714" y="435"/>
                  </a:cubicBezTo>
                  <a:cubicBezTo>
                    <a:pt x="698" y="435"/>
                    <a:pt x="667" y="404"/>
                    <a:pt x="636" y="389"/>
                  </a:cubicBezTo>
                  <a:cubicBezTo>
                    <a:pt x="683" y="311"/>
                    <a:pt x="698" y="218"/>
                    <a:pt x="698" y="141"/>
                  </a:cubicBezTo>
                  <a:cubicBezTo>
                    <a:pt x="698" y="48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2919150" y="2253200"/>
              <a:ext cx="27175" cy="7000"/>
            </a:xfrm>
            <a:custGeom>
              <a:rect b="b" l="l" r="r" t="t"/>
              <a:pathLst>
                <a:path extrusionOk="0" h="280" w="1087">
                  <a:moveTo>
                    <a:pt x="1040" y="93"/>
                  </a:moveTo>
                  <a:lnTo>
                    <a:pt x="1040" y="264"/>
                  </a:lnTo>
                  <a:lnTo>
                    <a:pt x="32" y="248"/>
                  </a:lnTo>
                  <a:lnTo>
                    <a:pt x="32" y="93"/>
                  </a:lnTo>
                  <a:close/>
                  <a:moveTo>
                    <a:pt x="1" y="0"/>
                  </a:moveTo>
                  <a:lnTo>
                    <a:pt x="1" y="264"/>
                  </a:lnTo>
                  <a:lnTo>
                    <a:pt x="1086" y="279"/>
                  </a:lnTo>
                  <a:lnTo>
                    <a:pt x="1086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2919150" y="2259000"/>
              <a:ext cx="27175" cy="7025"/>
            </a:xfrm>
            <a:custGeom>
              <a:rect b="b" l="l" r="r" t="t"/>
              <a:pathLst>
                <a:path extrusionOk="0" h="281" w="1087">
                  <a:moveTo>
                    <a:pt x="1040" y="94"/>
                  </a:moveTo>
                  <a:lnTo>
                    <a:pt x="1040" y="265"/>
                  </a:lnTo>
                  <a:lnTo>
                    <a:pt x="32" y="249"/>
                  </a:lnTo>
                  <a:lnTo>
                    <a:pt x="32" y="94"/>
                  </a:ln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086" y="280"/>
                  </a:lnTo>
                  <a:lnTo>
                    <a:pt x="1086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2919150" y="2265600"/>
              <a:ext cx="27175" cy="6625"/>
            </a:xfrm>
            <a:custGeom>
              <a:rect b="b" l="l" r="r" t="t"/>
              <a:pathLst>
                <a:path extrusionOk="0" h="265" w="1087">
                  <a:moveTo>
                    <a:pt x="1040" y="63"/>
                  </a:moveTo>
                  <a:lnTo>
                    <a:pt x="1040" y="233"/>
                  </a:lnTo>
                  <a:lnTo>
                    <a:pt x="32" y="218"/>
                  </a:lnTo>
                  <a:lnTo>
                    <a:pt x="32" y="63"/>
                  </a:lnTo>
                  <a:close/>
                  <a:moveTo>
                    <a:pt x="1" y="1"/>
                  </a:moveTo>
                  <a:lnTo>
                    <a:pt x="1" y="249"/>
                  </a:lnTo>
                  <a:lnTo>
                    <a:pt x="1086" y="264"/>
                  </a:lnTo>
                  <a:lnTo>
                    <a:pt x="1086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3170400" y="2273650"/>
              <a:ext cx="24850" cy="23775"/>
            </a:xfrm>
            <a:custGeom>
              <a:rect b="b" l="l" r="r" t="t"/>
              <a:pathLst>
                <a:path extrusionOk="0" h="951" w="994">
                  <a:moveTo>
                    <a:pt x="451" y="20"/>
                  </a:moveTo>
                  <a:cubicBezTo>
                    <a:pt x="575" y="20"/>
                    <a:pt x="699" y="66"/>
                    <a:pt x="776" y="144"/>
                  </a:cubicBezTo>
                  <a:cubicBezTo>
                    <a:pt x="885" y="221"/>
                    <a:pt x="932" y="330"/>
                    <a:pt x="932" y="454"/>
                  </a:cubicBezTo>
                  <a:cubicBezTo>
                    <a:pt x="963" y="671"/>
                    <a:pt x="776" y="842"/>
                    <a:pt x="745" y="904"/>
                  </a:cubicBezTo>
                  <a:lnTo>
                    <a:pt x="63" y="315"/>
                  </a:lnTo>
                  <a:cubicBezTo>
                    <a:pt x="110" y="283"/>
                    <a:pt x="265" y="82"/>
                    <a:pt x="451" y="20"/>
                  </a:cubicBezTo>
                  <a:close/>
                  <a:moveTo>
                    <a:pt x="499" y="1"/>
                  </a:moveTo>
                  <a:cubicBezTo>
                    <a:pt x="479" y="1"/>
                    <a:pt x="457" y="2"/>
                    <a:pt x="435" y="4"/>
                  </a:cubicBezTo>
                  <a:cubicBezTo>
                    <a:pt x="187" y="20"/>
                    <a:pt x="1" y="268"/>
                    <a:pt x="1" y="299"/>
                  </a:cubicBezTo>
                  <a:lnTo>
                    <a:pt x="1" y="315"/>
                  </a:lnTo>
                  <a:lnTo>
                    <a:pt x="745" y="950"/>
                  </a:lnTo>
                  <a:cubicBezTo>
                    <a:pt x="761" y="935"/>
                    <a:pt x="994" y="718"/>
                    <a:pt x="963" y="454"/>
                  </a:cubicBezTo>
                  <a:cubicBezTo>
                    <a:pt x="963" y="315"/>
                    <a:pt x="885" y="190"/>
                    <a:pt x="776" y="128"/>
                  </a:cubicBezTo>
                  <a:cubicBezTo>
                    <a:pt x="698" y="37"/>
                    <a:pt x="609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3100225" y="2280725"/>
              <a:ext cx="89600" cy="101600"/>
            </a:xfrm>
            <a:custGeom>
              <a:rect b="b" l="l" r="r" t="t"/>
              <a:pathLst>
                <a:path extrusionOk="0" h="4064" w="3584">
                  <a:moveTo>
                    <a:pt x="2854" y="0"/>
                  </a:moveTo>
                  <a:lnTo>
                    <a:pt x="1" y="3444"/>
                  </a:lnTo>
                  <a:lnTo>
                    <a:pt x="47" y="3459"/>
                  </a:lnTo>
                  <a:lnTo>
                    <a:pt x="2854" y="47"/>
                  </a:lnTo>
                  <a:lnTo>
                    <a:pt x="3552" y="636"/>
                  </a:lnTo>
                  <a:lnTo>
                    <a:pt x="714" y="4048"/>
                  </a:lnTo>
                  <a:lnTo>
                    <a:pt x="761" y="4064"/>
                  </a:lnTo>
                  <a:lnTo>
                    <a:pt x="3583" y="652"/>
                  </a:lnTo>
                  <a:lnTo>
                    <a:pt x="3583" y="636"/>
                  </a:lnTo>
                  <a:lnTo>
                    <a:pt x="2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3166525" y="2278775"/>
              <a:ext cx="24850" cy="22525"/>
            </a:xfrm>
            <a:custGeom>
              <a:rect b="b" l="l" r="r" t="t"/>
              <a:pathLst>
                <a:path extrusionOk="0" h="901" w="994">
                  <a:moveTo>
                    <a:pt x="140" y="1"/>
                  </a:moveTo>
                  <a:lnTo>
                    <a:pt x="1" y="172"/>
                  </a:lnTo>
                  <a:lnTo>
                    <a:pt x="885" y="901"/>
                  </a:lnTo>
                  <a:lnTo>
                    <a:pt x="993" y="730"/>
                  </a:lnTo>
                  <a:lnTo>
                    <a:pt x="900" y="854"/>
                  </a:lnTo>
                  <a:lnTo>
                    <a:pt x="78" y="172"/>
                  </a:lnTo>
                  <a:lnTo>
                    <a:pt x="187" y="47"/>
                  </a:lnTo>
                  <a:lnTo>
                    <a:pt x="993" y="73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3163825" y="2282675"/>
              <a:ext cx="25225" cy="22500"/>
            </a:xfrm>
            <a:custGeom>
              <a:rect b="b" l="l" r="r" t="t"/>
              <a:pathLst>
                <a:path extrusionOk="0" h="900" w="1009">
                  <a:moveTo>
                    <a:pt x="140" y="47"/>
                  </a:moveTo>
                  <a:lnTo>
                    <a:pt x="946" y="729"/>
                  </a:lnTo>
                  <a:lnTo>
                    <a:pt x="853" y="853"/>
                  </a:lnTo>
                  <a:lnTo>
                    <a:pt x="62" y="171"/>
                  </a:lnTo>
                  <a:lnTo>
                    <a:pt x="140" y="47"/>
                  </a:lnTo>
                  <a:close/>
                  <a:moveTo>
                    <a:pt x="140" y="0"/>
                  </a:moveTo>
                  <a:lnTo>
                    <a:pt x="0" y="171"/>
                  </a:lnTo>
                  <a:lnTo>
                    <a:pt x="869" y="900"/>
                  </a:lnTo>
                  <a:lnTo>
                    <a:pt x="1008" y="729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3097900" y="2366425"/>
              <a:ext cx="20975" cy="22900"/>
            </a:xfrm>
            <a:custGeom>
              <a:rect b="b" l="l" r="r" t="t"/>
              <a:pathLst>
                <a:path extrusionOk="0" h="916" w="839">
                  <a:moveTo>
                    <a:pt x="249" y="62"/>
                  </a:moveTo>
                  <a:lnTo>
                    <a:pt x="249" y="186"/>
                  </a:lnTo>
                  <a:lnTo>
                    <a:pt x="388" y="171"/>
                  </a:lnTo>
                  <a:lnTo>
                    <a:pt x="388" y="310"/>
                  </a:lnTo>
                  <a:lnTo>
                    <a:pt x="512" y="295"/>
                  </a:lnTo>
                  <a:lnTo>
                    <a:pt x="512" y="419"/>
                  </a:lnTo>
                  <a:lnTo>
                    <a:pt x="652" y="403"/>
                  </a:lnTo>
                  <a:lnTo>
                    <a:pt x="652" y="543"/>
                  </a:lnTo>
                  <a:lnTo>
                    <a:pt x="668" y="543"/>
                  </a:lnTo>
                  <a:lnTo>
                    <a:pt x="792" y="527"/>
                  </a:lnTo>
                  <a:lnTo>
                    <a:pt x="792" y="620"/>
                  </a:lnTo>
                  <a:lnTo>
                    <a:pt x="218" y="791"/>
                  </a:lnTo>
                  <a:lnTo>
                    <a:pt x="32" y="853"/>
                  </a:lnTo>
                  <a:lnTo>
                    <a:pt x="140" y="62"/>
                  </a:lnTo>
                  <a:close/>
                  <a:moveTo>
                    <a:pt x="264" y="0"/>
                  </a:moveTo>
                  <a:lnTo>
                    <a:pt x="140" y="16"/>
                  </a:lnTo>
                  <a:lnTo>
                    <a:pt x="109" y="16"/>
                  </a:lnTo>
                  <a:lnTo>
                    <a:pt x="1" y="915"/>
                  </a:lnTo>
                  <a:lnTo>
                    <a:pt x="838" y="636"/>
                  </a:lnTo>
                  <a:lnTo>
                    <a:pt x="838" y="465"/>
                  </a:lnTo>
                  <a:lnTo>
                    <a:pt x="807" y="465"/>
                  </a:lnTo>
                  <a:lnTo>
                    <a:pt x="699" y="481"/>
                  </a:lnTo>
                  <a:lnTo>
                    <a:pt x="699" y="341"/>
                  </a:lnTo>
                  <a:lnTo>
                    <a:pt x="559" y="357"/>
                  </a:lnTo>
                  <a:lnTo>
                    <a:pt x="559" y="233"/>
                  </a:lnTo>
                  <a:lnTo>
                    <a:pt x="419" y="248"/>
                  </a:lnTo>
                  <a:lnTo>
                    <a:pt x="419" y="109"/>
                  </a:lnTo>
                  <a:lnTo>
                    <a:pt x="295" y="12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3098300" y="2379600"/>
              <a:ext cx="8150" cy="8550"/>
            </a:xfrm>
            <a:custGeom>
              <a:rect b="b" l="l" r="r" t="t"/>
              <a:pathLst>
                <a:path extrusionOk="0" h="342" w="326">
                  <a:moveTo>
                    <a:pt x="78" y="78"/>
                  </a:moveTo>
                  <a:lnTo>
                    <a:pt x="248" y="249"/>
                  </a:lnTo>
                  <a:lnTo>
                    <a:pt x="47" y="311"/>
                  </a:lnTo>
                  <a:lnTo>
                    <a:pt x="47" y="311"/>
                  </a:lnTo>
                  <a:lnTo>
                    <a:pt x="78" y="78"/>
                  </a:lnTo>
                  <a:close/>
                  <a:moveTo>
                    <a:pt x="47" y="0"/>
                  </a:moveTo>
                  <a:lnTo>
                    <a:pt x="0" y="342"/>
                  </a:lnTo>
                  <a:lnTo>
                    <a:pt x="326" y="24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3109925" y="2295075"/>
              <a:ext cx="59350" cy="70975"/>
            </a:xfrm>
            <a:custGeom>
              <a:rect b="b" l="l" r="r" t="t"/>
              <a:pathLst>
                <a:path extrusionOk="0" h="2839" w="2374">
                  <a:moveTo>
                    <a:pt x="2373" y="0"/>
                  </a:moveTo>
                  <a:cubicBezTo>
                    <a:pt x="2156" y="217"/>
                    <a:pt x="1939" y="450"/>
                    <a:pt x="1753" y="683"/>
                  </a:cubicBezTo>
                  <a:cubicBezTo>
                    <a:pt x="1536" y="915"/>
                    <a:pt x="1334" y="1148"/>
                    <a:pt x="1148" y="1381"/>
                  </a:cubicBezTo>
                  <a:cubicBezTo>
                    <a:pt x="947" y="1613"/>
                    <a:pt x="760" y="1862"/>
                    <a:pt x="559" y="2094"/>
                  </a:cubicBezTo>
                  <a:cubicBezTo>
                    <a:pt x="373" y="2342"/>
                    <a:pt x="171" y="2575"/>
                    <a:pt x="0" y="2839"/>
                  </a:cubicBezTo>
                  <a:cubicBezTo>
                    <a:pt x="218" y="2606"/>
                    <a:pt x="404" y="2389"/>
                    <a:pt x="621" y="2156"/>
                  </a:cubicBezTo>
                  <a:cubicBezTo>
                    <a:pt x="838" y="1924"/>
                    <a:pt x="1024" y="1691"/>
                    <a:pt x="1226" y="1458"/>
                  </a:cubicBezTo>
                  <a:cubicBezTo>
                    <a:pt x="1412" y="1226"/>
                    <a:pt x="1613" y="977"/>
                    <a:pt x="1800" y="745"/>
                  </a:cubicBezTo>
                  <a:cubicBezTo>
                    <a:pt x="2001" y="481"/>
                    <a:pt x="2187" y="249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3118075" y="2301675"/>
              <a:ext cx="59350" cy="70975"/>
            </a:xfrm>
            <a:custGeom>
              <a:rect b="b" l="l" r="r" t="t"/>
              <a:pathLst>
                <a:path extrusionOk="0" h="2839" w="2374">
                  <a:moveTo>
                    <a:pt x="2373" y="0"/>
                  </a:moveTo>
                  <a:lnTo>
                    <a:pt x="2373" y="0"/>
                  </a:lnTo>
                  <a:cubicBezTo>
                    <a:pt x="2156" y="217"/>
                    <a:pt x="1939" y="450"/>
                    <a:pt x="1753" y="682"/>
                  </a:cubicBezTo>
                  <a:cubicBezTo>
                    <a:pt x="1536" y="915"/>
                    <a:pt x="1349" y="1148"/>
                    <a:pt x="1148" y="1380"/>
                  </a:cubicBezTo>
                  <a:cubicBezTo>
                    <a:pt x="962" y="1613"/>
                    <a:pt x="760" y="1877"/>
                    <a:pt x="574" y="2109"/>
                  </a:cubicBezTo>
                  <a:cubicBezTo>
                    <a:pt x="372" y="2357"/>
                    <a:pt x="186" y="2590"/>
                    <a:pt x="0" y="2838"/>
                  </a:cubicBezTo>
                  <a:cubicBezTo>
                    <a:pt x="217" y="2606"/>
                    <a:pt x="419" y="2388"/>
                    <a:pt x="621" y="2156"/>
                  </a:cubicBezTo>
                  <a:cubicBezTo>
                    <a:pt x="838" y="1923"/>
                    <a:pt x="1039" y="1691"/>
                    <a:pt x="1225" y="1458"/>
                  </a:cubicBezTo>
                  <a:cubicBezTo>
                    <a:pt x="1427" y="1225"/>
                    <a:pt x="1613" y="977"/>
                    <a:pt x="1815" y="744"/>
                  </a:cubicBezTo>
                  <a:cubicBezTo>
                    <a:pt x="2001" y="496"/>
                    <a:pt x="2203" y="264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3251825" y="2117875"/>
              <a:ext cx="215225" cy="215225"/>
            </a:xfrm>
            <a:custGeom>
              <a:rect b="b" l="l" r="r" t="t"/>
              <a:pathLst>
                <a:path extrusionOk="0" h="8609" w="8609">
                  <a:moveTo>
                    <a:pt x="3770" y="0"/>
                  </a:moveTo>
                  <a:lnTo>
                    <a:pt x="3677" y="869"/>
                  </a:lnTo>
                  <a:cubicBezTo>
                    <a:pt x="3211" y="947"/>
                    <a:pt x="2762" y="1117"/>
                    <a:pt x="2374" y="1365"/>
                  </a:cubicBezTo>
                  <a:lnTo>
                    <a:pt x="1769" y="822"/>
                  </a:lnTo>
                  <a:lnTo>
                    <a:pt x="901" y="1660"/>
                  </a:lnTo>
                  <a:lnTo>
                    <a:pt x="1397" y="2296"/>
                  </a:lnTo>
                  <a:cubicBezTo>
                    <a:pt x="1118" y="2684"/>
                    <a:pt x="916" y="3133"/>
                    <a:pt x="823" y="3614"/>
                  </a:cubicBezTo>
                  <a:lnTo>
                    <a:pt x="47" y="3661"/>
                  </a:lnTo>
                  <a:lnTo>
                    <a:pt x="1" y="4855"/>
                  </a:lnTo>
                  <a:lnTo>
                    <a:pt x="776" y="4933"/>
                  </a:lnTo>
                  <a:cubicBezTo>
                    <a:pt x="854" y="5429"/>
                    <a:pt x="1056" y="5894"/>
                    <a:pt x="1319" y="6297"/>
                  </a:cubicBezTo>
                  <a:lnTo>
                    <a:pt x="823" y="6856"/>
                  </a:lnTo>
                  <a:lnTo>
                    <a:pt x="1660" y="7724"/>
                  </a:lnTo>
                  <a:lnTo>
                    <a:pt x="2250" y="7243"/>
                  </a:lnTo>
                  <a:cubicBezTo>
                    <a:pt x="2669" y="7523"/>
                    <a:pt x="3103" y="7709"/>
                    <a:pt x="3599" y="7786"/>
                  </a:cubicBezTo>
                  <a:lnTo>
                    <a:pt x="3630" y="8562"/>
                  </a:lnTo>
                  <a:lnTo>
                    <a:pt x="4840" y="8608"/>
                  </a:lnTo>
                  <a:lnTo>
                    <a:pt x="4917" y="7786"/>
                  </a:lnTo>
                  <a:cubicBezTo>
                    <a:pt x="5367" y="7709"/>
                    <a:pt x="5817" y="7523"/>
                    <a:pt x="6205" y="7243"/>
                  </a:cubicBezTo>
                  <a:lnTo>
                    <a:pt x="6825" y="7802"/>
                  </a:lnTo>
                  <a:lnTo>
                    <a:pt x="7694" y="6980"/>
                  </a:lnTo>
                  <a:lnTo>
                    <a:pt x="7135" y="6297"/>
                  </a:lnTo>
                  <a:cubicBezTo>
                    <a:pt x="7399" y="5910"/>
                    <a:pt x="7570" y="5475"/>
                    <a:pt x="7647" y="5041"/>
                  </a:cubicBezTo>
                  <a:lnTo>
                    <a:pt x="8578" y="4917"/>
                  </a:lnTo>
                  <a:lnTo>
                    <a:pt x="8609" y="3738"/>
                  </a:lnTo>
                  <a:lnTo>
                    <a:pt x="7694" y="3645"/>
                  </a:lnTo>
                  <a:cubicBezTo>
                    <a:pt x="7616" y="3195"/>
                    <a:pt x="7446" y="2761"/>
                    <a:pt x="7197" y="2404"/>
                  </a:cubicBezTo>
                  <a:lnTo>
                    <a:pt x="7802" y="1738"/>
                  </a:lnTo>
                  <a:lnTo>
                    <a:pt x="6965" y="869"/>
                  </a:lnTo>
                  <a:lnTo>
                    <a:pt x="6251" y="1443"/>
                  </a:lnTo>
                  <a:cubicBezTo>
                    <a:pt x="5864" y="1195"/>
                    <a:pt x="5460" y="1009"/>
                    <a:pt x="5011" y="900"/>
                  </a:cubicBezTo>
                  <a:lnTo>
                    <a:pt x="4964" y="3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3330150" y="2188825"/>
              <a:ext cx="4300" cy="88425"/>
            </a:xfrm>
            <a:custGeom>
              <a:rect b="b" l="l" r="r" t="t"/>
              <a:pathLst>
                <a:path extrusionOk="0" h="3537" w="172">
                  <a:moveTo>
                    <a:pt x="125" y="47"/>
                  </a:moveTo>
                  <a:lnTo>
                    <a:pt x="125" y="3490"/>
                  </a:lnTo>
                  <a:lnTo>
                    <a:pt x="16" y="3490"/>
                  </a:lnTo>
                  <a:lnTo>
                    <a:pt x="16" y="47"/>
                  </a:lnTo>
                  <a:close/>
                  <a:moveTo>
                    <a:pt x="1" y="1"/>
                  </a:moveTo>
                  <a:lnTo>
                    <a:pt x="1" y="3537"/>
                  </a:lnTo>
                  <a:lnTo>
                    <a:pt x="172" y="353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3333250" y="2190775"/>
              <a:ext cx="62850" cy="42675"/>
            </a:xfrm>
            <a:custGeom>
              <a:rect b="b" l="l" r="r" t="t"/>
              <a:pathLst>
                <a:path extrusionOk="0" h="1707" w="2514">
                  <a:moveTo>
                    <a:pt x="2436" y="47"/>
                  </a:moveTo>
                  <a:lnTo>
                    <a:pt x="1614" y="853"/>
                  </a:lnTo>
                  <a:lnTo>
                    <a:pt x="2436" y="1675"/>
                  </a:lnTo>
                  <a:lnTo>
                    <a:pt x="48" y="1675"/>
                  </a:lnTo>
                  <a:lnTo>
                    <a:pt x="48" y="47"/>
                  </a:lnTo>
                  <a:close/>
                  <a:moveTo>
                    <a:pt x="1" y="0"/>
                  </a:moveTo>
                  <a:lnTo>
                    <a:pt x="1" y="1706"/>
                  </a:lnTo>
                  <a:lnTo>
                    <a:pt x="2514" y="1706"/>
                  </a:lnTo>
                  <a:lnTo>
                    <a:pt x="1660" y="853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2948225" y="2535850"/>
              <a:ext cx="395925" cy="25225"/>
            </a:xfrm>
            <a:custGeom>
              <a:rect b="b" l="l" r="r" t="t"/>
              <a:pathLst>
                <a:path extrusionOk="0" h="1009" w="15837">
                  <a:moveTo>
                    <a:pt x="1" y="1"/>
                  </a:moveTo>
                  <a:lnTo>
                    <a:pt x="1" y="1009"/>
                  </a:lnTo>
                  <a:lnTo>
                    <a:pt x="15836" y="1009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2948225" y="2535475"/>
              <a:ext cx="395925" cy="26375"/>
            </a:xfrm>
            <a:custGeom>
              <a:rect b="b" l="l" r="r" t="t"/>
              <a:pathLst>
                <a:path extrusionOk="0" h="1055" w="15837">
                  <a:moveTo>
                    <a:pt x="1" y="0"/>
                  </a:moveTo>
                  <a:lnTo>
                    <a:pt x="1" y="16"/>
                  </a:lnTo>
                  <a:lnTo>
                    <a:pt x="1" y="1024"/>
                  </a:lnTo>
                  <a:lnTo>
                    <a:pt x="1" y="1055"/>
                  </a:lnTo>
                  <a:lnTo>
                    <a:pt x="16" y="1055"/>
                  </a:lnTo>
                  <a:lnTo>
                    <a:pt x="15836" y="1024"/>
                  </a:lnTo>
                  <a:lnTo>
                    <a:pt x="32" y="1008"/>
                  </a:lnTo>
                  <a:lnTo>
                    <a:pt x="32" y="1008"/>
                  </a:lnTo>
                  <a:lnTo>
                    <a:pt x="32" y="47"/>
                  </a:lnTo>
                  <a:lnTo>
                    <a:pt x="7926" y="47"/>
                  </a:lnTo>
                  <a:lnTo>
                    <a:pt x="15836" y="16"/>
                  </a:lnTo>
                  <a:lnTo>
                    <a:pt x="7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2952900" y="2540500"/>
              <a:ext cx="255925" cy="15925"/>
            </a:xfrm>
            <a:custGeom>
              <a:rect b="b" l="l" r="r" t="t"/>
              <a:pathLst>
                <a:path extrusionOk="0" h="637" w="10237">
                  <a:moveTo>
                    <a:pt x="0" y="1"/>
                  </a:moveTo>
                  <a:lnTo>
                    <a:pt x="0" y="637"/>
                  </a:lnTo>
                  <a:lnTo>
                    <a:pt x="10236" y="637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2952900" y="2540500"/>
              <a:ext cx="25600" cy="16325"/>
            </a:xfrm>
            <a:custGeom>
              <a:rect b="b" l="l" r="r" t="t"/>
              <a:pathLst>
                <a:path extrusionOk="0" h="653" w="1024">
                  <a:moveTo>
                    <a:pt x="512" y="1"/>
                  </a:moveTo>
                  <a:lnTo>
                    <a:pt x="0" y="652"/>
                  </a:lnTo>
                  <a:lnTo>
                    <a:pt x="527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2978475" y="2540500"/>
              <a:ext cx="26000" cy="16325"/>
            </a:xfrm>
            <a:custGeom>
              <a:rect b="b" l="l" r="r" t="t"/>
              <a:pathLst>
                <a:path extrusionOk="0" h="653" w="1040">
                  <a:moveTo>
                    <a:pt x="513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3004450" y="2540500"/>
              <a:ext cx="25625" cy="16325"/>
            </a:xfrm>
            <a:custGeom>
              <a:rect b="b" l="l" r="r" t="t"/>
              <a:pathLst>
                <a:path extrusionOk="0" h="653" w="1025">
                  <a:moveTo>
                    <a:pt x="482" y="1"/>
                  </a:moveTo>
                  <a:lnTo>
                    <a:pt x="1" y="652"/>
                  </a:lnTo>
                  <a:lnTo>
                    <a:pt x="513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3029650" y="2540500"/>
              <a:ext cx="25625" cy="16325"/>
            </a:xfrm>
            <a:custGeom>
              <a:rect b="b" l="l" r="r" t="t"/>
              <a:pathLst>
                <a:path extrusionOk="0" h="653" w="1025">
                  <a:moveTo>
                    <a:pt x="497" y="1"/>
                  </a:moveTo>
                  <a:lnTo>
                    <a:pt x="1" y="652"/>
                  </a:lnTo>
                  <a:lnTo>
                    <a:pt x="544" y="652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3055250" y="2540500"/>
              <a:ext cx="25625" cy="16325"/>
            </a:xfrm>
            <a:custGeom>
              <a:rect b="b" l="l" r="r" t="t"/>
              <a:pathLst>
                <a:path extrusionOk="0" h="653" w="1025">
                  <a:moveTo>
                    <a:pt x="497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3080850" y="2540500"/>
              <a:ext cx="25600" cy="16325"/>
            </a:xfrm>
            <a:custGeom>
              <a:rect b="b" l="l" r="r" t="t"/>
              <a:pathLst>
                <a:path extrusionOk="0" h="653" w="1024">
                  <a:moveTo>
                    <a:pt x="512" y="1"/>
                  </a:moveTo>
                  <a:lnTo>
                    <a:pt x="0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3106425" y="2540500"/>
              <a:ext cx="26000" cy="16325"/>
            </a:xfrm>
            <a:custGeom>
              <a:rect b="b" l="l" r="r" t="t"/>
              <a:pathLst>
                <a:path extrusionOk="0" h="653" w="1040">
                  <a:moveTo>
                    <a:pt x="513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3132425" y="2540500"/>
              <a:ext cx="25600" cy="16325"/>
            </a:xfrm>
            <a:custGeom>
              <a:rect b="b" l="l" r="r" t="t"/>
              <a:pathLst>
                <a:path extrusionOk="0" h="653" w="1024">
                  <a:moveTo>
                    <a:pt x="481" y="1"/>
                  </a:moveTo>
                  <a:lnTo>
                    <a:pt x="0" y="652"/>
                  </a:lnTo>
                  <a:lnTo>
                    <a:pt x="512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3157625" y="2540500"/>
              <a:ext cx="25600" cy="16325"/>
            </a:xfrm>
            <a:custGeom>
              <a:rect b="b" l="l" r="r" t="t"/>
              <a:pathLst>
                <a:path extrusionOk="0" h="653" w="1024">
                  <a:moveTo>
                    <a:pt x="496" y="1"/>
                  </a:moveTo>
                  <a:lnTo>
                    <a:pt x="0" y="652"/>
                  </a:lnTo>
                  <a:lnTo>
                    <a:pt x="543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3183200" y="2540500"/>
              <a:ext cx="25625" cy="16325"/>
            </a:xfrm>
            <a:custGeom>
              <a:rect b="b" l="l" r="r" t="t"/>
              <a:pathLst>
                <a:path extrusionOk="0" h="653" w="1025">
                  <a:moveTo>
                    <a:pt x="497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3208800" y="2556400"/>
              <a:ext cx="25" cy="425"/>
            </a:xfrm>
            <a:custGeom>
              <a:rect b="b" l="l" r="r" t="t"/>
              <a:pathLst>
                <a:path extrusionOk="0" h="17" w="1">
                  <a:moveTo>
                    <a:pt x="0" y="1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3108375" y="2571525"/>
              <a:ext cx="6625" cy="10100"/>
            </a:xfrm>
            <a:custGeom>
              <a:rect b="b" l="l" r="r" t="t"/>
              <a:pathLst>
                <a:path extrusionOk="0" h="404" w="265">
                  <a:moveTo>
                    <a:pt x="156" y="63"/>
                  </a:moveTo>
                  <a:cubicBezTo>
                    <a:pt x="202" y="63"/>
                    <a:pt x="218" y="94"/>
                    <a:pt x="218" y="125"/>
                  </a:cubicBezTo>
                  <a:cubicBezTo>
                    <a:pt x="218" y="171"/>
                    <a:pt x="202" y="187"/>
                    <a:pt x="156" y="187"/>
                  </a:cubicBezTo>
                  <a:lnTo>
                    <a:pt x="78" y="187"/>
                  </a:lnTo>
                  <a:lnTo>
                    <a:pt x="78" y="63"/>
                  </a:lnTo>
                  <a:close/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lnTo>
                    <a:pt x="0" y="357"/>
                  </a:lnTo>
                  <a:cubicBezTo>
                    <a:pt x="0" y="388"/>
                    <a:pt x="31" y="404"/>
                    <a:pt x="47" y="404"/>
                  </a:cubicBezTo>
                  <a:cubicBezTo>
                    <a:pt x="62" y="404"/>
                    <a:pt x="78" y="388"/>
                    <a:pt x="78" y="357"/>
                  </a:cubicBezTo>
                  <a:lnTo>
                    <a:pt x="78" y="249"/>
                  </a:lnTo>
                  <a:lnTo>
                    <a:pt x="156" y="249"/>
                  </a:lnTo>
                  <a:cubicBezTo>
                    <a:pt x="218" y="249"/>
                    <a:pt x="264" y="171"/>
                    <a:pt x="264" y="109"/>
                  </a:cubicBezTo>
                  <a:cubicBezTo>
                    <a:pt x="264" y="47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3116525" y="2570750"/>
              <a:ext cx="7375" cy="10500"/>
            </a:xfrm>
            <a:custGeom>
              <a:rect b="b" l="l" r="r" t="t"/>
              <a:pathLst>
                <a:path extrusionOk="0" h="420" w="295">
                  <a:moveTo>
                    <a:pt x="140" y="109"/>
                  </a:moveTo>
                  <a:cubicBezTo>
                    <a:pt x="186" y="109"/>
                    <a:pt x="202" y="125"/>
                    <a:pt x="202" y="156"/>
                  </a:cubicBezTo>
                  <a:cubicBezTo>
                    <a:pt x="202" y="187"/>
                    <a:pt x="186" y="218"/>
                    <a:pt x="140" y="218"/>
                  </a:cubicBezTo>
                  <a:lnTo>
                    <a:pt x="62" y="218"/>
                  </a:lnTo>
                  <a:lnTo>
                    <a:pt x="62" y="109"/>
                  </a:lnTo>
                  <a:close/>
                  <a:moveTo>
                    <a:pt x="47" y="1"/>
                  </a:moveTo>
                  <a:cubicBezTo>
                    <a:pt x="31" y="1"/>
                    <a:pt x="0" y="16"/>
                    <a:pt x="0" y="47"/>
                  </a:cubicBezTo>
                  <a:lnTo>
                    <a:pt x="0" y="373"/>
                  </a:lnTo>
                  <a:cubicBezTo>
                    <a:pt x="0" y="388"/>
                    <a:pt x="31" y="404"/>
                    <a:pt x="47" y="404"/>
                  </a:cubicBezTo>
                  <a:cubicBezTo>
                    <a:pt x="62" y="404"/>
                    <a:pt x="78" y="388"/>
                    <a:pt x="78" y="373"/>
                  </a:cubicBezTo>
                  <a:lnTo>
                    <a:pt x="78" y="249"/>
                  </a:lnTo>
                  <a:lnTo>
                    <a:pt x="140" y="249"/>
                  </a:lnTo>
                  <a:cubicBezTo>
                    <a:pt x="155" y="249"/>
                    <a:pt x="155" y="280"/>
                    <a:pt x="186" y="280"/>
                  </a:cubicBezTo>
                  <a:lnTo>
                    <a:pt x="202" y="295"/>
                  </a:lnTo>
                  <a:lnTo>
                    <a:pt x="202" y="311"/>
                  </a:lnTo>
                  <a:cubicBezTo>
                    <a:pt x="202" y="357"/>
                    <a:pt x="217" y="373"/>
                    <a:pt x="217" y="388"/>
                  </a:cubicBezTo>
                  <a:lnTo>
                    <a:pt x="233" y="419"/>
                  </a:lnTo>
                  <a:lnTo>
                    <a:pt x="279" y="419"/>
                  </a:lnTo>
                  <a:cubicBezTo>
                    <a:pt x="295" y="419"/>
                    <a:pt x="295" y="388"/>
                    <a:pt x="295" y="373"/>
                  </a:cubicBezTo>
                  <a:cubicBezTo>
                    <a:pt x="279" y="373"/>
                    <a:pt x="279" y="357"/>
                    <a:pt x="264" y="342"/>
                  </a:cubicBezTo>
                  <a:lnTo>
                    <a:pt x="264" y="295"/>
                  </a:lnTo>
                  <a:cubicBezTo>
                    <a:pt x="264" y="280"/>
                    <a:pt x="264" y="264"/>
                    <a:pt x="233" y="233"/>
                  </a:cubicBezTo>
                  <a:lnTo>
                    <a:pt x="217" y="218"/>
                  </a:lnTo>
                  <a:cubicBezTo>
                    <a:pt x="233" y="202"/>
                    <a:pt x="264" y="156"/>
                    <a:pt x="264" y="125"/>
                  </a:cubicBezTo>
                  <a:cubicBezTo>
                    <a:pt x="264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3125050" y="2571525"/>
              <a:ext cx="10500" cy="10100"/>
            </a:xfrm>
            <a:custGeom>
              <a:rect b="b" l="l" r="r" t="t"/>
              <a:pathLst>
                <a:path extrusionOk="0" h="404" w="420">
                  <a:moveTo>
                    <a:pt x="225" y="47"/>
                  </a:moveTo>
                  <a:cubicBezTo>
                    <a:pt x="256" y="47"/>
                    <a:pt x="287" y="63"/>
                    <a:pt x="311" y="94"/>
                  </a:cubicBezTo>
                  <a:cubicBezTo>
                    <a:pt x="326" y="109"/>
                    <a:pt x="342" y="156"/>
                    <a:pt x="342" y="187"/>
                  </a:cubicBezTo>
                  <a:cubicBezTo>
                    <a:pt x="342" y="233"/>
                    <a:pt x="326" y="264"/>
                    <a:pt x="326" y="280"/>
                  </a:cubicBezTo>
                  <a:lnTo>
                    <a:pt x="311" y="311"/>
                  </a:lnTo>
                  <a:cubicBezTo>
                    <a:pt x="285" y="324"/>
                    <a:pt x="256" y="331"/>
                    <a:pt x="230" y="331"/>
                  </a:cubicBezTo>
                  <a:cubicBezTo>
                    <a:pt x="192" y="331"/>
                    <a:pt x="158" y="316"/>
                    <a:pt x="140" y="280"/>
                  </a:cubicBezTo>
                  <a:cubicBezTo>
                    <a:pt x="78" y="233"/>
                    <a:pt x="78" y="156"/>
                    <a:pt x="140" y="94"/>
                  </a:cubicBezTo>
                  <a:cubicBezTo>
                    <a:pt x="163" y="63"/>
                    <a:pt x="194" y="47"/>
                    <a:pt x="225" y="47"/>
                  </a:cubicBezTo>
                  <a:close/>
                  <a:moveTo>
                    <a:pt x="217" y="1"/>
                  </a:moveTo>
                  <a:cubicBezTo>
                    <a:pt x="171" y="1"/>
                    <a:pt x="109" y="16"/>
                    <a:pt x="78" y="47"/>
                  </a:cubicBezTo>
                  <a:cubicBezTo>
                    <a:pt x="0" y="125"/>
                    <a:pt x="0" y="264"/>
                    <a:pt x="78" y="342"/>
                  </a:cubicBezTo>
                  <a:cubicBezTo>
                    <a:pt x="109" y="388"/>
                    <a:pt x="155" y="404"/>
                    <a:pt x="217" y="404"/>
                  </a:cubicBezTo>
                  <a:cubicBezTo>
                    <a:pt x="264" y="404"/>
                    <a:pt x="311" y="388"/>
                    <a:pt x="342" y="342"/>
                  </a:cubicBezTo>
                  <a:cubicBezTo>
                    <a:pt x="419" y="264"/>
                    <a:pt x="419" y="125"/>
                    <a:pt x="342" y="47"/>
                  </a:cubicBezTo>
                  <a:cubicBezTo>
                    <a:pt x="311" y="16"/>
                    <a:pt x="264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3137075" y="2570750"/>
              <a:ext cx="9325" cy="9650"/>
            </a:xfrm>
            <a:custGeom>
              <a:rect b="b" l="l" r="r" t="t"/>
              <a:pathLst>
                <a:path extrusionOk="0" h="386" w="373">
                  <a:moveTo>
                    <a:pt x="217" y="1"/>
                  </a:moveTo>
                  <a:cubicBezTo>
                    <a:pt x="93" y="1"/>
                    <a:pt x="0" y="94"/>
                    <a:pt x="0" y="218"/>
                  </a:cubicBezTo>
                  <a:cubicBezTo>
                    <a:pt x="0" y="310"/>
                    <a:pt x="52" y="386"/>
                    <a:pt x="130" y="386"/>
                  </a:cubicBezTo>
                  <a:cubicBezTo>
                    <a:pt x="156" y="386"/>
                    <a:pt x="186" y="377"/>
                    <a:pt x="217" y="357"/>
                  </a:cubicBezTo>
                  <a:cubicBezTo>
                    <a:pt x="279" y="357"/>
                    <a:pt x="310" y="357"/>
                    <a:pt x="357" y="311"/>
                  </a:cubicBezTo>
                  <a:cubicBezTo>
                    <a:pt x="357" y="311"/>
                    <a:pt x="372" y="295"/>
                    <a:pt x="357" y="280"/>
                  </a:cubicBezTo>
                  <a:cubicBezTo>
                    <a:pt x="357" y="280"/>
                    <a:pt x="343" y="266"/>
                    <a:pt x="329" y="266"/>
                  </a:cubicBezTo>
                  <a:cubicBezTo>
                    <a:pt x="322" y="266"/>
                    <a:pt x="315" y="269"/>
                    <a:pt x="310" y="280"/>
                  </a:cubicBezTo>
                  <a:cubicBezTo>
                    <a:pt x="279" y="295"/>
                    <a:pt x="248" y="311"/>
                    <a:pt x="217" y="311"/>
                  </a:cubicBezTo>
                  <a:cubicBezTo>
                    <a:pt x="171" y="311"/>
                    <a:pt x="140" y="295"/>
                    <a:pt x="124" y="280"/>
                  </a:cubicBezTo>
                  <a:cubicBezTo>
                    <a:pt x="62" y="218"/>
                    <a:pt x="62" y="140"/>
                    <a:pt x="124" y="78"/>
                  </a:cubicBezTo>
                  <a:cubicBezTo>
                    <a:pt x="140" y="63"/>
                    <a:pt x="171" y="47"/>
                    <a:pt x="217" y="47"/>
                  </a:cubicBezTo>
                  <a:cubicBezTo>
                    <a:pt x="248" y="47"/>
                    <a:pt x="295" y="63"/>
                    <a:pt x="310" y="78"/>
                  </a:cubicBezTo>
                  <a:cubicBezTo>
                    <a:pt x="310" y="86"/>
                    <a:pt x="314" y="90"/>
                    <a:pt x="322" y="90"/>
                  </a:cubicBezTo>
                  <a:cubicBezTo>
                    <a:pt x="330" y="90"/>
                    <a:pt x="341" y="86"/>
                    <a:pt x="357" y="78"/>
                  </a:cubicBezTo>
                  <a:cubicBezTo>
                    <a:pt x="372" y="78"/>
                    <a:pt x="372" y="63"/>
                    <a:pt x="357" y="47"/>
                  </a:cubicBezTo>
                  <a:cubicBezTo>
                    <a:pt x="310" y="32"/>
                    <a:pt x="24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3148700" y="2571525"/>
              <a:ext cx="7000" cy="10100"/>
            </a:xfrm>
            <a:custGeom>
              <a:rect b="b" l="l" r="r" t="t"/>
              <a:pathLst>
                <a:path extrusionOk="0" h="404" w="280">
                  <a:moveTo>
                    <a:pt x="47" y="1"/>
                  </a:moveTo>
                  <a:cubicBezTo>
                    <a:pt x="16" y="1"/>
                    <a:pt x="0" y="16"/>
                    <a:pt x="0" y="32"/>
                  </a:cubicBezTo>
                  <a:lnTo>
                    <a:pt x="0" y="357"/>
                  </a:lnTo>
                  <a:cubicBezTo>
                    <a:pt x="0" y="388"/>
                    <a:pt x="16" y="404"/>
                    <a:pt x="47" y="404"/>
                  </a:cubicBezTo>
                  <a:lnTo>
                    <a:pt x="233" y="404"/>
                  </a:lnTo>
                  <a:cubicBezTo>
                    <a:pt x="233" y="404"/>
                    <a:pt x="249" y="404"/>
                    <a:pt x="249" y="388"/>
                  </a:cubicBezTo>
                  <a:cubicBezTo>
                    <a:pt x="280" y="357"/>
                    <a:pt x="249" y="342"/>
                    <a:pt x="233" y="342"/>
                  </a:cubicBezTo>
                  <a:lnTo>
                    <a:pt x="78" y="342"/>
                  </a:lnTo>
                  <a:lnTo>
                    <a:pt x="78" y="249"/>
                  </a:lnTo>
                  <a:lnTo>
                    <a:pt x="218" y="249"/>
                  </a:lnTo>
                  <a:cubicBezTo>
                    <a:pt x="233" y="249"/>
                    <a:pt x="249" y="233"/>
                    <a:pt x="249" y="202"/>
                  </a:cubicBezTo>
                  <a:cubicBezTo>
                    <a:pt x="249" y="187"/>
                    <a:pt x="233" y="171"/>
                    <a:pt x="218" y="171"/>
                  </a:cubicBezTo>
                  <a:lnTo>
                    <a:pt x="78" y="171"/>
                  </a:lnTo>
                  <a:lnTo>
                    <a:pt x="78" y="78"/>
                  </a:lnTo>
                  <a:lnTo>
                    <a:pt x="233" y="78"/>
                  </a:lnTo>
                  <a:cubicBezTo>
                    <a:pt x="249" y="78"/>
                    <a:pt x="280" y="47"/>
                    <a:pt x="280" y="32"/>
                  </a:cubicBezTo>
                  <a:cubicBezTo>
                    <a:pt x="280" y="16"/>
                    <a:pt x="249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3156450" y="2571925"/>
              <a:ext cx="7775" cy="10475"/>
            </a:xfrm>
            <a:custGeom>
              <a:rect b="b" l="l" r="r" t="t"/>
              <a:pathLst>
                <a:path extrusionOk="0" h="419" w="311">
                  <a:moveTo>
                    <a:pt x="156" y="0"/>
                  </a:moveTo>
                  <a:cubicBezTo>
                    <a:pt x="125" y="0"/>
                    <a:pt x="78" y="16"/>
                    <a:pt x="63" y="31"/>
                  </a:cubicBezTo>
                  <a:cubicBezTo>
                    <a:pt x="47" y="47"/>
                    <a:pt x="16" y="78"/>
                    <a:pt x="16" y="109"/>
                  </a:cubicBezTo>
                  <a:cubicBezTo>
                    <a:pt x="16" y="109"/>
                    <a:pt x="47" y="124"/>
                    <a:pt x="47" y="155"/>
                  </a:cubicBezTo>
                  <a:cubicBezTo>
                    <a:pt x="63" y="171"/>
                    <a:pt x="78" y="186"/>
                    <a:pt x="94" y="186"/>
                  </a:cubicBezTo>
                  <a:cubicBezTo>
                    <a:pt x="125" y="186"/>
                    <a:pt x="156" y="202"/>
                    <a:pt x="171" y="202"/>
                  </a:cubicBezTo>
                  <a:cubicBezTo>
                    <a:pt x="202" y="202"/>
                    <a:pt x="233" y="202"/>
                    <a:pt x="249" y="233"/>
                  </a:cubicBezTo>
                  <a:lnTo>
                    <a:pt x="280" y="248"/>
                  </a:lnTo>
                  <a:lnTo>
                    <a:pt x="280" y="264"/>
                  </a:lnTo>
                  <a:cubicBezTo>
                    <a:pt x="280" y="279"/>
                    <a:pt x="280" y="310"/>
                    <a:pt x="249" y="310"/>
                  </a:cubicBezTo>
                  <a:cubicBezTo>
                    <a:pt x="233" y="326"/>
                    <a:pt x="202" y="326"/>
                    <a:pt x="171" y="326"/>
                  </a:cubicBezTo>
                  <a:cubicBezTo>
                    <a:pt x="140" y="326"/>
                    <a:pt x="94" y="310"/>
                    <a:pt x="63" y="295"/>
                  </a:cubicBezTo>
                  <a:cubicBezTo>
                    <a:pt x="55" y="279"/>
                    <a:pt x="51" y="272"/>
                    <a:pt x="45" y="272"/>
                  </a:cubicBezTo>
                  <a:cubicBezTo>
                    <a:pt x="39" y="272"/>
                    <a:pt x="32" y="279"/>
                    <a:pt x="16" y="295"/>
                  </a:cubicBezTo>
                  <a:cubicBezTo>
                    <a:pt x="1" y="295"/>
                    <a:pt x="16" y="310"/>
                    <a:pt x="1" y="372"/>
                  </a:cubicBezTo>
                  <a:cubicBezTo>
                    <a:pt x="32" y="403"/>
                    <a:pt x="94" y="419"/>
                    <a:pt x="156" y="419"/>
                  </a:cubicBezTo>
                  <a:cubicBezTo>
                    <a:pt x="171" y="419"/>
                    <a:pt x="218" y="403"/>
                    <a:pt x="249" y="388"/>
                  </a:cubicBezTo>
                  <a:cubicBezTo>
                    <a:pt x="295" y="372"/>
                    <a:pt x="311" y="326"/>
                    <a:pt x="311" y="295"/>
                  </a:cubicBezTo>
                  <a:cubicBezTo>
                    <a:pt x="311" y="264"/>
                    <a:pt x="295" y="248"/>
                    <a:pt x="295" y="233"/>
                  </a:cubicBezTo>
                  <a:cubicBezTo>
                    <a:pt x="264" y="217"/>
                    <a:pt x="249" y="217"/>
                    <a:pt x="233" y="186"/>
                  </a:cubicBezTo>
                  <a:cubicBezTo>
                    <a:pt x="218" y="186"/>
                    <a:pt x="171" y="171"/>
                    <a:pt x="156" y="171"/>
                  </a:cubicBezTo>
                  <a:cubicBezTo>
                    <a:pt x="140" y="171"/>
                    <a:pt x="94" y="171"/>
                    <a:pt x="78" y="155"/>
                  </a:cubicBezTo>
                  <a:cubicBezTo>
                    <a:pt x="63" y="155"/>
                    <a:pt x="63" y="140"/>
                    <a:pt x="63" y="140"/>
                  </a:cubicBezTo>
                  <a:lnTo>
                    <a:pt x="63" y="109"/>
                  </a:lnTo>
                  <a:cubicBezTo>
                    <a:pt x="63" y="93"/>
                    <a:pt x="63" y="78"/>
                    <a:pt x="78" y="78"/>
                  </a:cubicBezTo>
                  <a:cubicBezTo>
                    <a:pt x="94" y="47"/>
                    <a:pt x="125" y="47"/>
                    <a:pt x="140" y="47"/>
                  </a:cubicBezTo>
                  <a:cubicBezTo>
                    <a:pt x="171" y="47"/>
                    <a:pt x="218" y="78"/>
                    <a:pt x="233" y="93"/>
                  </a:cubicBezTo>
                  <a:cubicBezTo>
                    <a:pt x="249" y="93"/>
                    <a:pt x="280" y="93"/>
                    <a:pt x="280" y="78"/>
                  </a:cubicBezTo>
                  <a:cubicBezTo>
                    <a:pt x="295" y="47"/>
                    <a:pt x="295" y="31"/>
                    <a:pt x="280" y="31"/>
                  </a:cubicBezTo>
                  <a:cubicBezTo>
                    <a:pt x="249" y="16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3165750" y="2571925"/>
              <a:ext cx="7800" cy="10100"/>
            </a:xfrm>
            <a:custGeom>
              <a:rect b="b" l="l" r="r" t="t"/>
              <a:pathLst>
                <a:path extrusionOk="0" h="404" w="312">
                  <a:moveTo>
                    <a:pt x="156" y="0"/>
                  </a:moveTo>
                  <a:cubicBezTo>
                    <a:pt x="109" y="0"/>
                    <a:pt x="78" y="16"/>
                    <a:pt x="63" y="31"/>
                  </a:cubicBezTo>
                  <a:cubicBezTo>
                    <a:pt x="32" y="47"/>
                    <a:pt x="16" y="78"/>
                    <a:pt x="16" y="109"/>
                  </a:cubicBezTo>
                  <a:cubicBezTo>
                    <a:pt x="16" y="109"/>
                    <a:pt x="32" y="124"/>
                    <a:pt x="32" y="155"/>
                  </a:cubicBezTo>
                  <a:cubicBezTo>
                    <a:pt x="63" y="171"/>
                    <a:pt x="78" y="186"/>
                    <a:pt x="94" y="186"/>
                  </a:cubicBezTo>
                  <a:cubicBezTo>
                    <a:pt x="109" y="186"/>
                    <a:pt x="156" y="202"/>
                    <a:pt x="171" y="202"/>
                  </a:cubicBezTo>
                  <a:cubicBezTo>
                    <a:pt x="187" y="202"/>
                    <a:pt x="233" y="202"/>
                    <a:pt x="249" y="233"/>
                  </a:cubicBezTo>
                  <a:lnTo>
                    <a:pt x="264" y="248"/>
                  </a:lnTo>
                  <a:lnTo>
                    <a:pt x="264" y="264"/>
                  </a:lnTo>
                  <a:cubicBezTo>
                    <a:pt x="264" y="279"/>
                    <a:pt x="264" y="310"/>
                    <a:pt x="249" y="310"/>
                  </a:cubicBezTo>
                  <a:cubicBezTo>
                    <a:pt x="233" y="326"/>
                    <a:pt x="187" y="326"/>
                    <a:pt x="171" y="326"/>
                  </a:cubicBezTo>
                  <a:cubicBezTo>
                    <a:pt x="140" y="326"/>
                    <a:pt x="94" y="310"/>
                    <a:pt x="63" y="295"/>
                  </a:cubicBezTo>
                  <a:cubicBezTo>
                    <a:pt x="47" y="279"/>
                    <a:pt x="40" y="272"/>
                    <a:pt x="34" y="272"/>
                  </a:cubicBezTo>
                  <a:cubicBezTo>
                    <a:pt x="28" y="272"/>
                    <a:pt x="24" y="279"/>
                    <a:pt x="16" y="295"/>
                  </a:cubicBezTo>
                  <a:cubicBezTo>
                    <a:pt x="16" y="295"/>
                    <a:pt x="16" y="310"/>
                    <a:pt x="1" y="341"/>
                  </a:cubicBezTo>
                  <a:cubicBezTo>
                    <a:pt x="32" y="388"/>
                    <a:pt x="94" y="403"/>
                    <a:pt x="156" y="403"/>
                  </a:cubicBezTo>
                  <a:cubicBezTo>
                    <a:pt x="171" y="403"/>
                    <a:pt x="218" y="388"/>
                    <a:pt x="249" y="372"/>
                  </a:cubicBezTo>
                  <a:cubicBezTo>
                    <a:pt x="296" y="341"/>
                    <a:pt x="311" y="310"/>
                    <a:pt x="311" y="264"/>
                  </a:cubicBezTo>
                  <a:cubicBezTo>
                    <a:pt x="311" y="248"/>
                    <a:pt x="296" y="233"/>
                    <a:pt x="296" y="217"/>
                  </a:cubicBezTo>
                  <a:cubicBezTo>
                    <a:pt x="264" y="186"/>
                    <a:pt x="249" y="186"/>
                    <a:pt x="233" y="171"/>
                  </a:cubicBezTo>
                  <a:cubicBezTo>
                    <a:pt x="218" y="171"/>
                    <a:pt x="171" y="155"/>
                    <a:pt x="156" y="155"/>
                  </a:cubicBezTo>
                  <a:cubicBezTo>
                    <a:pt x="140" y="155"/>
                    <a:pt x="94" y="155"/>
                    <a:pt x="78" y="140"/>
                  </a:cubicBezTo>
                  <a:cubicBezTo>
                    <a:pt x="63" y="140"/>
                    <a:pt x="63" y="109"/>
                    <a:pt x="63" y="109"/>
                  </a:cubicBezTo>
                  <a:lnTo>
                    <a:pt x="63" y="93"/>
                  </a:lnTo>
                  <a:cubicBezTo>
                    <a:pt x="63" y="78"/>
                    <a:pt x="63" y="47"/>
                    <a:pt x="78" y="47"/>
                  </a:cubicBezTo>
                  <a:cubicBezTo>
                    <a:pt x="94" y="31"/>
                    <a:pt x="109" y="31"/>
                    <a:pt x="140" y="31"/>
                  </a:cubicBezTo>
                  <a:cubicBezTo>
                    <a:pt x="171" y="31"/>
                    <a:pt x="218" y="47"/>
                    <a:pt x="233" y="78"/>
                  </a:cubicBezTo>
                  <a:cubicBezTo>
                    <a:pt x="241" y="85"/>
                    <a:pt x="249" y="89"/>
                    <a:pt x="255" y="89"/>
                  </a:cubicBezTo>
                  <a:cubicBezTo>
                    <a:pt x="261" y="89"/>
                    <a:pt x="264" y="85"/>
                    <a:pt x="264" y="78"/>
                  </a:cubicBezTo>
                  <a:cubicBezTo>
                    <a:pt x="296" y="78"/>
                    <a:pt x="296" y="47"/>
                    <a:pt x="264" y="31"/>
                  </a:cubicBezTo>
                  <a:cubicBezTo>
                    <a:pt x="249" y="16"/>
                    <a:pt x="187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3175850" y="2579675"/>
              <a:ext cx="1950" cy="1950"/>
            </a:xfrm>
            <a:custGeom>
              <a:rect b="b" l="l" r="r" t="t"/>
              <a:pathLst>
                <a:path extrusionOk="0" h="78" w="78">
                  <a:moveTo>
                    <a:pt x="47" y="0"/>
                  </a:moveTo>
                  <a:cubicBezTo>
                    <a:pt x="16" y="0"/>
                    <a:pt x="0" y="16"/>
                    <a:pt x="0" y="31"/>
                  </a:cubicBezTo>
                  <a:cubicBezTo>
                    <a:pt x="0" y="62"/>
                    <a:pt x="16" y="78"/>
                    <a:pt x="47" y="78"/>
                  </a:cubicBezTo>
                  <a:cubicBezTo>
                    <a:pt x="62" y="78"/>
                    <a:pt x="78" y="62"/>
                    <a:pt x="78" y="31"/>
                  </a:cubicBezTo>
                  <a:cubicBezTo>
                    <a:pt x="78" y="16"/>
                    <a:pt x="62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3179325" y="2579675"/>
              <a:ext cx="1975" cy="1950"/>
            </a:xfrm>
            <a:custGeom>
              <a:rect b="b" l="l" r="r" t="t"/>
              <a:pathLst>
                <a:path extrusionOk="0" h="78" w="79">
                  <a:moveTo>
                    <a:pt x="32" y="0"/>
                  </a:moveTo>
                  <a:cubicBezTo>
                    <a:pt x="16" y="0"/>
                    <a:pt x="1" y="16"/>
                    <a:pt x="1" y="31"/>
                  </a:cubicBezTo>
                  <a:cubicBezTo>
                    <a:pt x="1" y="62"/>
                    <a:pt x="16" y="78"/>
                    <a:pt x="32" y="78"/>
                  </a:cubicBezTo>
                  <a:cubicBezTo>
                    <a:pt x="63" y="78"/>
                    <a:pt x="78" y="62"/>
                    <a:pt x="78" y="31"/>
                  </a:cubicBezTo>
                  <a:cubicBezTo>
                    <a:pt x="78" y="16"/>
                    <a:pt x="63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3182825" y="2579675"/>
              <a:ext cx="1950" cy="1950"/>
            </a:xfrm>
            <a:custGeom>
              <a:rect b="b" l="l" r="r" t="t"/>
              <a:pathLst>
                <a:path extrusionOk="0" h="78" w="78">
                  <a:moveTo>
                    <a:pt x="31" y="0"/>
                  </a:moveTo>
                  <a:cubicBezTo>
                    <a:pt x="16" y="0"/>
                    <a:pt x="0" y="16"/>
                    <a:pt x="0" y="31"/>
                  </a:cubicBezTo>
                  <a:cubicBezTo>
                    <a:pt x="0" y="62"/>
                    <a:pt x="16" y="78"/>
                    <a:pt x="31" y="78"/>
                  </a:cubicBezTo>
                  <a:cubicBezTo>
                    <a:pt x="47" y="78"/>
                    <a:pt x="78" y="62"/>
                    <a:pt x="78" y="31"/>
                  </a:cubicBezTo>
                  <a:cubicBezTo>
                    <a:pt x="78" y="16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2862550" y="2294775"/>
              <a:ext cx="111275" cy="121675"/>
            </a:xfrm>
            <a:custGeom>
              <a:rect b="b" l="l" r="r" t="t"/>
              <a:pathLst>
                <a:path extrusionOk="0" h="4867" w="4451">
                  <a:moveTo>
                    <a:pt x="250" y="1"/>
                  </a:moveTo>
                  <a:cubicBezTo>
                    <a:pt x="71" y="1"/>
                    <a:pt x="0" y="284"/>
                    <a:pt x="47" y="602"/>
                  </a:cubicBezTo>
                  <a:cubicBezTo>
                    <a:pt x="280" y="2323"/>
                    <a:pt x="1039" y="4107"/>
                    <a:pt x="1334" y="4371"/>
                  </a:cubicBezTo>
                  <a:cubicBezTo>
                    <a:pt x="1644" y="4665"/>
                    <a:pt x="3195" y="4820"/>
                    <a:pt x="3986" y="4867"/>
                  </a:cubicBezTo>
                  <a:cubicBezTo>
                    <a:pt x="3987" y="4867"/>
                    <a:pt x="3988" y="4867"/>
                    <a:pt x="3990" y="4867"/>
                  </a:cubicBezTo>
                  <a:cubicBezTo>
                    <a:pt x="4236" y="4867"/>
                    <a:pt x="4451" y="3098"/>
                    <a:pt x="4234" y="2928"/>
                  </a:cubicBezTo>
                  <a:cubicBezTo>
                    <a:pt x="4151" y="2856"/>
                    <a:pt x="3900" y="2842"/>
                    <a:pt x="3611" y="2842"/>
                  </a:cubicBezTo>
                  <a:cubicBezTo>
                    <a:pt x="3425" y="2842"/>
                    <a:pt x="3223" y="2848"/>
                    <a:pt x="3039" y="2848"/>
                  </a:cubicBezTo>
                  <a:cubicBezTo>
                    <a:pt x="2768" y="2848"/>
                    <a:pt x="2536" y="2835"/>
                    <a:pt x="2451" y="2773"/>
                  </a:cubicBezTo>
                  <a:cubicBezTo>
                    <a:pt x="2373" y="2711"/>
                    <a:pt x="1303" y="1284"/>
                    <a:pt x="745" y="447"/>
                  </a:cubicBezTo>
                  <a:cubicBezTo>
                    <a:pt x="535" y="125"/>
                    <a:pt x="369" y="1"/>
                    <a:pt x="25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2858375" y="2292825"/>
              <a:ext cx="104225" cy="129450"/>
            </a:xfrm>
            <a:custGeom>
              <a:rect b="b" l="l" r="r" t="t"/>
              <a:pathLst>
                <a:path extrusionOk="0" h="5178" w="4169">
                  <a:moveTo>
                    <a:pt x="354" y="0"/>
                  </a:moveTo>
                  <a:cubicBezTo>
                    <a:pt x="123" y="0"/>
                    <a:pt x="0" y="331"/>
                    <a:pt x="198" y="1161"/>
                  </a:cubicBezTo>
                  <a:cubicBezTo>
                    <a:pt x="540" y="2634"/>
                    <a:pt x="1051" y="4107"/>
                    <a:pt x="1362" y="4418"/>
                  </a:cubicBezTo>
                  <a:cubicBezTo>
                    <a:pt x="1765" y="4836"/>
                    <a:pt x="3921" y="5177"/>
                    <a:pt x="3921" y="5177"/>
                  </a:cubicBezTo>
                  <a:lnTo>
                    <a:pt x="4169" y="2820"/>
                  </a:lnTo>
                  <a:lnTo>
                    <a:pt x="4169" y="2820"/>
                  </a:lnTo>
                  <a:cubicBezTo>
                    <a:pt x="4169" y="2820"/>
                    <a:pt x="3807" y="2838"/>
                    <a:pt x="3441" y="2838"/>
                  </a:cubicBezTo>
                  <a:cubicBezTo>
                    <a:pt x="3121" y="2838"/>
                    <a:pt x="2798" y="2824"/>
                    <a:pt x="2711" y="2774"/>
                  </a:cubicBezTo>
                  <a:cubicBezTo>
                    <a:pt x="2540" y="2649"/>
                    <a:pt x="1315" y="943"/>
                    <a:pt x="881" y="370"/>
                  </a:cubicBezTo>
                  <a:cubicBezTo>
                    <a:pt x="698" y="138"/>
                    <a:pt x="504" y="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2944350" y="2367200"/>
              <a:ext cx="4675" cy="48475"/>
            </a:xfrm>
            <a:custGeom>
              <a:rect b="b" l="l" r="r" t="t"/>
              <a:pathLst>
                <a:path extrusionOk="0" h="1939" w="187">
                  <a:moveTo>
                    <a:pt x="187" y="0"/>
                  </a:moveTo>
                  <a:cubicBezTo>
                    <a:pt x="171" y="155"/>
                    <a:pt x="156" y="341"/>
                    <a:pt x="125" y="496"/>
                  </a:cubicBezTo>
                  <a:cubicBezTo>
                    <a:pt x="109" y="652"/>
                    <a:pt x="94" y="822"/>
                    <a:pt x="78" y="977"/>
                  </a:cubicBezTo>
                  <a:cubicBezTo>
                    <a:pt x="78" y="1132"/>
                    <a:pt x="47" y="1303"/>
                    <a:pt x="32" y="1458"/>
                  </a:cubicBezTo>
                  <a:cubicBezTo>
                    <a:pt x="32" y="1536"/>
                    <a:pt x="16" y="1613"/>
                    <a:pt x="16" y="1691"/>
                  </a:cubicBezTo>
                  <a:cubicBezTo>
                    <a:pt x="1" y="1768"/>
                    <a:pt x="1" y="1861"/>
                    <a:pt x="1" y="1939"/>
                  </a:cubicBezTo>
                  <a:cubicBezTo>
                    <a:pt x="32" y="1861"/>
                    <a:pt x="47" y="1784"/>
                    <a:pt x="32" y="1691"/>
                  </a:cubicBezTo>
                  <a:cubicBezTo>
                    <a:pt x="47" y="1613"/>
                    <a:pt x="47" y="1536"/>
                    <a:pt x="78" y="1458"/>
                  </a:cubicBezTo>
                  <a:cubicBezTo>
                    <a:pt x="94" y="1303"/>
                    <a:pt x="109" y="1132"/>
                    <a:pt x="125" y="977"/>
                  </a:cubicBezTo>
                  <a:cubicBezTo>
                    <a:pt x="156" y="822"/>
                    <a:pt x="171" y="652"/>
                    <a:pt x="171" y="496"/>
                  </a:cubicBezTo>
                  <a:cubicBezTo>
                    <a:pt x="187" y="341"/>
                    <a:pt x="187" y="155"/>
                    <a:pt x="1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2858025" y="2293125"/>
              <a:ext cx="72000" cy="124100"/>
            </a:xfrm>
            <a:custGeom>
              <a:rect b="b" l="l" r="r" t="t"/>
              <a:pathLst>
                <a:path extrusionOk="0" h="4964" w="2880">
                  <a:moveTo>
                    <a:pt x="381" y="0"/>
                  </a:moveTo>
                  <a:cubicBezTo>
                    <a:pt x="143" y="0"/>
                    <a:pt x="0" y="316"/>
                    <a:pt x="212" y="1164"/>
                  </a:cubicBezTo>
                  <a:cubicBezTo>
                    <a:pt x="554" y="2637"/>
                    <a:pt x="1065" y="4111"/>
                    <a:pt x="1376" y="4421"/>
                  </a:cubicBezTo>
                  <a:cubicBezTo>
                    <a:pt x="1593" y="4638"/>
                    <a:pt x="2275" y="4824"/>
                    <a:pt x="2880" y="4964"/>
                  </a:cubicBezTo>
                  <a:lnTo>
                    <a:pt x="398" y="1"/>
                  </a:lnTo>
                  <a:cubicBezTo>
                    <a:pt x="393" y="0"/>
                    <a:pt x="387" y="0"/>
                    <a:pt x="381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2953275" y="2277000"/>
              <a:ext cx="101625" cy="93200"/>
            </a:xfrm>
            <a:custGeom>
              <a:rect b="b" l="l" r="r" t="t"/>
              <a:pathLst>
                <a:path extrusionOk="0" h="3728" w="4065">
                  <a:moveTo>
                    <a:pt x="1987" y="0"/>
                  </a:moveTo>
                  <a:cubicBezTo>
                    <a:pt x="1510" y="0"/>
                    <a:pt x="1043" y="188"/>
                    <a:pt x="683" y="537"/>
                  </a:cubicBezTo>
                  <a:cubicBezTo>
                    <a:pt x="187" y="1018"/>
                    <a:pt x="1" y="1747"/>
                    <a:pt x="202" y="2429"/>
                  </a:cubicBezTo>
                  <a:cubicBezTo>
                    <a:pt x="465" y="3230"/>
                    <a:pt x="1202" y="3728"/>
                    <a:pt x="1981" y="3728"/>
                  </a:cubicBezTo>
                  <a:cubicBezTo>
                    <a:pt x="2169" y="3728"/>
                    <a:pt x="2358" y="3699"/>
                    <a:pt x="2544" y="3639"/>
                  </a:cubicBezTo>
                  <a:cubicBezTo>
                    <a:pt x="3537" y="3298"/>
                    <a:pt x="4064" y="2259"/>
                    <a:pt x="3754" y="1282"/>
                  </a:cubicBezTo>
                  <a:lnTo>
                    <a:pt x="3754" y="1282"/>
                  </a:lnTo>
                  <a:lnTo>
                    <a:pt x="2668" y="2352"/>
                  </a:lnTo>
                  <a:lnTo>
                    <a:pt x="1862" y="1964"/>
                  </a:lnTo>
                  <a:lnTo>
                    <a:pt x="1505" y="1173"/>
                  </a:lnTo>
                  <a:lnTo>
                    <a:pt x="2591" y="103"/>
                  </a:lnTo>
                  <a:cubicBezTo>
                    <a:pt x="2393" y="34"/>
                    <a:pt x="2189" y="0"/>
                    <a:pt x="1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2759800" y="2463300"/>
              <a:ext cx="102000" cy="93300"/>
            </a:xfrm>
            <a:custGeom>
              <a:rect b="b" l="l" r="r" t="t"/>
              <a:pathLst>
                <a:path extrusionOk="0" h="3732" w="4080">
                  <a:moveTo>
                    <a:pt x="2106" y="1"/>
                  </a:moveTo>
                  <a:cubicBezTo>
                    <a:pt x="1913" y="1"/>
                    <a:pt x="1716" y="31"/>
                    <a:pt x="1520" y="96"/>
                  </a:cubicBezTo>
                  <a:cubicBezTo>
                    <a:pt x="528" y="421"/>
                    <a:pt x="0" y="1476"/>
                    <a:pt x="310" y="2438"/>
                  </a:cubicBezTo>
                  <a:lnTo>
                    <a:pt x="1412" y="1383"/>
                  </a:lnTo>
                  <a:lnTo>
                    <a:pt x="2203" y="1771"/>
                  </a:lnTo>
                  <a:lnTo>
                    <a:pt x="2575" y="2562"/>
                  </a:lnTo>
                  <a:lnTo>
                    <a:pt x="1489" y="3632"/>
                  </a:lnTo>
                  <a:cubicBezTo>
                    <a:pt x="1678" y="3699"/>
                    <a:pt x="1875" y="3732"/>
                    <a:pt x="2072" y="3732"/>
                  </a:cubicBezTo>
                  <a:cubicBezTo>
                    <a:pt x="2552" y="3732"/>
                    <a:pt x="3029" y="3539"/>
                    <a:pt x="3381" y="3197"/>
                  </a:cubicBezTo>
                  <a:cubicBezTo>
                    <a:pt x="3893" y="2701"/>
                    <a:pt x="4079" y="1957"/>
                    <a:pt x="3862" y="1290"/>
                  </a:cubicBezTo>
                  <a:cubicBezTo>
                    <a:pt x="3601" y="505"/>
                    <a:pt x="2889" y="1"/>
                    <a:pt x="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2816025" y="2319500"/>
              <a:ext cx="190400" cy="187300"/>
            </a:xfrm>
            <a:custGeom>
              <a:rect b="b" l="l" r="r" t="t"/>
              <a:pathLst>
                <a:path extrusionOk="0" h="7492" w="7616">
                  <a:moveTo>
                    <a:pt x="6468" y="0"/>
                  </a:moveTo>
                  <a:lnTo>
                    <a:pt x="0" y="6313"/>
                  </a:lnTo>
                  <a:lnTo>
                    <a:pt x="1148" y="7492"/>
                  </a:lnTo>
                  <a:lnTo>
                    <a:pt x="7615" y="1179"/>
                  </a:lnTo>
                  <a:lnTo>
                    <a:pt x="6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2872250" y="2374550"/>
              <a:ext cx="78350" cy="77200"/>
            </a:xfrm>
            <a:custGeom>
              <a:rect b="b" l="l" r="r" t="t"/>
              <a:pathLst>
                <a:path extrusionOk="0" h="3088" w="3134">
                  <a:moveTo>
                    <a:pt x="2652" y="1"/>
                  </a:moveTo>
                  <a:lnTo>
                    <a:pt x="0" y="2606"/>
                  </a:lnTo>
                  <a:lnTo>
                    <a:pt x="465" y="3087"/>
                  </a:lnTo>
                  <a:lnTo>
                    <a:pt x="3133" y="482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931575" y="2355575"/>
              <a:ext cx="56625" cy="65325"/>
            </a:xfrm>
            <a:custGeom>
              <a:rect b="b" l="l" r="r" t="t"/>
              <a:pathLst>
                <a:path extrusionOk="0" h="2613" w="2265">
                  <a:moveTo>
                    <a:pt x="784" y="1"/>
                  </a:moveTo>
                  <a:cubicBezTo>
                    <a:pt x="725" y="1"/>
                    <a:pt x="674" y="23"/>
                    <a:pt x="636" y="77"/>
                  </a:cubicBezTo>
                  <a:cubicBezTo>
                    <a:pt x="527" y="264"/>
                    <a:pt x="713" y="527"/>
                    <a:pt x="729" y="543"/>
                  </a:cubicBezTo>
                  <a:cubicBezTo>
                    <a:pt x="720" y="533"/>
                    <a:pt x="590" y="461"/>
                    <a:pt x="469" y="461"/>
                  </a:cubicBezTo>
                  <a:cubicBezTo>
                    <a:pt x="391" y="461"/>
                    <a:pt x="316" y="492"/>
                    <a:pt x="279" y="589"/>
                  </a:cubicBezTo>
                  <a:cubicBezTo>
                    <a:pt x="155" y="837"/>
                    <a:pt x="527" y="1086"/>
                    <a:pt x="543" y="1117"/>
                  </a:cubicBezTo>
                  <a:cubicBezTo>
                    <a:pt x="516" y="1117"/>
                    <a:pt x="393" y="1056"/>
                    <a:pt x="279" y="1056"/>
                  </a:cubicBezTo>
                  <a:cubicBezTo>
                    <a:pt x="192" y="1056"/>
                    <a:pt x="111" y="1090"/>
                    <a:pt x="78" y="1210"/>
                  </a:cubicBezTo>
                  <a:cubicBezTo>
                    <a:pt x="0" y="1458"/>
                    <a:pt x="403" y="1737"/>
                    <a:pt x="403" y="1737"/>
                  </a:cubicBezTo>
                  <a:cubicBezTo>
                    <a:pt x="403" y="1737"/>
                    <a:pt x="330" y="1706"/>
                    <a:pt x="260" y="1706"/>
                  </a:cubicBezTo>
                  <a:cubicBezTo>
                    <a:pt x="190" y="1706"/>
                    <a:pt x="124" y="1737"/>
                    <a:pt x="140" y="1861"/>
                  </a:cubicBezTo>
                  <a:cubicBezTo>
                    <a:pt x="164" y="2281"/>
                    <a:pt x="986" y="2612"/>
                    <a:pt x="1437" y="2612"/>
                  </a:cubicBezTo>
                  <a:cubicBezTo>
                    <a:pt x="1552" y="2612"/>
                    <a:pt x="1643" y="2591"/>
                    <a:pt x="1691" y="2543"/>
                  </a:cubicBezTo>
                  <a:cubicBezTo>
                    <a:pt x="1799" y="2435"/>
                    <a:pt x="1722" y="2218"/>
                    <a:pt x="1722" y="2218"/>
                  </a:cubicBezTo>
                  <a:cubicBezTo>
                    <a:pt x="1722" y="2218"/>
                    <a:pt x="1923" y="2202"/>
                    <a:pt x="1970" y="2063"/>
                  </a:cubicBezTo>
                  <a:cubicBezTo>
                    <a:pt x="2016" y="1939"/>
                    <a:pt x="1970" y="1830"/>
                    <a:pt x="1892" y="1737"/>
                  </a:cubicBezTo>
                  <a:cubicBezTo>
                    <a:pt x="1892" y="1737"/>
                    <a:pt x="2094" y="1690"/>
                    <a:pt x="2125" y="1597"/>
                  </a:cubicBezTo>
                  <a:cubicBezTo>
                    <a:pt x="2202" y="1380"/>
                    <a:pt x="2016" y="1210"/>
                    <a:pt x="2016" y="1210"/>
                  </a:cubicBezTo>
                  <a:cubicBezTo>
                    <a:pt x="2125" y="1194"/>
                    <a:pt x="2233" y="1086"/>
                    <a:pt x="2249" y="977"/>
                  </a:cubicBezTo>
                  <a:cubicBezTo>
                    <a:pt x="2264" y="837"/>
                    <a:pt x="2233" y="698"/>
                    <a:pt x="2171" y="512"/>
                  </a:cubicBezTo>
                  <a:cubicBezTo>
                    <a:pt x="2109" y="372"/>
                    <a:pt x="2109" y="217"/>
                    <a:pt x="2156" y="77"/>
                  </a:cubicBezTo>
                  <a:lnTo>
                    <a:pt x="2156" y="77"/>
                  </a:lnTo>
                  <a:lnTo>
                    <a:pt x="1784" y="512"/>
                  </a:lnTo>
                  <a:cubicBezTo>
                    <a:pt x="1541" y="499"/>
                    <a:pt x="1065" y="1"/>
                    <a:pt x="78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978475" y="2353000"/>
              <a:ext cx="33150" cy="20025"/>
            </a:xfrm>
            <a:custGeom>
              <a:rect b="b" l="l" r="r" t="t"/>
              <a:pathLst>
                <a:path extrusionOk="0" h="801" w="1326">
                  <a:moveTo>
                    <a:pt x="840" y="1"/>
                  </a:moveTo>
                  <a:cubicBezTo>
                    <a:pt x="673" y="1"/>
                    <a:pt x="478" y="50"/>
                    <a:pt x="311" y="165"/>
                  </a:cubicBezTo>
                  <a:cubicBezTo>
                    <a:pt x="295" y="165"/>
                    <a:pt x="295" y="165"/>
                    <a:pt x="280" y="180"/>
                  </a:cubicBezTo>
                  <a:lnTo>
                    <a:pt x="1" y="522"/>
                  </a:lnTo>
                  <a:lnTo>
                    <a:pt x="357" y="801"/>
                  </a:lnTo>
                  <a:cubicBezTo>
                    <a:pt x="513" y="537"/>
                    <a:pt x="1009" y="568"/>
                    <a:pt x="1179" y="335"/>
                  </a:cubicBezTo>
                  <a:cubicBezTo>
                    <a:pt x="1326" y="141"/>
                    <a:pt x="1123" y="1"/>
                    <a:pt x="84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2940975" y="2398050"/>
              <a:ext cx="32500" cy="12975"/>
            </a:xfrm>
            <a:custGeom>
              <a:rect b="b" l="l" r="r" t="t"/>
              <a:pathLst>
                <a:path extrusionOk="0" h="519" w="1300">
                  <a:moveTo>
                    <a:pt x="15" y="1"/>
                  </a:moveTo>
                  <a:cubicBezTo>
                    <a:pt x="6" y="1"/>
                    <a:pt x="0" y="15"/>
                    <a:pt x="12" y="38"/>
                  </a:cubicBezTo>
                  <a:cubicBezTo>
                    <a:pt x="384" y="317"/>
                    <a:pt x="834" y="503"/>
                    <a:pt x="1299" y="519"/>
                  </a:cubicBezTo>
                  <a:cubicBezTo>
                    <a:pt x="849" y="395"/>
                    <a:pt x="415" y="224"/>
                    <a:pt x="27" y="7"/>
                  </a:cubicBezTo>
                  <a:cubicBezTo>
                    <a:pt x="23" y="3"/>
                    <a:pt x="19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2944025" y="2382550"/>
              <a:ext cx="35250" cy="15675"/>
            </a:xfrm>
            <a:custGeom>
              <a:rect b="b" l="l" r="r" t="t"/>
              <a:pathLst>
                <a:path extrusionOk="0" h="627" w="1410">
                  <a:moveTo>
                    <a:pt x="11" y="0"/>
                  </a:moveTo>
                  <a:cubicBezTo>
                    <a:pt x="1" y="0"/>
                    <a:pt x="7" y="15"/>
                    <a:pt x="29" y="38"/>
                  </a:cubicBezTo>
                  <a:cubicBezTo>
                    <a:pt x="402" y="394"/>
                    <a:pt x="882" y="611"/>
                    <a:pt x="1410" y="627"/>
                  </a:cubicBezTo>
                  <a:cubicBezTo>
                    <a:pt x="975" y="534"/>
                    <a:pt x="293" y="239"/>
                    <a:pt x="29" y="7"/>
                  </a:cubicBezTo>
                  <a:cubicBezTo>
                    <a:pt x="21" y="2"/>
                    <a:pt x="15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2949050" y="2368175"/>
              <a:ext cx="32550" cy="17650"/>
            </a:xfrm>
            <a:custGeom>
              <a:rect b="b" l="l" r="r" t="t"/>
              <a:pathLst>
                <a:path extrusionOk="0" h="706" w="1302">
                  <a:moveTo>
                    <a:pt x="4" y="1"/>
                  </a:moveTo>
                  <a:cubicBezTo>
                    <a:pt x="1" y="1"/>
                    <a:pt x="4" y="8"/>
                    <a:pt x="14" y="8"/>
                  </a:cubicBezTo>
                  <a:cubicBezTo>
                    <a:pt x="9" y="2"/>
                    <a:pt x="6" y="1"/>
                    <a:pt x="4" y="1"/>
                  </a:cubicBezTo>
                  <a:close/>
                  <a:moveTo>
                    <a:pt x="14" y="8"/>
                  </a:moveTo>
                  <a:lnTo>
                    <a:pt x="14" y="8"/>
                  </a:lnTo>
                  <a:cubicBezTo>
                    <a:pt x="139" y="194"/>
                    <a:pt x="309" y="349"/>
                    <a:pt x="526" y="473"/>
                  </a:cubicBezTo>
                  <a:cubicBezTo>
                    <a:pt x="759" y="582"/>
                    <a:pt x="1054" y="706"/>
                    <a:pt x="1302" y="706"/>
                  </a:cubicBezTo>
                  <a:lnTo>
                    <a:pt x="1302" y="690"/>
                  </a:lnTo>
                  <a:cubicBezTo>
                    <a:pt x="821" y="550"/>
                    <a:pt x="387" y="349"/>
                    <a:pt x="14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2860225" y="2746000"/>
              <a:ext cx="138450" cy="131125"/>
            </a:xfrm>
            <a:custGeom>
              <a:rect b="b" l="l" r="r" t="t"/>
              <a:pathLst>
                <a:path extrusionOk="0" h="5245" w="5538">
                  <a:moveTo>
                    <a:pt x="47" y="1"/>
                  </a:moveTo>
                  <a:cubicBezTo>
                    <a:pt x="47" y="1"/>
                    <a:pt x="31" y="1118"/>
                    <a:pt x="0" y="2141"/>
                  </a:cubicBezTo>
                  <a:lnTo>
                    <a:pt x="0" y="2839"/>
                  </a:lnTo>
                  <a:lnTo>
                    <a:pt x="0" y="3429"/>
                  </a:lnTo>
                  <a:cubicBezTo>
                    <a:pt x="0" y="4297"/>
                    <a:pt x="31" y="5011"/>
                    <a:pt x="109" y="5057"/>
                  </a:cubicBezTo>
                  <a:cubicBezTo>
                    <a:pt x="248" y="5146"/>
                    <a:pt x="3527" y="5244"/>
                    <a:pt x="4829" y="5244"/>
                  </a:cubicBezTo>
                  <a:cubicBezTo>
                    <a:pt x="5126" y="5244"/>
                    <a:pt x="5319" y="5239"/>
                    <a:pt x="5351" y="5228"/>
                  </a:cubicBezTo>
                  <a:cubicBezTo>
                    <a:pt x="5537" y="5166"/>
                    <a:pt x="5398" y="4669"/>
                    <a:pt x="5227" y="4514"/>
                  </a:cubicBezTo>
                  <a:cubicBezTo>
                    <a:pt x="5025" y="4359"/>
                    <a:pt x="3164" y="3491"/>
                    <a:pt x="3164" y="3491"/>
                  </a:cubicBezTo>
                  <a:lnTo>
                    <a:pt x="3180" y="2901"/>
                  </a:lnTo>
                  <a:lnTo>
                    <a:pt x="3211" y="2203"/>
                  </a:lnTo>
                  <a:lnTo>
                    <a:pt x="3242" y="48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2860225" y="2799525"/>
              <a:ext cx="138450" cy="77600"/>
            </a:xfrm>
            <a:custGeom>
              <a:rect b="b" l="l" r="r" t="t"/>
              <a:pathLst>
                <a:path extrusionOk="0" h="3104" w="5538">
                  <a:moveTo>
                    <a:pt x="0" y="0"/>
                  </a:moveTo>
                  <a:lnTo>
                    <a:pt x="0" y="698"/>
                  </a:lnTo>
                  <a:lnTo>
                    <a:pt x="0" y="1288"/>
                  </a:lnTo>
                  <a:cubicBezTo>
                    <a:pt x="0" y="2156"/>
                    <a:pt x="31" y="2870"/>
                    <a:pt x="109" y="2916"/>
                  </a:cubicBezTo>
                  <a:cubicBezTo>
                    <a:pt x="248" y="3005"/>
                    <a:pt x="3527" y="3103"/>
                    <a:pt x="4829" y="3103"/>
                  </a:cubicBezTo>
                  <a:cubicBezTo>
                    <a:pt x="5126" y="3103"/>
                    <a:pt x="5319" y="3098"/>
                    <a:pt x="5351" y="3087"/>
                  </a:cubicBezTo>
                  <a:cubicBezTo>
                    <a:pt x="5537" y="3025"/>
                    <a:pt x="5398" y="2528"/>
                    <a:pt x="5227" y="2373"/>
                  </a:cubicBezTo>
                  <a:cubicBezTo>
                    <a:pt x="5025" y="2218"/>
                    <a:pt x="3164" y="1350"/>
                    <a:pt x="3164" y="1350"/>
                  </a:cubicBezTo>
                  <a:lnTo>
                    <a:pt x="3180" y="760"/>
                  </a:lnTo>
                  <a:lnTo>
                    <a:pt x="3211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2859450" y="2816975"/>
              <a:ext cx="139600" cy="60200"/>
            </a:xfrm>
            <a:custGeom>
              <a:rect b="b" l="l" r="r" t="t"/>
              <a:pathLst>
                <a:path extrusionOk="0" h="2408" w="5584">
                  <a:moveTo>
                    <a:pt x="16" y="0"/>
                  </a:moveTo>
                  <a:cubicBezTo>
                    <a:pt x="0" y="1101"/>
                    <a:pt x="31" y="2156"/>
                    <a:pt x="109" y="2218"/>
                  </a:cubicBezTo>
                  <a:cubicBezTo>
                    <a:pt x="155" y="2249"/>
                    <a:pt x="404" y="2265"/>
                    <a:pt x="760" y="2296"/>
                  </a:cubicBezTo>
                  <a:cubicBezTo>
                    <a:pt x="1008" y="2296"/>
                    <a:pt x="1334" y="2311"/>
                    <a:pt x="1691" y="2327"/>
                  </a:cubicBezTo>
                  <a:cubicBezTo>
                    <a:pt x="2769" y="2371"/>
                    <a:pt x="4149" y="2408"/>
                    <a:pt x="4891" y="2408"/>
                  </a:cubicBezTo>
                  <a:cubicBezTo>
                    <a:pt x="5184" y="2408"/>
                    <a:pt x="5378" y="2402"/>
                    <a:pt x="5413" y="2389"/>
                  </a:cubicBezTo>
                  <a:cubicBezTo>
                    <a:pt x="5584" y="2327"/>
                    <a:pt x="5429" y="1846"/>
                    <a:pt x="5274" y="1691"/>
                  </a:cubicBezTo>
                  <a:cubicBezTo>
                    <a:pt x="5072" y="1536"/>
                    <a:pt x="3211" y="652"/>
                    <a:pt x="3211" y="652"/>
                  </a:cubicBezTo>
                  <a:lnTo>
                    <a:pt x="3242" y="6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2867975" y="2869275"/>
              <a:ext cx="125225" cy="2950"/>
            </a:xfrm>
            <a:custGeom>
              <a:rect b="b" l="l" r="r" t="t"/>
              <a:pathLst>
                <a:path extrusionOk="0" h="118" w="5009">
                  <a:moveTo>
                    <a:pt x="275" y="0"/>
                  </a:moveTo>
                  <a:cubicBezTo>
                    <a:pt x="166" y="0"/>
                    <a:pt x="73" y="1"/>
                    <a:pt x="0" y="2"/>
                  </a:cubicBezTo>
                  <a:cubicBezTo>
                    <a:pt x="716" y="70"/>
                    <a:pt x="3337" y="114"/>
                    <a:pt x="4556" y="114"/>
                  </a:cubicBezTo>
                  <a:cubicBezTo>
                    <a:pt x="4737" y="114"/>
                    <a:pt x="4886" y="113"/>
                    <a:pt x="4995" y="111"/>
                  </a:cubicBezTo>
                  <a:cubicBezTo>
                    <a:pt x="4231" y="68"/>
                    <a:pt x="1394" y="0"/>
                    <a:pt x="275" y="0"/>
                  </a:cubicBezTo>
                  <a:close/>
                  <a:moveTo>
                    <a:pt x="4995" y="111"/>
                  </a:moveTo>
                  <a:cubicBezTo>
                    <a:pt x="5000" y="116"/>
                    <a:pt x="5003" y="118"/>
                    <a:pt x="5005" y="118"/>
                  </a:cubicBezTo>
                  <a:cubicBezTo>
                    <a:pt x="5008" y="118"/>
                    <a:pt x="5005" y="111"/>
                    <a:pt x="4995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2917600" y="2828125"/>
              <a:ext cx="25225" cy="5925"/>
            </a:xfrm>
            <a:custGeom>
              <a:rect b="b" l="l" r="r" t="t"/>
              <a:pathLst>
                <a:path extrusionOk="0" h="237" w="1009">
                  <a:moveTo>
                    <a:pt x="727" y="1"/>
                  </a:moveTo>
                  <a:cubicBezTo>
                    <a:pt x="464" y="1"/>
                    <a:pt x="201" y="59"/>
                    <a:pt x="16" y="221"/>
                  </a:cubicBezTo>
                  <a:cubicBezTo>
                    <a:pt x="1" y="221"/>
                    <a:pt x="16" y="237"/>
                    <a:pt x="32" y="237"/>
                  </a:cubicBezTo>
                  <a:cubicBezTo>
                    <a:pt x="342" y="144"/>
                    <a:pt x="683" y="82"/>
                    <a:pt x="1009" y="66"/>
                  </a:cubicBezTo>
                  <a:cubicBezTo>
                    <a:pt x="993" y="66"/>
                    <a:pt x="993" y="51"/>
                    <a:pt x="993" y="20"/>
                  </a:cubicBezTo>
                  <a:cubicBezTo>
                    <a:pt x="906" y="8"/>
                    <a:pt x="817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2923025" y="2831450"/>
              <a:ext cx="25225" cy="6100"/>
            </a:xfrm>
            <a:custGeom>
              <a:rect b="b" l="l" r="r" t="t"/>
              <a:pathLst>
                <a:path extrusionOk="0" h="244" w="1009">
                  <a:moveTo>
                    <a:pt x="709" y="1"/>
                  </a:moveTo>
                  <a:cubicBezTo>
                    <a:pt x="456" y="1"/>
                    <a:pt x="199" y="68"/>
                    <a:pt x="16" y="228"/>
                  </a:cubicBezTo>
                  <a:cubicBezTo>
                    <a:pt x="1" y="228"/>
                    <a:pt x="16" y="243"/>
                    <a:pt x="32" y="243"/>
                  </a:cubicBezTo>
                  <a:cubicBezTo>
                    <a:pt x="342" y="150"/>
                    <a:pt x="668" y="88"/>
                    <a:pt x="1009" y="73"/>
                  </a:cubicBezTo>
                  <a:lnTo>
                    <a:pt x="978" y="26"/>
                  </a:lnTo>
                  <a:lnTo>
                    <a:pt x="978" y="26"/>
                  </a:lnTo>
                  <a:cubicBezTo>
                    <a:pt x="988" y="31"/>
                    <a:pt x="995" y="33"/>
                    <a:pt x="999" y="33"/>
                  </a:cubicBezTo>
                  <a:cubicBezTo>
                    <a:pt x="1006" y="33"/>
                    <a:pt x="999" y="26"/>
                    <a:pt x="978" y="26"/>
                  </a:cubicBezTo>
                  <a:cubicBezTo>
                    <a:pt x="891" y="10"/>
                    <a:pt x="801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2928850" y="2835325"/>
              <a:ext cx="25225" cy="6100"/>
            </a:xfrm>
            <a:custGeom>
              <a:rect b="b" l="l" r="r" t="t"/>
              <a:pathLst>
                <a:path extrusionOk="0" h="244" w="1009">
                  <a:moveTo>
                    <a:pt x="709" y="1"/>
                  </a:moveTo>
                  <a:cubicBezTo>
                    <a:pt x="456" y="1"/>
                    <a:pt x="198" y="68"/>
                    <a:pt x="16" y="228"/>
                  </a:cubicBezTo>
                  <a:cubicBezTo>
                    <a:pt x="0" y="228"/>
                    <a:pt x="16" y="243"/>
                    <a:pt x="31" y="243"/>
                  </a:cubicBezTo>
                  <a:cubicBezTo>
                    <a:pt x="342" y="150"/>
                    <a:pt x="667" y="88"/>
                    <a:pt x="1009" y="73"/>
                  </a:cubicBezTo>
                  <a:cubicBezTo>
                    <a:pt x="1009" y="73"/>
                    <a:pt x="1009" y="42"/>
                    <a:pt x="978" y="26"/>
                  </a:cubicBezTo>
                  <a:cubicBezTo>
                    <a:pt x="891" y="10"/>
                    <a:pt x="80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2934275" y="2838825"/>
              <a:ext cx="25625" cy="6075"/>
            </a:xfrm>
            <a:custGeom>
              <a:rect b="b" l="l" r="r" t="t"/>
              <a:pathLst>
                <a:path extrusionOk="0" h="243" w="1025">
                  <a:moveTo>
                    <a:pt x="720" y="0"/>
                  </a:moveTo>
                  <a:cubicBezTo>
                    <a:pt x="468" y="0"/>
                    <a:pt x="213" y="65"/>
                    <a:pt x="32" y="212"/>
                  </a:cubicBezTo>
                  <a:cubicBezTo>
                    <a:pt x="1" y="212"/>
                    <a:pt x="32" y="243"/>
                    <a:pt x="47" y="243"/>
                  </a:cubicBezTo>
                  <a:cubicBezTo>
                    <a:pt x="357" y="134"/>
                    <a:pt x="683" y="88"/>
                    <a:pt x="1024" y="57"/>
                  </a:cubicBezTo>
                  <a:lnTo>
                    <a:pt x="993" y="26"/>
                  </a:lnTo>
                  <a:lnTo>
                    <a:pt x="993" y="26"/>
                  </a:lnTo>
                  <a:cubicBezTo>
                    <a:pt x="1004" y="31"/>
                    <a:pt x="1010" y="33"/>
                    <a:pt x="1014" y="33"/>
                  </a:cubicBezTo>
                  <a:cubicBezTo>
                    <a:pt x="1021" y="33"/>
                    <a:pt x="1014" y="26"/>
                    <a:pt x="993" y="26"/>
                  </a:cubicBezTo>
                  <a:cubicBezTo>
                    <a:pt x="905" y="9"/>
                    <a:pt x="813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931575" y="2807175"/>
              <a:ext cx="28700" cy="22725"/>
            </a:xfrm>
            <a:custGeom>
              <a:rect b="b" l="l" r="r" t="t"/>
              <a:pathLst>
                <a:path extrusionOk="0" h="909" w="1148">
                  <a:moveTo>
                    <a:pt x="842" y="119"/>
                  </a:moveTo>
                  <a:cubicBezTo>
                    <a:pt x="931" y="119"/>
                    <a:pt x="998" y="170"/>
                    <a:pt x="977" y="330"/>
                  </a:cubicBezTo>
                  <a:cubicBezTo>
                    <a:pt x="931" y="516"/>
                    <a:pt x="620" y="625"/>
                    <a:pt x="450" y="687"/>
                  </a:cubicBezTo>
                  <a:cubicBezTo>
                    <a:pt x="310" y="749"/>
                    <a:pt x="171" y="780"/>
                    <a:pt x="62" y="842"/>
                  </a:cubicBezTo>
                  <a:cubicBezTo>
                    <a:pt x="155" y="702"/>
                    <a:pt x="248" y="547"/>
                    <a:pt x="372" y="408"/>
                  </a:cubicBezTo>
                  <a:lnTo>
                    <a:pt x="543" y="237"/>
                  </a:lnTo>
                  <a:cubicBezTo>
                    <a:pt x="594" y="195"/>
                    <a:pt x="734" y="119"/>
                    <a:pt x="842" y="119"/>
                  </a:cubicBezTo>
                  <a:close/>
                  <a:moveTo>
                    <a:pt x="822" y="1"/>
                  </a:moveTo>
                  <a:cubicBezTo>
                    <a:pt x="719" y="1"/>
                    <a:pt x="606" y="52"/>
                    <a:pt x="527" y="113"/>
                  </a:cubicBezTo>
                  <a:cubicBezTo>
                    <a:pt x="295" y="299"/>
                    <a:pt x="109" y="547"/>
                    <a:pt x="0" y="842"/>
                  </a:cubicBezTo>
                  <a:lnTo>
                    <a:pt x="0" y="858"/>
                  </a:lnTo>
                  <a:cubicBezTo>
                    <a:pt x="0" y="883"/>
                    <a:pt x="10" y="908"/>
                    <a:pt x="40" y="908"/>
                  </a:cubicBezTo>
                  <a:cubicBezTo>
                    <a:pt x="46" y="908"/>
                    <a:pt x="54" y="907"/>
                    <a:pt x="62" y="904"/>
                  </a:cubicBezTo>
                  <a:cubicBezTo>
                    <a:pt x="326" y="811"/>
                    <a:pt x="620" y="749"/>
                    <a:pt x="869" y="578"/>
                  </a:cubicBezTo>
                  <a:cubicBezTo>
                    <a:pt x="1008" y="470"/>
                    <a:pt x="1148" y="284"/>
                    <a:pt x="1024" y="113"/>
                  </a:cubicBezTo>
                  <a:cubicBezTo>
                    <a:pt x="976" y="32"/>
                    <a:pt x="902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2902875" y="2811350"/>
              <a:ext cx="30650" cy="18450"/>
            </a:xfrm>
            <a:custGeom>
              <a:rect b="b" l="l" r="r" t="t"/>
              <a:pathLst>
                <a:path extrusionOk="0" h="738" w="1226">
                  <a:moveTo>
                    <a:pt x="330" y="117"/>
                  </a:moveTo>
                  <a:cubicBezTo>
                    <a:pt x="423" y="117"/>
                    <a:pt x="534" y="151"/>
                    <a:pt x="590" y="179"/>
                  </a:cubicBezTo>
                  <a:cubicBezTo>
                    <a:pt x="667" y="210"/>
                    <a:pt x="729" y="272"/>
                    <a:pt x="807" y="303"/>
                  </a:cubicBezTo>
                  <a:cubicBezTo>
                    <a:pt x="931" y="427"/>
                    <a:pt x="1070" y="535"/>
                    <a:pt x="1195" y="660"/>
                  </a:cubicBezTo>
                  <a:cubicBezTo>
                    <a:pt x="1055" y="644"/>
                    <a:pt x="915" y="613"/>
                    <a:pt x="760" y="597"/>
                  </a:cubicBezTo>
                  <a:cubicBezTo>
                    <a:pt x="605" y="582"/>
                    <a:pt x="280" y="535"/>
                    <a:pt x="202" y="349"/>
                  </a:cubicBezTo>
                  <a:cubicBezTo>
                    <a:pt x="125" y="169"/>
                    <a:pt x="214" y="117"/>
                    <a:pt x="330" y="117"/>
                  </a:cubicBezTo>
                  <a:close/>
                  <a:moveTo>
                    <a:pt x="341" y="0"/>
                  </a:moveTo>
                  <a:cubicBezTo>
                    <a:pt x="229" y="0"/>
                    <a:pt x="123" y="40"/>
                    <a:pt x="78" y="148"/>
                  </a:cubicBezTo>
                  <a:cubicBezTo>
                    <a:pt x="0" y="365"/>
                    <a:pt x="186" y="520"/>
                    <a:pt x="342" y="582"/>
                  </a:cubicBezTo>
                  <a:cubicBezTo>
                    <a:pt x="605" y="691"/>
                    <a:pt x="915" y="691"/>
                    <a:pt x="1195" y="737"/>
                  </a:cubicBezTo>
                  <a:cubicBezTo>
                    <a:pt x="1210" y="737"/>
                    <a:pt x="1226" y="706"/>
                    <a:pt x="1226" y="691"/>
                  </a:cubicBezTo>
                  <a:lnTo>
                    <a:pt x="1226" y="675"/>
                  </a:lnTo>
                  <a:lnTo>
                    <a:pt x="1226" y="660"/>
                  </a:lnTo>
                  <a:cubicBezTo>
                    <a:pt x="1070" y="396"/>
                    <a:pt x="838" y="194"/>
                    <a:pt x="574" y="55"/>
                  </a:cubicBezTo>
                  <a:cubicBezTo>
                    <a:pt x="509" y="22"/>
                    <a:pt x="42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2859450" y="2827050"/>
              <a:ext cx="72150" cy="49275"/>
            </a:xfrm>
            <a:custGeom>
              <a:rect b="b" l="l" r="r" t="t"/>
              <a:pathLst>
                <a:path extrusionOk="0" h="1971" w="2886">
                  <a:moveTo>
                    <a:pt x="0" y="1"/>
                  </a:moveTo>
                  <a:cubicBezTo>
                    <a:pt x="0" y="962"/>
                    <a:pt x="16" y="1753"/>
                    <a:pt x="93" y="1815"/>
                  </a:cubicBezTo>
                  <a:cubicBezTo>
                    <a:pt x="124" y="1846"/>
                    <a:pt x="388" y="1862"/>
                    <a:pt x="729" y="1893"/>
                  </a:cubicBezTo>
                  <a:cubicBezTo>
                    <a:pt x="993" y="1893"/>
                    <a:pt x="1319" y="1908"/>
                    <a:pt x="1660" y="1924"/>
                  </a:cubicBezTo>
                  <a:cubicBezTo>
                    <a:pt x="2048" y="1939"/>
                    <a:pt x="2482" y="1939"/>
                    <a:pt x="2885" y="1970"/>
                  </a:cubicBezTo>
                  <a:cubicBezTo>
                    <a:pt x="2156" y="1474"/>
                    <a:pt x="729" y="497"/>
                    <a:pt x="0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2805550" y="2424200"/>
              <a:ext cx="143875" cy="400150"/>
            </a:xfrm>
            <a:custGeom>
              <a:rect b="b" l="l" r="r" t="t"/>
              <a:pathLst>
                <a:path extrusionOk="0" h="16006" w="5755">
                  <a:moveTo>
                    <a:pt x="0" y="0"/>
                  </a:moveTo>
                  <a:cubicBezTo>
                    <a:pt x="0" y="0"/>
                    <a:pt x="2079" y="7228"/>
                    <a:pt x="2172" y="7693"/>
                  </a:cubicBezTo>
                  <a:cubicBezTo>
                    <a:pt x="2218" y="7879"/>
                    <a:pt x="2017" y="16006"/>
                    <a:pt x="2017" y="16006"/>
                  </a:cubicBezTo>
                  <a:lnTo>
                    <a:pt x="5429" y="16006"/>
                  </a:lnTo>
                  <a:cubicBezTo>
                    <a:pt x="5429" y="16006"/>
                    <a:pt x="5754" y="9197"/>
                    <a:pt x="5413" y="7259"/>
                  </a:cubicBezTo>
                  <a:cubicBezTo>
                    <a:pt x="5212" y="6157"/>
                    <a:pt x="3397" y="78"/>
                    <a:pt x="3397" y="78"/>
                  </a:cubicBezTo>
                  <a:lnTo>
                    <a:pt x="287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860225" y="2808150"/>
              <a:ext cx="76400" cy="1825"/>
            </a:xfrm>
            <a:custGeom>
              <a:rect b="b" l="l" r="r" t="t"/>
              <a:pathLst>
                <a:path extrusionOk="0" h="73" w="3056">
                  <a:moveTo>
                    <a:pt x="959" y="1"/>
                  </a:moveTo>
                  <a:cubicBezTo>
                    <a:pt x="587" y="1"/>
                    <a:pt x="244" y="8"/>
                    <a:pt x="0" y="28"/>
                  </a:cubicBezTo>
                  <a:lnTo>
                    <a:pt x="0" y="43"/>
                  </a:lnTo>
                  <a:cubicBezTo>
                    <a:pt x="119" y="64"/>
                    <a:pt x="637" y="72"/>
                    <a:pt x="1221" y="72"/>
                  </a:cubicBezTo>
                  <a:cubicBezTo>
                    <a:pt x="1931" y="72"/>
                    <a:pt x="2741" y="60"/>
                    <a:pt x="3056" y="43"/>
                  </a:cubicBezTo>
                  <a:cubicBezTo>
                    <a:pt x="2666" y="33"/>
                    <a:pt x="1746" y="1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2817950" y="2436200"/>
              <a:ext cx="51600" cy="366050"/>
            </a:xfrm>
            <a:custGeom>
              <a:rect b="b" l="l" r="r" t="t"/>
              <a:pathLst>
                <a:path extrusionOk="0" h="14642" w="2064">
                  <a:moveTo>
                    <a:pt x="1" y="1"/>
                  </a:moveTo>
                  <a:cubicBezTo>
                    <a:pt x="78" y="451"/>
                    <a:pt x="202" y="885"/>
                    <a:pt x="295" y="1319"/>
                  </a:cubicBezTo>
                  <a:cubicBezTo>
                    <a:pt x="388" y="1769"/>
                    <a:pt x="513" y="2188"/>
                    <a:pt x="621" y="2637"/>
                  </a:cubicBezTo>
                  <a:cubicBezTo>
                    <a:pt x="854" y="3506"/>
                    <a:pt x="1117" y="4375"/>
                    <a:pt x="1397" y="5259"/>
                  </a:cubicBezTo>
                  <a:cubicBezTo>
                    <a:pt x="1536" y="5677"/>
                    <a:pt x="1769" y="6577"/>
                    <a:pt x="1893" y="6996"/>
                  </a:cubicBezTo>
                  <a:cubicBezTo>
                    <a:pt x="2001" y="7430"/>
                    <a:pt x="1815" y="14502"/>
                    <a:pt x="1831" y="14611"/>
                  </a:cubicBezTo>
                  <a:cubicBezTo>
                    <a:pt x="1831" y="14642"/>
                    <a:pt x="1846" y="14642"/>
                    <a:pt x="1862" y="14642"/>
                  </a:cubicBezTo>
                  <a:cubicBezTo>
                    <a:pt x="1893" y="14642"/>
                    <a:pt x="1893" y="14611"/>
                    <a:pt x="1893" y="14611"/>
                  </a:cubicBezTo>
                  <a:cubicBezTo>
                    <a:pt x="1893" y="13758"/>
                    <a:pt x="2064" y="7476"/>
                    <a:pt x="1970" y="7042"/>
                  </a:cubicBezTo>
                  <a:cubicBezTo>
                    <a:pt x="1846" y="6592"/>
                    <a:pt x="1055" y="3832"/>
                    <a:pt x="807" y="2963"/>
                  </a:cubicBezTo>
                  <a:cubicBezTo>
                    <a:pt x="559" y="2095"/>
                    <a:pt x="326" y="1226"/>
                    <a:pt x="109" y="327"/>
                  </a:cubicBezTo>
                  <a:cubicBezTo>
                    <a:pt x="78" y="218"/>
                    <a:pt x="47" y="9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2805925" y="2424975"/>
              <a:ext cx="71775" cy="191950"/>
            </a:xfrm>
            <a:custGeom>
              <a:rect b="b" l="l" r="r" t="t"/>
              <a:pathLst>
                <a:path extrusionOk="0" h="7678" w="2871">
                  <a:moveTo>
                    <a:pt x="1" y="0"/>
                  </a:moveTo>
                  <a:lnTo>
                    <a:pt x="1" y="16"/>
                  </a:lnTo>
                  <a:cubicBezTo>
                    <a:pt x="125" y="434"/>
                    <a:pt x="2064" y="7228"/>
                    <a:pt x="2157" y="7677"/>
                  </a:cubicBezTo>
                  <a:cubicBezTo>
                    <a:pt x="2157" y="7677"/>
                    <a:pt x="2157" y="7678"/>
                    <a:pt x="2157" y="7678"/>
                  </a:cubicBezTo>
                  <a:cubicBezTo>
                    <a:pt x="2176" y="7678"/>
                    <a:pt x="2870" y="47"/>
                    <a:pt x="2870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2766000" y="2756475"/>
              <a:ext cx="138050" cy="125550"/>
            </a:xfrm>
            <a:custGeom>
              <a:rect b="b" l="l" r="r" t="t"/>
              <a:pathLst>
                <a:path extrusionOk="0" h="5022" w="5522">
                  <a:moveTo>
                    <a:pt x="31" y="1"/>
                  </a:moveTo>
                  <a:cubicBezTo>
                    <a:pt x="31" y="1"/>
                    <a:pt x="16" y="900"/>
                    <a:pt x="0" y="1924"/>
                  </a:cubicBezTo>
                  <a:lnTo>
                    <a:pt x="0" y="2622"/>
                  </a:lnTo>
                  <a:lnTo>
                    <a:pt x="0" y="3196"/>
                  </a:lnTo>
                  <a:cubicBezTo>
                    <a:pt x="0" y="4080"/>
                    <a:pt x="16" y="4793"/>
                    <a:pt x="94" y="4824"/>
                  </a:cubicBezTo>
                  <a:cubicBezTo>
                    <a:pt x="237" y="4928"/>
                    <a:pt x="3703" y="5021"/>
                    <a:pt x="4931" y="5021"/>
                  </a:cubicBezTo>
                  <a:cubicBezTo>
                    <a:pt x="5168" y="5021"/>
                    <a:pt x="5321" y="5018"/>
                    <a:pt x="5351" y="5010"/>
                  </a:cubicBezTo>
                  <a:cubicBezTo>
                    <a:pt x="5522" y="4948"/>
                    <a:pt x="5382" y="4468"/>
                    <a:pt x="5212" y="4281"/>
                  </a:cubicBezTo>
                  <a:cubicBezTo>
                    <a:pt x="5010" y="4126"/>
                    <a:pt x="3149" y="3258"/>
                    <a:pt x="3149" y="3258"/>
                  </a:cubicBezTo>
                  <a:lnTo>
                    <a:pt x="3180" y="2684"/>
                  </a:lnTo>
                  <a:lnTo>
                    <a:pt x="3195" y="1970"/>
                  </a:lnTo>
                  <a:lnTo>
                    <a:pt x="3226" y="6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2766000" y="2804550"/>
              <a:ext cx="138050" cy="77475"/>
            </a:xfrm>
            <a:custGeom>
              <a:rect b="b" l="l" r="r" t="t"/>
              <a:pathLst>
                <a:path extrusionOk="0" h="3099" w="5522">
                  <a:moveTo>
                    <a:pt x="0" y="1"/>
                  </a:moveTo>
                  <a:lnTo>
                    <a:pt x="0" y="699"/>
                  </a:lnTo>
                  <a:lnTo>
                    <a:pt x="0" y="1273"/>
                  </a:lnTo>
                  <a:cubicBezTo>
                    <a:pt x="0" y="2157"/>
                    <a:pt x="16" y="2870"/>
                    <a:pt x="94" y="2901"/>
                  </a:cubicBezTo>
                  <a:cubicBezTo>
                    <a:pt x="237" y="3005"/>
                    <a:pt x="3703" y="3098"/>
                    <a:pt x="4931" y="3098"/>
                  </a:cubicBezTo>
                  <a:cubicBezTo>
                    <a:pt x="5168" y="3098"/>
                    <a:pt x="5321" y="3095"/>
                    <a:pt x="5351" y="3087"/>
                  </a:cubicBezTo>
                  <a:cubicBezTo>
                    <a:pt x="5522" y="3025"/>
                    <a:pt x="5382" y="2545"/>
                    <a:pt x="5212" y="2358"/>
                  </a:cubicBezTo>
                  <a:cubicBezTo>
                    <a:pt x="5010" y="2203"/>
                    <a:pt x="3149" y="1335"/>
                    <a:pt x="3149" y="1335"/>
                  </a:cubicBezTo>
                  <a:lnTo>
                    <a:pt x="3180" y="761"/>
                  </a:lnTo>
                  <a:lnTo>
                    <a:pt x="3195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2764825" y="2822000"/>
              <a:ext cx="139625" cy="60050"/>
            </a:xfrm>
            <a:custGeom>
              <a:rect b="b" l="l" r="r" t="t"/>
              <a:pathLst>
                <a:path extrusionOk="0" h="2402" w="5585">
                  <a:moveTo>
                    <a:pt x="16" y="1"/>
                  </a:moveTo>
                  <a:lnTo>
                    <a:pt x="16" y="1"/>
                  </a:lnTo>
                  <a:cubicBezTo>
                    <a:pt x="1" y="1102"/>
                    <a:pt x="47" y="2157"/>
                    <a:pt x="109" y="2203"/>
                  </a:cubicBezTo>
                  <a:cubicBezTo>
                    <a:pt x="156" y="2250"/>
                    <a:pt x="404" y="2265"/>
                    <a:pt x="761" y="2281"/>
                  </a:cubicBezTo>
                  <a:cubicBezTo>
                    <a:pt x="1009" y="2281"/>
                    <a:pt x="1335" y="2312"/>
                    <a:pt x="1691" y="2327"/>
                  </a:cubicBezTo>
                  <a:cubicBezTo>
                    <a:pt x="2793" y="2373"/>
                    <a:pt x="4210" y="2402"/>
                    <a:pt x="4939" y="2402"/>
                  </a:cubicBezTo>
                  <a:cubicBezTo>
                    <a:pt x="5206" y="2402"/>
                    <a:pt x="5381" y="2398"/>
                    <a:pt x="5414" y="2389"/>
                  </a:cubicBezTo>
                  <a:cubicBezTo>
                    <a:pt x="5584" y="2327"/>
                    <a:pt x="5429" y="1847"/>
                    <a:pt x="5274" y="1676"/>
                  </a:cubicBezTo>
                  <a:cubicBezTo>
                    <a:pt x="5088" y="1536"/>
                    <a:pt x="3227" y="637"/>
                    <a:pt x="3227" y="637"/>
                  </a:cubicBezTo>
                  <a:lnTo>
                    <a:pt x="3242" y="6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2773750" y="2874175"/>
              <a:ext cx="124825" cy="2700"/>
            </a:xfrm>
            <a:custGeom>
              <a:rect b="b" l="l" r="r" t="t"/>
              <a:pathLst>
                <a:path extrusionOk="0" h="108" w="4993">
                  <a:moveTo>
                    <a:pt x="557" y="1"/>
                  </a:moveTo>
                  <a:cubicBezTo>
                    <a:pt x="321" y="1"/>
                    <a:pt x="129" y="3"/>
                    <a:pt x="1" y="8"/>
                  </a:cubicBezTo>
                  <a:cubicBezTo>
                    <a:pt x="673" y="72"/>
                    <a:pt x="3111" y="105"/>
                    <a:pt x="4381" y="105"/>
                  </a:cubicBezTo>
                  <a:cubicBezTo>
                    <a:pt x="4635" y="105"/>
                    <a:pt x="4842" y="103"/>
                    <a:pt x="4979" y="101"/>
                  </a:cubicBezTo>
                  <a:cubicBezTo>
                    <a:pt x="4275" y="62"/>
                    <a:pt x="1805" y="1"/>
                    <a:pt x="557" y="1"/>
                  </a:cubicBezTo>
                  <a:close/>
                  <a:moveTo>
                    <a:pt x="4979" y="101"/>
                  </a:moveTo>
                  <a:cubicBezTo>
                    <a:pt x="4984" y="106"/>
                    <a:pt x="4988" y="108"/>
                    <a:pt x="4990" y="108"/>
                  </a:cubicBezTo>
                  <a:cubicBezTo>
                    <a:pt x="4993" y="108"/>
                    <a:pt x="4990" y="101"/>
                    <a:pt x="4979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2823000" y="2833000"/>
              <a:ext cx="25225" cy="6100"/>
            </a:xfrm>
            <a:custGeom>
              <a:rect b="b" l="l" r="r" t="t"/>
              <a:pathLst>
                <a:path extrusionOk="0" h="244" w="1009">
                  <a:moveTo>
                    <a:pt x="719" y="1"/>
                  </a:moveTo>
                  <a:cubicBezTo>
                    <a:pt x="467" y="1"/>
                    <a:pt x="208" y="65"/>
                    <a:pt x="16" y="212"/>
                  </a:cubicBezTo>
                  <a:cubicBezTo>
                    <a:pt x="0" y="212"/>
                    <a:pt x="16" y="243"/>
                    <a:pt x="47" y="243"/>
                  </a:cubicBezTo>
                  <a:cubicBezTo>
                    <a:pt x="357" y="135"/>
                    <a:pt x="683" y="88"/>
                    <a:pt x="1008" y="57"/>
                  </a:cubicBezTo>
                  <a:cubicBezTo>
                    <a:pt x="993" y="42"/>
                    <a:pt x="993" y="42"/>
                    <a:pt x="993" y="26"/>
                  </a:cubicBezTo>
                  <a:cubicBezTo>
                    <a:pt x="905" y="9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2828800" y="2836425"/>
              <a:ext cx="25625" cy="5775"/>
            </a:xfrm>
            <a:custGeom>
              <a:rect b="b" l="l" r="r" t="t"/>
              <a:pathLst>
                <a:path extrusionOk="0" h="231" w="1025">
                  <a:moveTo>
                    <a:pt x="698" y="1"/>
                  </a:moveTo>
                  <a:cubicBezTo>
                    <a:pt x="453" y="1"/>
                    <a:pt x="203" y="61"/>
                    <a:pt x="17" y="215"/>
                  </a:cubicBezTo>
                  <a:cubicBezTo>
                    <a:pt x="1" y="215"/>
                    <a:pt x="17" y="230"/>
                    <a:pt x="48" y="230"/>
                  </a:cubicBezTo>
                  <a:cubicBezTo>
                    <a:pt x="358" y="137"/>
                    <a:pt x="683" y="75"/>
                    <a:pt x="1009" y="60"/>
                  </a:cubicBezTo>
                  <a:cubicBezTo>
                    <a:pt x="1025" y="60"/>
                    <a:pt x="1025" y="44"/>
                    <a:pt x="1025" y="44"/>
                  </a:cubicBezTo>
                  <a:cubicBezTo>
                    <a:pt x="1009" y="44"/>
                    <a:pt x="994" y="29"/>
                    <a:pt x="994" y="29"/>
                  </a:cubicBezTo>
                  <a:cubicBezTo>
                    <a:pt x="899" y="11"/>
                    <a:pt x="799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2834625" y="2840300"/>
              <a:ext cx="25225" cy="5775"/>
            </a:xfrm>
            <a:custGeom>
              <a:rect b="b" l="l" r="r" t="t"/>
              <a:pathLst>
                <a:path extrusionOk="0" h="231" w="1009">
                  <a:moveTo>
                    <a:pt x="698" y="1"/>
                  </a:moveTo>
                  <a:cubicBezTo>
                    <a:pt x="452" y="1"/>
                    <a:pt x="203" y="61"/>
                    <a:pt x="16" y="215"/>
                  </a:cubicBezTo>
                  <a:cubicBezTo>
                    <a:pt x="1" y="215"/>
                    <a:pt x="16" y="230"/>
                    <a:pt x="47" y="230"/>
                  </a:cubicBezTo>
                  <a:cubicBezTo>
                    <a:pt x="357" y="137"/>
                    <a:pt x="683" y="75"/>
                    <a:pt x="993" y="60"/>
                  </a:cubicBezTo>
                  <a:cubicBezTo>
                    <a:pt x="1009" y="60"/>
                    <a:pt x="1009" y="60"/>
                    <a:pt x="1009" y="44"/>
                  </a:cubicBezTo>
                  <a:lnTo>
                    <a:pt x="993" y="29"/>
                  </a:lnTo>
                  <a:cubicBezTo>
                    <a:pt x="898" y="11"/>
                    <a:pt x="79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2840050" y="2843650"/>
              <a:ext cx="25225" cy="5925"/>
            </a:xfrm>
            <a:custGeom>
              <a:rect b="b" l="l" r="r" t="t"/>
              <a:pathLst>
                <a:path extrusionOk="0" h="237" w="1009">
                  <a:moveTo>
                    <a:pt x="727" y="0"/>
                  </a:moveTo>
                  <a:cubicBezTo>
                    <a:pt x="464" y="0"/>
                    <a:pt x="201" y="59"/>
                    <a:pt x="16" y="221"/>
                  </a:cubicBezTo>
                  <a:cubicBezTo>
                    <a:pt x="1" y="221"/>
                    <a:pt x="16" y="236"/>
                    <a:pt x="32" y="236"/>
                  </a:cubicBezTo>
                  <a:cubicBezTo>
                    <a:pt x="342" y="143"/>
                    <a:pt x="683" y="81"/>
                    <a:pt x="1009" y="65"/>
                  </a:cubicBezTo>
                  <a:lnTo>
                    <a:pt x="993" y="19"/>
                  </a:lnTo>
                  <a:lnTo>
                    <a:pt x="993" y="19"/>
                  </a:lnTo>
                  <a:cubicBezTo>
                    <a:pt x="999" y="24"/>
                    <a:pt x="1002" y="26"/>
                    <a:pt x="1004" y="26"/>
                  </a:cubicBezTo>
                  <a:cubicBezTo>
                    <a:pt x="1007" y="26"/>
                    <a:pt x="1004" y="19"/>
                    <a:pt x="993" y="19"/>
                  </a:cubicBezTo>
                  <a:cubicBezTo>
                    <a:pt x="907" y="7"/>
                    <a:pt x="81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2836950" y="2812125"/>
              <a:ext cx="28725" cy="22425"/>
            </a:xfrm>
            <a:custGeom>
              <a:rect b="b" l="l" r="r" t="t"/>
              <a:pathLst>
                <a:path extrusionOk="0" h="897" w="1149">
                  <a:moveTo>
                    <a:pt x="875" y="116"/>
                  </a:moveTo>
                  <a:cubicBezTo>
                    <a:pt x="960" y="116"/>
                    <a:pt x="1021" y="168"/>
                    <a:pt x="993" y="334"/>
                  </a:cubicBezTo>
                  <a:cubicBezTo>
                    <a:pt x="931" y="504"/>
                    <a:pt x="621" y="629"/>
                    <a:pt x="466" y="691"/>
                  </a:cubicBezTo>
                  <a:cubicBezTo>
                    <a:pt x="342" y="737"/>
                    <a:pt x="202" y="784"/>
                    <a:pt x="78" y="846"/>
                  </a:cubicBezTo>
                  <a:cubicBezTo>
                    <a:pt x="187" y="691"/>
                    <a:pt x="280" y="551"/>
                    <a:pt x="388" y="411"/>
                  </a:cubicBezTo>
                  <a:cubicBezTo>
                    <a:pt x="450" y="349"/>
                    <a:pt x="513" y="272"/>
                    <a:pt x="575" y="241"/>
                  </a:cubicBezTo>
                  <a:cubicBezTo>
                    <a:pt x="626" y="198"/>
                    <a:pt x="769" y="116"/>
                    <a:pt x="875" y="116"/>
                  </a:cubicBezTo>
                  <a:close/>
                  <a:moveTo>
                    <a:pt x="829" y="0"/>
                  </a:moveTo>
                  <a:cubicBezTo>
                    <a:pt x="722" y="0"/>
                    <a:pt x="607" y="48"/>
                    <a:pt x="528" y="101"/>
                  </a:cubicBezTo>
                  <a:cubicBezTo>
                    <a:pt x="295" y="303"/>
                    <a:pt x="125" y="551"/>
                    <a:pt x="1" y="846"/>
                  </a:cubicBezTo>
                  <a:lnTo>
                    <a:pt x="1" y="861"/>
                  </a:lnTo>
                  <a:cubicBezTo>
                    <a:pt x="1" y="874"/>
                    <a:pt x="21" y="896"/>
                    <a:pt x="45" y="896"/>
                  </a:cubicBezTo>
                  <a:cubicBezTo>
                    <a:pt x="51" y="896"/>
                    <a:pt x="57" y="895"/>
                    <a:pt x="63" y="892"/>
                  </a:cubicBezTo>
                  <a:cubicBezTo>
                    <a:pt x="342" y="799"/>
                    <a:pt x="621" y="737"/>
                    <a:pt x="885" y="566"/>
                  </a:cubicBezTo>
                  <a:cubicBezTo>
                    <a:pt x="1009" y="473"/>
                    <a:pt x="1148" y="272"/>
                    <a:pt x="1040" y="101"/>
                  </a:cubicBezTo>
                  <a:cubicBezTo>
                    <a:pt x="986" y="28"/>
                    <a:pt x="910" y="0"/>
                    <a:pt x="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2808650" y="2816025"/>
              <a:ext cx="30275" cy="18425"/>
            </a:xfrm>
            <a:custGeom>
              <a:rect b="b" l="l" r="r" t="t"/>
              <a:pathLst>
                <a:path extrusionOk="0" h="737" w="1211">
                  <a:moveTo>
                    <a:pt x="321" y="116"/>
                  </a:moveTo>
                  <a:cubicBezTo>
                    <a:pt x="415" y="116"/>
                    <a:pt x="526" y="150"/>
                    <a:pt x="574" y="178"/>
                  </a:cubicBezTo>
                  <a:cubicBezTo>
                    <a:pt x="652" y="224"/>
                    <a:pt x="714" y="271"/>
                    <a:pt x="791" y="317"/>
                  </a:cubicBezTo>
                  <a:cubicBezTo>
                    <a:pt x="931" y="426"/>
                    <a:pt x="1055" y="550"/>
                    <a:pt x="1179" y="659"/>
                  </a:cubicBezTo>
                  <a:cubicBezTo>
                    <a:pt x="1040" y="643"/>
                    <a:pt x="900" y="628"/>
                    <a:pt x="745" y="612"/>
                  </a:cubicBezTo>
                  <a:cubicBezTo>
                    <a:pt x="590" y="581"/>
                    <a:pt x="264" y="550"/>
                    <a:pt x="187" y="348"/>
                  </a:cubicBezTo>
                  <a:cubicBezTo>
                    <a:pt x="109" y="168"/>
                    <a:pt x="203" y="116"/>
                    <a:pt x="321" y="116"/>
                  </a:cubicBezTo>
                  <a:close/>
                  <a:moveTo>
                    <a:pt x="338" y="0"/>
                  </a:moveTo>
                  <a:cubicBezTo>
                    <a:pt x="228" y="0"/>
                    <a:pt x="124" y="44"/>
                    <a:pt x="78" y="162"/>
                  </a:cubicBezTo>
                  <a:cubicBezTo>
                    <a:pt x="1" y="348"/>
                    <a:pt x="171" y="535"/>
                    <a:pt x="326" y="581"/>
                  </a:cubicBezTo>
                  <a:cubicBezTo>
                    <a:pt x="590" y="705"/>
                    <a:pt x="900" y="705"/>
                    <a:pt x="1179" y="736"/>
                  </a:cubicBezTo>
                  <a:cubicBezTo>
                    <a:pt x="1210" y="736"/>
                    <a:pt x="1210" y="721"/>
                    <a:pt x="1210" y="690"/>
                  </a:cubicBezTo>
                  <a:lnTo>
                    <a:pt x="1210" y="659"/>
                  </a:lnTo>
                  <a:cubicBezTo>
                    <a:pt x="1055" y="410"/>
                    <a:pt x="823" y="193"/>
                    <a:pt x="559" y="54"/>
                  </a:cubicBezTo>
                  <a:cubicBezTo>
                    <a:pt x="495" y="22"/>
                    <a:pt x="415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2761350" y="2424575"/>
              <a:ext cx="122150" cy="407550"/>
            </a:xfrm>
            <a:custGeom>
              <a:rect b="b" l="l" r="r" t="t"/>
              <a:pathLst>
                <a:path extrusionOk="0" h="16302" w="4886">
                  <a:moveTo>
                    <a:pt x="1381" y="1"/>
                  </a:moveTo>
                  <a:cubicBezTo>
                    <a:pt x="838" y="605"/>
                    <a:pt x="683" y="1862"/>
                    <a:pt x="884" y="2963"/>
                  </a:cubicBezTo>
                  <a:cubicBezTo>
                    <a:pt x="993" y="3645"/>
                    <a:pt x="0" y="16239"/>
                    <a:pt x="0" y="16239"/>
                  </a:cubicBezTo>
                  <a:lnTo>
                    <a:pt x="3459" y="16301"/>
                  </a:lnTo>
                  <a:lnTo>
                    <a:pt x="4033" y="2389"/>
                  </a:lnTo>
                  <a:cubicBezTo>
                    <a:pt x="4188" y="2280"/>
                    <a:pt x="4529" y="2094"/>
                    <a:pt x="4529" y="2094"/>
                  </a:cubicBezTo>
                  <a:cubicBezTo>
                    <a:pt x="4886" y="1505"/>
                    <a:pt x="4839" y="63"/>
                    <a:pt x="4839" y="63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2768725" y="2814175"/>
              <a:ext cx="76775" cy="2425"/>
            </a:xfrm>
            <a:custGeom>
              <a:rect b="b" l="l" r="r" t="t"/>
              <a:pathLst>
                <a:path extrusionOk="0" h="97" w="3071">
                  <a:moveTo>
                    <a:pt x="187" y="1"/>
                  </a:moveTo>
                  <a:cubicBezTo>
                    <a:pt x="101" y="1"/>
                    <a:pt x="35" y="1"/>
                    <a:pt x="0" y="4"/>
                  </a:cubicBezTo>
                  <a:lnTo>
                    <a:pt x="0" y="19"/>
                  </a:lnTo>
                  <a:cubicBezTo>
                    <a:pt x="248" y="50"/>
                    <a:pt x="1970" y="97"/>
                    <a:pt x="2233" y="97"/>
                  </a:cubicBezTo>
                  <a:cubicBezTo>
                    <a:pt x="2776" y="97"/>
                    <a:pt x="2544" y="97"/>
                    <a:pt x="3071" y="81"/>
                  </a:cubicBezTo>
                  <a:cubicBezTo>
                    <a:pt x="2528" y="50"/>
                    <a:pt x="2745" y="50"/>
                    <a:pt x="2233" y="35"/>
                  </a:cubicBezTo>
                  <a:cubicBezTo>
                    <a:pt x="1994" y="35"/>
                    <a:pt x="706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2774150" y="2440850"/>
              <a:ext cx="24050" cy="365000"/>
            </a:xfrm>
            <a:custGeom>
              <a:rect b="b" l="l" r="r" t="t"/>
              <a:pathLst>
                <a:path extrusionOk="0" h="14600" w="962">
                  <a:moveTo>
                    <a:pt x="962" y="1"/>
                  </a:moveTo>
                  <a:cubicBezTo>
                    <a:pt x="948" y="64"/>
                    <a:pt x="935" y="128"/>
                    <a:pt x="923" y="192"/>
                  </a:cubicBezTo>
                  <a:lnTo>
                    <a:pt x="923" y="192"/>
                  </a:lnTo>
                  <a:cubicBezTo>
                    <a:pt x="936" y="128"/>
                    <a:pt x="949" y="65"/>
                    <a:pt x="962" y="1"/>
                  </a:cubicBezTo>
                  <a:close/>
                  <a:moveTo>
                    <a:pt x="923" y="192"/>
                  </a:moveTo>
                  <a:cubicBezTo>
                    <a:pt x="849" y="575"/>
                    <a:pt x="793" y="951"/>
                    <a:pt x="807" y="1350"/>
                  </a:cubicBezTo>
                  <a:cubicBezTo>
                    <a:pt x="838" y="1800"/>
                    <a:pt x="884" y="2234"/>
                    <a:pt x="884" y="2684"/>
                  </a:cubicBezTo>
                  <a:cubicBezTo>
                    <a:pt x="884" y="3134"/>
                    <a:pt x="853" y="3584"/>
                    <a:pt x="807" y="4033"/>
                  </a:cubicBezTo>
                  <a:cubicBezTo>
                    <a:pt x="776" y="4483"/>
                    <a:pt x="729" y="4949"/>
                    <a:pt x="698" y="5398"/>
                  </a:cubicBezTo>
                  <a:cubicBezTo>
                    <a:pt x="543" y="7213"/>
                    <a:pt x="403" y="9043"/>
                    <a:pt x="248" y="10858"/>
                  </a:cubicBezTo>
                  <a:cubicBezTo>
                    <a:pt x="217" y="11369"/>
                    <a:pt x="171" y="11881"/>
                    <a:pt x="124" y="12393"/>
                  </a:cubicBezTo>
                  <a:cubicBezTo>
                    <a:pt x="93" y="12905"/>
                    <a:pt x="31" y="14037"/>
                    <a:pt x="0" y="14564"/>
                  </a:cubicBezTo>
                  <a:cubicBezTo>
                    <a:pt x="0" y="14588"/>
                    <a:pt x="16" y="14599"/>
                    <a:pt x="33" y="14599"/>
                  </a:cubicBezTo>
                  <a:cubicBezTo>
                    <a:pt x="51" y="14599"/>
                    <a:pt x="70" y="14588"/>
                    <a:pt x="78" y="14564"/>
                  </a:cubicBezTo>
                  <a:cubicBezTo>
                    <a:pt x="171" y="13649"/>
                    <a:pt x="248" y="12129"/>
                    <a:pt x="326" y="11199"/>
                  </a:cubicBezTo>
                  <a:cubicBezTo>
                    <a:pt x="403" y="10284"/>
                    <a:pt x="465" y="9369"/>
                    <a:pt x="543" y="8454"/>
                  </a:cubicBezTo>
                  <a:cubicBezTo>
                    <a:pt x="621" y="7554"/>
                    <a:pt x="683" y="6639"/>
                    <a:pt x="760" y="5724"/>
                  </a:cubicBezTo>
                  <a:cubicBezTo>
                    <a:pt x="791" y="5274"/>
                    <a:pt x="838" y="4809"/>
                    <a:pt x="853" y="4375"/>
                  </a:cubicBezTo>
                  <a:cubicBezTo>
                    <a:pt x="884" y="3925"/>
                    <a:pt x="931" y="3460"/>
                    <a:pt x="946" y="3010"/>
                  </a:cubicBezTo>
                  <a:cubicBezTo>
                    <a:pt x="946" y="2762"/>
                    <a:pt x="931" y="2529"/>
                    <a:pt x="931" y="2281"/>
                  </a:cubicBezTo>
                  <a:cubicBezTo>
                    <a:pt x="915" y="2017"/>
                    <a:pt x="869" y="1769"/>
                    <a:pt x="853" y="1521"/>
                  </a:cubicBezTo>
                  <a:cubicBezTo>
                    <a:pt x="813" y="1074"/>
                    <a:pt x="843" y="628"/>
                    <a:pt x="923" y="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2802825" y="2453650"/>
              <a:ext cx="45000" cy="26825"/>
            </a:xfrm>
            <a:custGeom>
              <a:rect b="b" l="l" r="r" t="t"/>
              <a:pathLst>
                <a:path extrusionOk="0" h="1073" w="1800">
                  <a:moveTo>
                    <a:pt x="1800" y="1"/>
                  </a:moveTo>
                  <a:lnTo>
                    <a:pt x="1800" y="1"/>
                  </a:lnTo>
                  <a:cubicBezTo>
                    <a:pt x="1598" y="264"/>
                    <a:pt x="1366" y="528"/>
                    <a:pt x="1087" y="699"/>
                  </a:cubicBezTo>
                  <a:cubicBezTo>
                    <a:pt x="730" y="916"/>
                    <a:pt x="265" y="1009"/>
                    <a:pt x="16" y="1040"/>
                  </a:cubicBezTo>
                  <a:cubicBezTo>
                    <a:pt x="1" y="1040"/>
                    <a:pt x="1" y="1071"/>
                    <a:pt x="16" y="1071"/>
                  </a:cubicBezTo>
                  <a:cubicBezTo>
                    <a:pt x="38" y="1072"/>
                    <a:pt x="60" y="1073"/>
                    <a:pt x="83" y="1073"/>
                  </a:cubicBezTo>
                  <a:cubicBezTo>
                    <a:pt x="344" y="1073"/>
                    <a:pt x="703" y="991"/>
                    <a:pt x="1102" y="792"/>
                  </a:cubicBezTo>
                  <a:cubicBezTo>
                    <a:pt x="1676" y="451"/>
                    <a:pt x="1800" y="78"/>
                    <a:pt x="1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2853625" y="2475375"/>
              <a:ext cx="24075" cy="11275"/>
            </a:xfrm>
            <a:custGeom>
              <a:rect b="b" l="l" r="r" t="t"/>
              <a:pathLst>
                <a:path extrusionOk="0" h="451" w="963">
                  <a:moveTo>
                    <a:pt x="931" y="0"/>
                  </a:moveTo>
                  <a:cubicBezTo>
                    <a:pt x="621" y="124"/>
                    <a:pt x="311" y="248"/>
                    <a:pt x="16" y="435"/>
                  </a:cubicBezTo>
                  <a:cubicBezTo>
                    <a:pt x="1" y="435"/>
                    <a:pt x="16" y="450"/>
                    <a:pt x="16" y="450"/>
                  </a:cubicBezTo>
                  <a:cubicBezTo>
                    <a:pt x="326" y="310"/>
                    <a:pt x="637" y="202"/>
                    <a:pt x="947" y="47"/>
                  </a:cubicBezTo>
                  <a:cubicBezTo>
                    <a:pt x="947" y="47"/>
                    <a:pt x="962" y="16"/>
                    <a:pt x="947" y="16"/>
                  </a:cubicBezTo>
                  <a:cubicBezTo>
                    <a:pt x="947" y="0"/>
                    <a:pt x="931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2861375" y="2426225"/>
              <a:ext cx="19025" cy="47700"/>
            </a:xfrm>
            <a:custGeom>
              <a:rect b="b" l="l" r="r" t="t"/>
              <a:pathLst>
                <a:path extrusionOk="0" h="1908" w="761">
                  <a:moveTo>
                    <a:pt x="706" y="0"/>
                  </a:moveTo>
                  <a:cubicBezTo>
                    <a:pt x="703" y="0"/>
                    <a:pt x="699" y="4"/>
                    <a:pt x="699" y="12"/>
                  </a:cubicBezTo>
                  <a:cubicBezTo>
                    <a:pt x="699" y="322"/>
                    <a:pt x="668" y="648"/>
                    <a:pt x="637" y="958"/>
                  </a:cubicBezTo>
                  <a:cubicBezTo>
                    <a:pt x="622" y="1109"/>
                    <a:pt x="489" y="1860"/>
                    <a:pt x="226" y="1860"/>
                  </a:cubicBezTo>
                  <a:cubicBezTo>
                    <a:pt x="218" y="1860"/>
                    <a:pt x="210" y="1859"/>
                    <a:pt x="202" y="1858"/>
                  </a:cubicBezTo>
                  <a:cubicBezTo>
                    <a:pt x="171" y="1827"/>
                    <a:pt x="140" y="1796"/>
                    <a:pt x="140" y="1734"/>
                  </a:cubicBezTo>
                  <a:cubicBezTo>
                    <a:pt x="140" y="1656"/>
                    <a:pt x="156" y="1563"/>
                    <a:pt x="171" y="1486"/>
                  </a:cubicBezTo>
                  <a:cubicBezTo>
                    <a:pt x="202" y="1315"/>
                    <a:pt x="233" y="1129"/>
                    <a:pt x="249" y="974"/>
                  </a:cubicBezTo>
                  <a:cubicBezTo>
                    <a:pt x="280" y="664"/>
                    <a:pt x="280" y="338"/>
                    <a:pt x="249" y="28"/>
                  </a:cubicBezTo>
                  <a:cubicBezTo>
                    <a:pt x="249" y="477"/>
                    <a:pt x="233" y="927"/>
                    <a:pt x="156" y="1346"/>
                  </a:cubicBezTo>
                  <a:cubicBezTo>
                    <a:pt x="109" y="1563"/>
                    <a:pt x="1" y="1873"/>
                    <a:pt x="233" y="1904"/>
                  </a:cubicBezTo>
                  <a:cubicBezTo>
                    <a:pt x="243" y="1906"/>
                    <a:pt x="252" y="1907"/>
                    <a:pt x="262" y="1907"/>
                  </a:cubicBezTo>
                  <a:cubicBezTo>
                    <a:pt x="480" y="1907"/>
                    <a:pt x="637" y="1402"/>
                    <a:pt x="652" y="1268"/>
                  </a:cubicBezTo>
                  <a:cubicBezTo>
                    <a:pt x="730" y="865"/>
                    <a:pt x="761" y="431"/>
                    <a:pt x="714" y="12"/>
                  </a:cubicBezTo>
                  <a:cubicBezTo>
                    <a:pt x="714" y="4"/>
                    <a:pt x="710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2865250" y="2471875"/>
              <a:ext cx="3525" cy="9625"/>
            </a:xfrm>
            <a:custGeom>
              <a:rect b="b" l="l" r="r" t="t"/>
              <a:pathLst>
                <a:path extrusionOk="0" h="385" w="141">
                  <a:moveTo>
                    <a:pt x="109" y="1"/>
                  </a:moveTo>
                  <a:cubicBezTo>
                    <a:pt x="94" y="47"/>
                    <a:pt x="78" y="47"/>
                    <a:pt x="78" y="47"/>
                  </a:cubicBezTo>
                  <a:lnTo>
                    <a:pt x="16" y="218"/>
                  </a:lnTo>
                  <a:cubicBezTo>
                    <a:pt x="1" y="264"/>
                    <a:pt x="1" y="311"/>
                    <a:pt x="1" y="373"/>
                  </a:cubicBezTo>
                  <a:cubicBezTo>
                    <a:pt x="1" y="381"/>
                    <a:pt x="5" y="385"/>
                    <a:pt x="9" y="385"/>
                  </a:cubicBezTo>
                  <a:cubicBezTo>
                    <a:pt x="13" y="385"/>
                    <a:pt x="16" y="381"/>
                    <a:pt x="16" y="373"/>
                  </a:cubicBezTo>
                  <a:cubicBezTo>
                    <a:pt x="32" y="342"/>
                    <a:pt x="78" y="280"/>
                    <a:pt x="78" y="218"/>
                  </a:cubicBezTo>
                  <a:lnTo>
                    <a:pt x="140" y="47"/>
                  </a:lnTo>
                  <a:cubicBezTo>
                    <a:pt x="140" y="32"/>
                    <a:pt x="109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2778400" y="2287475"/>
              <a:ext cx="123725" cy="164950"/>
            </a:xfrm>
            <a:custGeom>
              <a:rect b="b" l="l" r="r" t="t"/>
              <a:pathLst>
                <a:path extrusionOk="0" h="6598" w="4949">
                  <a:moveTo>
                    <a:pt x="2916" y="0"/>
                  </a:moveTo>
                  <a:cubicBezTo>
                    <a:pt x="2753" y="0"/>
                    <a:pt x="2602" y="40"/>
                    <a:pt x="2498" y="134"/>
                  </a:cubicBezTo>
                  <a:cubicBezTo>
                    <a:pt x="1614" y="925"/>
                    <a:pt x="1412" y="1623"/>
                    <a:pt x="1179" y="2181"/>
                  </a:cubicBezTo>
                  <a:cubicBezTo>
                    <a:pt x="1009" y="2600"/>
                    <a:pt x="792" y="3313"/>
                    <a:pt x="606" y="4027"/>
                  </a:cubicBezTo>
                  <a:cubicBezTo>
                    <a:pt x="280" y="5236"/>
                    <a:pt x="1" y="6477"/>
                    <a:pt x="47" y="6508"/>
                  </a:cubicBezTo>
                  <a:cubicBezTo>
                    <a:pt x="60" y="6521"/>
                    <a:pt x="3330" y="6597"/>
                    <a:pt x="4487" y="6597"/>
                  </a:cubicBezTo>
                  <a:cubicBezTo>
                    <a:pt x="4731" y="6597"/>
                    <a:pt x="4881" y="6594"/>
                    <a:pt x="4886" y="6586"/>
                  </a:cubicBezTo>
                  <a:cubicBezTo>
                    <a:pt x="4948" y="6508"/>
                    <a:pt x="4514" y="1468"/>
                    <a:pt x="3723" y="351"/>
                  </a:cubicBezTo>
                  <a:cubicBezTo>
                    <a:pt x="3599" y="155"/>
                    <a:pt x="3236" y="0"/>
                    <a:pt x="2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2770275" y="2295950"/>
              <a:ext cx="79700" cy="182925"/>
            </a:xfrm>
            <a:custGeom>
              <a:rect b="b" l="l" r="r" t="t"/>
              <a:pathLst>
                <a:path extrusionOk="0" h="7317" w="3188">
                  <a:moveTo>
                    <a:pt x="2736" y="1"/>
                  </a:moveTo>
                  <a:cubicBezTo>
                    <a:pt x="2585" y="1"/>
                    <a:pt x="2346" y="197"/>
                    <a:pt x="2125" y="477"/>
                  </a:cubicBezTo>
                  <a:cubicBezTo>
                    <a:pt x="1132" y="1671"/>
                    <a:pt x="0" y="3858"/>
                    <a:pt x="155" y="4308"/>
                  </a:cubicBezTo>
                  <a:cubicBezTo>
                    <a:pt x="558" y="5533"/>
                    <a:pt x="946" y="6603"/>
                    <a:pt x="1334" y="7255"/>
                  </a:cubicBezTo>
                  <a:cubicBezTo>
                    <a:pt x="1362" y="7298"/>
                    <a:pt x="1417" y="7316"/>
                    <a:pt x="1492" y="7316"/>
                  </a:cubicBezTo>
                  <a:cubicBezTo>
                    <a:pt x="1962" y="7316"/>
                    <a:pt x="3187" y="6576"/>
                    <a:pt x="3040" y="6309"/>
                  </a:cubicBezTo>
                  <a:cubicBezTo>
                    <a:pt x="2699" y="5704"/>
                    <a:pt x="2016" y="4230"/>
                    <a:pt x="1923" y="4044"/>
                  </a:cubicBezTo>
                  <a:cubicBezTo>
                    <a:pt x="1861" y="3920"/>
                    <a:pt x="2420" y="1951"/>
                    <a:pt x="2776" y="865"/>
                  </a:cubicBezTo>
                  <a:cubicBezTo>
                    <a:pt x="2963" y="239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2767550" y="2293425"/>
              <a:ext cx="77950" cy="173450"/>
            </a:xfrm>
            <a:custGeom>
              <a:rect b="b" l="l" r="r" t="t"/>
              <a:pathLst>
                <a:path extrusionOk="0" h="6938" w="3118">
                  <a:moveTo>
                    <a:pt x="2843" y="1"/>
                  </a:moveTo>
                  <a:cubicBezTo>
                    <a:pt x="2669" y="1"/>
                    <a:pt x="2390" y="186"/>
                    <a:pt x="2001" y="656"/>
                  </a:cubicBezTo>
                  <a:cubicBezTo>
                    <a:pt x="1117" y="1741"/>
                    <a:pt x="202" y="3494"/>
                    <a:pt x="109" y="3928"/>
                  </a:cubicBezTo>
                  <a:cubicBezTo>
                    <a:pt x="0" y="4347"/>
                    <a:pt x="869" y="6937"/>
                    <a:pt x="869" y="6937"/>
                  </a:cubicBezTo>
                  <a:lnTo>
                    <a:pt x="2963" y="5898"/>
                  </a:lnTo>
                  <a:cubicBezTo>
                    <a:pt x="2963" y="5898"/>
                    <a:pt x="2125" y="4068"/>
                    <a:pt x="2125" y="3866"/>
                  </a:cubicBezTo>
                  <a:cubicBezTo>
                    <a:pt x="2125" y="3680"/>
                    <a:pt x="2808" y="1447"/>
                    <a:pt x="2994" y="733"/>
                  </a:cubicBezTo>
                  <a:cubicBezTo>
                    <a:pt x="3117" y="320"/>
                    <a:pt x="3070" y="1"/>
                    <a:pt x="2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2820675" y="2329400"/>
              <a:ext cx="21725" cy="111475"/>
            </a:xfrm>
            <a:custGeom>
              <a:rect b="b" l="l" r="r" t="t"/>
              <a:pathLst>
                <a:path extrusionOk="0" h="4459" w="869">
                  <a:moveTo>
                    <a:pt x="737" y="1"/>
                  </a:moveTo>
                  <a:cubicBezTo>
                    <a:pt x="733" y="1"/>
                    <a:pt x="729" y="3"/>
                    <a:pt x="729" y="8"/>
                  </a:cubicBezTo>
                  <a:cubicBezTo>
                    <a:pt x="683" y="147"/>
                    <a:pt x="621" y="271"/>
                    <a:pt x="559" y="426"/>
                  </a:cubicBezTo>
                  <a:cubicBezTo>
                    <a:pt x="497" y="582"/>
                    <a:pt x="31" y="2179"/>
                    <a:pt x="16" y="2272"/>
                  </a:cubicBezTo>
                  <a:cubicBezTo>
                    <a:pt x="0" y="2396"/>
                    <a:pt x="16" y="2520"/>
                    <a:pt x="62" y="2644"/>
                  </a:cubicBezTo>
                  <a:cubicBezTo>
                    <a:pt x="93" y="2784"/>
                    <a:pt x="155" y="2892"/>
                    <a:pt x="186" y="3032"/>
                  </a:cubicBezTo>
                  <a:cubicBezTo>
                    <a:pt x="264" y="3265"/>
                    <a:pt x="373" y="3513"/>
                    <a:pt x="481" y="3746"/>
                  </a:cubicBezTo>
                  <a:cubicBezTo>
                    <a:pt x="605" y="3994"/>
                    <a:pt x="714" y="4211"/>
                    <a:pt x="853" y="4443"/>
                  </a:cubicBezTo>
                  <a:lnTo>
                    <a:pt x="791" y="4459"/>
                  </a:lnTo>
                  <a:lnTo>
                    <a:pt x="791" y="4459"/>
                  </a:lnTo>
                  <a:lnTo>
                    <a:pt x="869" y="4443"/>
                  </a:lnTo>
                  <a:cubicBezTo>
                    <a:pt x="729" y="4195"/>
                    <a:pt x="621" y="3916"/>
                    <a:pt x="497" y="3652"/>
                  </a:cubicBezTo>
                  <a:cubicBezTo>
                    <a:pt x="388" y="3420"/>
                    <a:pt x="295" y="3172"/>
                    <a:pt x="217" y="2939"/>
                  </a:cubicBezTo>
                  <a:cubicBezTo>
                    <a:pt x="171" y="2815"/>
                    <a:pt x="140" y="2675"/>
                    <a:pt x="93" y="2567"/>
                  </a:cubicBezTo>
                  <a:cubicBezTo>
                    <a:pt x="62" y="2489"/>
                    <a:pt x="62" y="2427"/>
                    <a:pt x="62" y="2350"/>
                  </a:cubicBezTo>
                  <a:cubicBezTo>
                    <a:pt x="78" y="2288"/>
                    <a:pt x="528" y="659"/>
                    <a:pt x="543" y="628"/>
                  </a:cubicBezTo>
                  <a:cubicBezTo>
                    <a:pt x="605" y="535"/>
                    <a:pt x="652" y="426"/>
                    <a:pt x="714" y="318"/>
                  </a:cubicBezTo>
                  <a:lnTo>
                    <a:pt x="714" y="318"/>
                  </a:lnTo>
                  <a:cubicBezTo>
                    <a:pt x="652" y="411"/>
                    <a:pt x="621" y="489"/>
                    <a:pt x="559" y="582"/>
                  </a:cubicBezTo>
                  <a:cubicBezTo>
                    <a:pt x="621" y="395"/>
                    <a:pt x="683" y="194"/>
                    <a:pt x="760" y="8"/>
                  </a:cubicBezTo>
                  <a:cubicBezTo>
                    <a:pt x="760" y="8"/>
                    <a:pt x="746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2788500" y="2432325"/>
              <a:ext cx="45375" cy="19800"/>
            </a:xfrm>
            <a:custGeom>
              <a:rect b="b" l="l" r="r" t="t"/>
              <a:pathLst>
                <a:path extrusionOk="0" h="792" w="1815">
                  <a:moveTo>
                    <a:pt x="1784" y="1"/>
                  </a:moveTo>
                  <a:cubicBezTo>
                    <a:pt x="1629" y="63"/>
                    <a:pt x="1504" y="140"/>
                    <a:pt x="1349" y="187"/>
                  </a:cubicBezTo>
                  <a:cubicBezTo>
                    <a:pt x="1194" y="249"/>
                    <a:pt x="1055" y="326"/>
                    <a:pt x="900" y="388"/>
                  </a:cubicBezTo>
                  <a:cubicBezTo>
                    <a:pt x="744" y="451"/>
                    <a:pt x="605" y="528"/>
                    <a:pt x="450" y="575"/>
                  </a:cubicBezTo>
                  <a:cubicBezTo>
                    <a:pt x="372" y="621"/>
                    <a:pt x="295" y="637"/>
                    <a:pt x="233" y="683"/>
                  </a:cubicBezTo>
                  <a:lnTo>
                    <a:pt x="0" y="792"/>
                  </a:lnTo>
                  <a:cubicBezTo>
                    <a:pt x="78" y="776"/>
                    <a:pt x="155" y="730"/>
                    <a:pt x="264" y="730"/>
                  </a:cubicBezTo>
                  <a:cubicBezTo>
                    <a:pt x="341" y="714"/>
                    <a:pt x="419" y="699"/>
                    <a:pt x="496" y="652"/>
                  </a:cubicBezTo>
                  <a:cubicBezTo>
                    <a:pt x="651" y="606"/>
                    <a:pt x="775" y="528"/>
                    <a:pt x="931" y="466"/>
                  </a:cubicBezTo>
                  <a:cubicBezTo>
                    <a:pt x="1070" y="388"/>
                    <a:pt x="1210" y="326"/>
                    <a:pt x="1365" y="249"/>
                  </a:cubicBezTo>
                  <a:cubicBezTo>
                    <a:pt x="1504" y="171"/>
                    <a:pt x="1660" y="94"/>
                    <a:pt x="1784" y="16"/>
                  </a:cubicBezTo>
                  <a:cubicBezTo>
                    <a:pt x="1815" y="1"/>
                    <a:pt x="1784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2839675" y="2265225"/>
              <a:ext cx="31825" cy="43550"/>
            </a:xfrm>
            <a:custGeom>
              <a:rect b="b" l="l" r="r" t="t"/>
              <a:pathLst>
                <a:path extrusionOk="0" h="1742" w="1273">
                  <a:moveTo>
                    <a:pt x="0" y="0"/>
                  </a:moveTo>
                  <a:cubicBezTo>
                    <a:pt x="16" y="171"/>
                    <a:pt x="16" y="388"/>
                    <a:pt x="16" y="558"/>
                  </a:cubicBezTo>
                  <a:cubicBezTo>
                    <a:pt x="16" y="853"/>
                    <a:pt x="0" y="1101"/>
                    <a:pt x="16" y="1117"/>
                  </a:cubicBezTo>
                  <a:cubicBezTo>
                    <a:pt x="219" y="1422"/>
                    <a:pt x="669" y="1741"/>
                    <a:pt x="903" y="1741"/>
                  </a:cubicBezTo>
                  <a:cubicBezTo>
                    <a:pt x="918" y="1741"/>
                    <a:pt x="933" y="1740"/>
                    <a:pt x="946" y="1737"/>
                  </a:cubicBezTo>
                  <a:cubicBezTo>
                    <a:pt x="1272" y="1675"/>
                    <a:pt x="1179" y="1101"/>
                    <a:pt x="1163" y="962"/>
                  </a:cubicBezTo>
                  <a:lnTo>
                    <a:pt x="1163" y="946"/>
                  </a:lnTo>
                  <a:cubicBezTo>
                    <a:pt x="1132" y="931"/>
                    <a:pt x="1132" y="884"/>
                    <a:pt x="1132" y="869"/>
                  </a:cubicBezTo>
                  <a:cubicBezTo>
                    <a:pt x="1117" y="620"/>
                    <a:pt x="1132" y="388"/>
                    <a:pt x="1179" y="1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2840825" y="2265600"/>
              <a:ext cx="27950" cy="24150"/>
            </a:xfrm>
            <a:custGeom>
              <a:rect b="b" l="l" r="r" t="t"/>
              <a:pathLst>
                <a:path extrusionOk="0" h="966" w="1118">
                  <a:moveTo>
                    <a:pt x="1" y="1"/>
                  </a:moveTo>
                  <a:lnTo>
                    <a:pt x="1" y="1"/>
                  </a:lnTo>
                  <a:cubicBezTo>
                    <a:pt x="61" y="225"/>
                    <a:pt x="293" y="966"/>
                    <a:pt x="905" y="966"/>
                  </a:cubicBezTo>
                  <a:cubicBezTo>
                    <a:pt x="928" y="966"/>
                    <a:pt x="953" y="965"/>
                    <a:pt x="978" y="962"/>
                  </a:cubicBezTo>
                  <a:cubicBezTo>
                    <a:pt x="1009" y="947"/>
                    <a:pt x="1055" y="947"/>
                    <a:pt x="1086" y="931"/>
                  </a:cubicBezTo>
                  <a:cubicBezTo>
                    <a:pt x="1086" y="916"/>
                    <a:pt x="1071" y="885"/>
                    <a:pt x="1071" y="869"/>
                  </a:cubicBezTo>
                  <a:cubicBezTo>
                    <a:pt x="1055" y="621"/>
                    <a:pt x="1071" y="388"/>
                    <a:pt x="1117" y="1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2831150" y="2210725"/>
              <a:ext cx="56225" cy="70025"/>
            </a:xfrm>
            <a:custGeom>
              <a:rect b="b" l="l" r="r" t="t"/>
              <a:pathLst>
                <a:path extrusionOk="0" h="2801" w="2249">
                  <a:moveTo>
                    <a:pt x="1089" y="0"/>
                  </a:moveTo>
                  <a:cubicBezTo>
                    <a:pt x="690" y="0"/>
                    <a:pt x="275" y="238"/>
                    <a:pt x="140" y="645"/>
                  </a:cubicBezTo>
                  <a:cubicBezTo>
                    <a:pt x="0" y="1048"/>
                    <a:pt x="202" y="2227"/>
                    <a:pt x="496" y="2506"/>
                  </a:cubicBezTo>
                  <a:cubicBezTo>
                    <a:pt x="694" y="2696"/>
                    <a:pt x="963" y="2801"/>
                    <a:pt x="1225" y="2801"/>
                  </a:cubicBezTo>
                  <a:cubicBezTo>
                    <a:pt x="1495" y="2801"/>
                    <a:pt x="1757" y="2688"/>
                    <a:pt x="1923" y="2444"/>
                  </a:cubicBezTo>
                  <a:cubicBezTo>
                    <a:pt x="2249" y="1963"/>
                    <a:pt x="1970" y="428"/>
                    <a:pt x="1629" y="179"/>
                  </a:cubicBezTo>
                  <a:cubicBezTo>
                    <a:pt x="1476" y="57"/>
                    <a:pt x="1284" y="0"/>
                    <a:pt x="1089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2862925" y="2245050"/>
              <a:ext cx="2350" cy="5450"/>
            </a:xfrm>
            <a:custGeom>
              <a:rect b="b" l="l" r="r" t="t"/>
              <a:pathLst>
                <a:path extrusionOk="0" h="218" w="94">
                  <a:moveTo>
                    <a:pt x="47" y="1"/>
                  </a:moveTo>
                  <a:lnTo>
                    <a:pt x="47" y="1"/>
                  </a:lnTo>
                  <a:cubicBezTo>
                    <a:pt x="78" y="78"/>
                    <a:pt x="78" y="187"/>
                    <a:pt x="1" y="218"/>
                  </a:cubicBezTo>
                  <a:cubicBezTo>
                    <a:pt x="94" y="202"/>
                    <a:pt x="94" y="78"/>
                    <a:pt x="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2859150" y="2243125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21" y="0"/>
                  </a:moveTo>
                  <a:cubicBezTo>
                    <a:pt x="1" y="30"/>
                    <a:pt x="26" y="264"/>
                    <a:pt x="141" y="264"/>
                  </a:cubicBezTo>
                  <a:cubicBezTo>
                    <a:pt x="144" y="264"/>
                    <a:pt x="148" y="264"/>
                    <a:pt x="152" y="264"/>
                  </a:cubicBezTo>
                  <a:cubicBezTo>
                    <a:pt x="260" y="264"/>
                    <a:pt x="22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875350" y="2243125"/>
              <a:ext cx="3500" cy="5075"/>
            </a:xfrm>
            <a:custGeom>
              <a:rect b="b" l="l" r="r" t="t"/>
              <a:pathLst>
                <a:path extrusionOk="0" h="203" w="140">
                  <a:moveTo>
                    <a:pt x="16" y="0"/>
                  </a:moveTo>
                  <a:lnTo>
                    <a:pt x="16" y="0"/>
                  </a:lnTo>
                  <a:cubicBezTo>
                    <a:pt x="1" y="74"/>
                    <a:pt x="42" y="203"/>
                    <a:pt x="126" y="203"/>
                  </a:cubicBezTo>
                  <a:cubicBezTo>
                    <a:pt x="130" y="203"/>
                    <a:pt x="135" y="202"/>
                    <a:pt x="140" y="202"/>
                  </a:cubicBezTo>
                  <a:cubicBezTo>
                    <a:pt x="62" y="186"/>
                    <a:pt x="47" y="78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2874725" y="2240775"/>
              <a:ext cx="6775" cy="6300"/>
            </a:xfrm>
            <a:custGeom>
              <a:rect b="b" l="l" r="r" t="t"/>
              <a:pathLst>
                <a:path extrusionOk="0" h="252" w="271">
                  <a:moveTo>
                    <a:pt x="115" y="0"/>
                  </a:moveTo>
                  <a:cubicBezTo>
                    <a:pt x="111" y="0"/>
                    <a:pt x="107" y="1"/>
                    <a:pt x="103" y="1"/>
                  </a:cubicBezTo>
                  <a:cubicBezTo>
                    <a:pt x="1" y="45"/>
                    <a:pt x="35" y="252"/>
                    <a:pt x="143" y="252"/>
                  </a:cubicBezTo>
                  <a:cubicBezTo>
                    <a:pt x="150" y="252"/>
                    <a:pt x="157" y="251"/>
                    <a:pt x="165" y="249"/>
                  </a:cubicBezTo>
                  <a:cubicBezTo>
                    <a:pt x="270" y="234"/>
                    <a:pt x="244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2857500" y="2235550"/>
              <a:ext cx="6625" cy="5275"/>
            </a:xfrm>
            <a:custGeom>
              <a:rect b="b" l="l" r="r" t="t"/>
              <a:pathLst>
                <a:path extrusionOk="0" h="211" w="265">
                  <a:moveTo>
                    <a:pt x="185" y="1"/>
                  </a:moveTo>
                  <a:cubicBezTo>
                    <a:pt x="160" y="1"/>
                    <a:pt x="133" y="8"/>
                    <a:pt x="109" y="24"/>
                  </a:cubicBezTo>
                  <a:cubicBezTo>
                    <a:pt x="78" y="39"/>
                    <a:pt x="32" y="70"/>
                    <a:pt x="16" y="117"/>
                  </a:cubicBezTo>
                  <a:cubicBezTo>
                    <a:pt x="1" y="148"/>
                    <a:pt x="16" y="179"/>
                    <a:pt x="63" y="194"/>
                  </a:cubicBezTo>
                  <a:cubicBezTo>
                    <a:pt x="32" y="210"/>
                    <a:pt x="63" y="210"/>
                    <a:pt x="78" y="210"/>
                  </a:cubicBezTo>
                  <a:cubicBezTo>
                    <a:pt x="109" y="194"/>
                    <a:pt x="140" y="179"/>
                    <a:pt x="171" y="148"/>
                  </a:cubicBezTo>
                  <a:cubicBezTo>
                    <a:pt x="218" y="132"/>
                    <a:pt x="233" y="117"/>
                    <a:pt x="264" y="70"/>
                  </a:cubicBezTo>
                  <a:cubicBezTo>
                    <a:pt x="264" y="55"/>
                    <a:pt x="264" y="24"/>
                    <a:pt x="249" y="24"/>
                  </a:cubicBezTo>
                  <a:cubicBezTo>
                    <a:pt x="233" y="8"/>
                    <a:pt x="21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2873400" y="2234275"/>
              <a:ext cx="7775" cy="4200"/>
            </a:xfrm>
            <a:custGeom>
              <a:rect b="b" l="l" r="r" t="t"/>
              <a:pathLst>
                <a:path extrusionOk="0" h="168" w="311">
                  <a:moveTo>
                    <a:pt x="108" y="0"/>
                  </a:moveTo>
                  <a:cubicBezTo>
                    <a:pt x="74" y="0"/>
                    <a:pt x="49" y="22"/>
                    <a:pt x="16" y="44"/>
                  </a:cubicBezTo>
                  <a:cubicBezTo>
                    <a:pt x="1" y="75"/>
                    <a:pt x="1" y="90"/>
                    <a:pt x="16" y="106"/>
                  </a:cubicBezTo>
                  <a:cubicBezTo>
                    <a:pt x="47" y="121"/>
                    <a:pt x="78" y="152"/>
                    <a:pt x="125" y="152"/>
                  </a:cubicBezTo>
                  <a:cubicBezTo>
                    <a:pt x="140" y="168"/>
                    <a:pt x="171" y="168"/>
                    <a:pt x="218" y="168"/>
                  </a:cubicBezTo>
                  <a:cubicBezTo>
                    <a:pt x="233" y="168"/>
                    <a:pt x="249" y="152"/>
                    <a:pt x="295" y="152"/>
                  </a:cubicBezTo>
                  <a:cubicBezTo>
                    <a:pt x="311" y="121"/>
                    <a:pt x="311" y="90"/>
                    <a:pt x="295" y="75"/>
                  </a:cubicBezTo>
                  <a:cubicBezTo>
                    <a:pt x="249" y="28"/>
                    <a:pt x="218" y="13"/>
                    <a:pt x="156" y="13"/>
                  </a:cubicBezTo>
                  <a:cubicBezTo>
                    <a:pt x="138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864100" y="2264050"/>
              <a:ext cx="4675" cy="1975"/>
            </a:xfrm>
            <a:custGeom>
              <a:rect b="b" l="l" r="r" t="t"/>
              <a:pathLst>
                <a:path extrusionOk="0" h="79" w="187">
                  <a:moveTo>
                    <a:pt x="31" y="1"/>
                  </a:moveTo>
                  <a:cubicBezTo>
                    <a:pt x="36" y="5"/>
                    <a:pt x="40" y="10"/>
                    <a:pt x="45" y="16"/>
                  </a:cubicBezTo>
                  <a:lnTo>
                    <a:pt x="155" y="16"/>
                  </a:lnTo>
                  <a:cubicBezTo>
                    <a:pt x="161" y="10"/>
                    <a:pt x="167" y="5"/>
                    <a:pt x="171" y="1"/>
                  </a:cubicBezTo>
                  <a:close/>
                  <a:moveTo>
                    <a:pt x="0" y="16"/>
                  </a:moveTo>
                  <a:cubicBezTo>
                    <a:pt x="31" y="63"/>
                    <a:pt x="47" y="78"/>
                    <a:pt x="78" y="78"/>
                  </a:cubicBezTo>
                  <a:cubicBezTo>
                    <a:pt x="124" y="78"/>
                    <a:pt x="155" y="63"/>
                    <a:pt x="186" y="16"/>
                  </a:cubicBezTo>
                  <a:lnTo>
                    <a:pt x="155" y="16"/>
                  </a:lnTo>
                  <a:cubicBezTo>
                    <a:pt x="138" y="31"/>
                    <a:pt x="116" y="47"/>
                    <a:pt x="93" y="47"/>
                  </a:cubicBezTo>
                  <a:cubicBezTo>
                    <a:pt x="71" y="47"/>
                    <a:pt x="57" y="31"/>
                    <a:pt x="45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2865650" y="2235350"/>
              <a:ext cx="11700" cy="24850"/>
            </a:xfrm>
            <a:custGeom>
              <a:rect b="b" l="l" r="r" t="t"/>
              <a:pathLst>
                <a:path extrusionOk="0" h="994" w="468">
                  <a:moveTo>
                    <a:pt x="218" y="1"/>
                  </a:moveTo>
                  <a:cubicBezTo>
                    <a:pt x="249" y="265"/>
                    <a:pt x="357" y="513"/>
                    <a:pt x="388" y="761"/>
                  </a:cubicBezTo>
                  <a:cubicBezTo>
                    <a:pt x="357" y="745"/>
                    <a:pt x="295" y="745"/>
                    <a:pt x="249" y="745"/>
                  </a:cubicBezTo>
                  <a:cubicBezTo>
                    <a:pt x="249" y="745"/>
                    <a:pt x="295" y="916"/>
                    <a:pt x="295" y="947"/>
                  </a:cubicBezTo>
                  <a:cubicBezTo>
                    <a:pt x="281" y="950"/>
                    <a:pt x="265" y="951"/>
                    <a:pt x="248" y="951"/>
                  </a:cubicBezTo>
                  <a:cubicBezTo>
                    <a:pt x="173" y="951"/>
                    <a:pt x="76" y="926"/>
                    <a:pt x="0" y="900"/>
                  </a:cubicBezTo>
                  <a:lnTo>
                    <a:pt x="0" y="900"/>
                  </a:lnTo>
                  <a:cubicBezTo>
                    <a:pt x="62" y="962"/>
                    <a:pt x="124" y="993"/>
                    <a:pt x="202" y="993"/>
                  </a:cubicBezTo>
                  <a:cubicBezTo>
                    <a:pt x="233" y="993"/>
                    <a:pt x="249" y="993"/>
                    <a:pt x="295" y="978"/>
                  </a:cubicBezTo>
                  <a:lnTo>
                    <a:pt x="326" y="978"/>
                  </a:lnTo>
                  <a:lnTo>
                    <a:pt x="357" y="947"/>
                  </a:lnTo>
                  <a:cubicBezTo>
                    <a:pt x="357" y="900"/>
                    <a:pt x="326" y="792"/>
                    <a:pt x="326" y="792"/>
                  </a:cubicBezTo>
                  <a:cubicBezTo>
                    <a:pt x="353" y="792"/>
                    <a:pt x="448" y="826"/>
                    <a:pt x="464" y="826"/>
                  </a:cubicBezTo>
                  <a:cubicBezTo>
                    <a:pt x="467" y="826"/>
                    <a:pt x="468" y="825"/>
                    <a:pt x="466" y="823"/>
                  </a:cubicBezTo>
                  <a:cubicBezTo>
                    <a:pt x="435" y="544"/>
                    <a:pt x="357" y="280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2865250" y="2257850"/>
              <a:ext cx="6625" cy="4675"/>
            </a:xfrm>
            <a:custGeom>
              <a:rect b="b" l="l" r="r" t="t"/>
              <a:pathLst>
                <a:path extrusionOk="0" h="187" w="265">
                  <a:moveTo>
                    <a:pt x="16" y="0"/>
                  </a:moveTo>
                  <a:cubicBezTo>
                    <a:pt x="1" y="16"/>
                    <a:pt x="1" y="62"/>
                    <a:pt x="1" y="78"/>
                  </a:cubicBezTo>
                  <a:cubicBezTo>
                    <a:pt x="1" y="140"/>
                    <a:pt x="16" y="187"/>
                    <a:pt x="78" y="187"/>
                  </a:cubicBezTo>
                  <a:cubicBezTo>
                    <a:pt x="94" y="187"/>
                    <a:pt x="125" y="187"/>
                    <a:pt x="156" y="171"/>
                  </a:cubicBezTo>
                  <a:cubicBezTo>
                    <a:pt x="218" y="156"/>
                    <a:pt x="249" y="109"/>
                    <a:pt x="265" y="62"/>
                  </a:cubicBezTo>
                  <a:lnTo>
                    <a:pt x="265" y="62"/>
                  </a:lnTo>
                  <a:cubicBezTo>
                    <a:pt x="254" y="65"/>
                    <a:pt x="243" y="66"/>
                    <a:pt x="232" y="66"/>
                  </a:cubicBezTo>
                  <a:cubicBezTo>
                    <a:pt x="162" y="66"/>
                    <a:pt x="83" y="27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2865250" y="2259775"/>
              <a:ext cx="3900" cy="2750"/>
            </a:xfrm>
            <a:custGeom>
              <a:rect b="b" l="l" r="r" t="t"/>
              <a:pathLst>
                <a:path extrusionOk="0" h="110" w="156">
                  <a:moveTo>
                    <a:pt x="1" y="1"/>
                  </a:moveTo>
                  <a:cubicBezTo>
                    <a:pt x="1" y="63"/>
                    <a:pt x="16" y="110"/>
                    <a:pt x="78" y="110"/>
                  </a:cubicBezTo>
                  <a:cubicBezTo>
                    <a:pt x="94" y="110"/>
                    <a:pt x="140" y="110"/>
                    <a:pt x="156" y="94"/>
                  </a:cubicBezTo>
                  <a:cubicBezTo>
                    <a:pt x="140" y="32"/>
                    <a:pt x="78" y="1"/>
                    <a:pt x="1" y="1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2833075" y="2210150"/>
              <a:ext cx="45775" cy="42350"/>
            </a:xfrm>
            <a:custGeom>
              <a:rect b="b" l="l" r="r" t="t"/>
              <a:pathLst>
                <a:path extrusionOk="0" h="1694" w="1831">
                  <a:moveTo>
                    <a:pt x="1082" y="0"/>
                  </a:moveTo>
                  <a:cubicBezTo>
                    <a:pt x="668" y="0"/>
                    <a:pt x="212" y="204"/>
                    <a:pt x="78" y="606"/>
                  </a:cubicBezTo>
                  <a:cubicBezTo>
                    <a:pt x="1" y="792"/>
                    <a:pt x="47" y="1210"/>
                    <a:pt x="109" y="1567"/>
                  </a:cubicBezTo>
                  <a:cubicBezTo>
                    <a:pt x="109" y="1598"/>
                    <a:pt x="125" y="1614"/>
                    <a:pt x="125" y="1614"/>
                  </a:cubicBezTo>
                  <a:cubicBezTo>
                    <a:pt x="147" y="1669"/>
                    <a:pt x="180" y="1694"/>
                    <a:pt x="217" y="1694"/>
                  </a:cubicBezTo>
                  <a:cubicBezTo>
                    <a:pt x="336" y="1694"/>
                    <a:pt x="501" y="1444"/>
                    <a:pt x="512" y="1148"/>
                  </a:cubicBezTo>
                  <a:cubicBezTo>
                    <a:pt x="528" y="776"/>
                    <a:pt x="621" y="559"/>
                    <a:pt x="838" y="497"/>
                  </a:cubicBezTo>
                  <a:cubicBezTo>
                    <a:pt x="883" y="481"/>
                    <a:pt x="931" y="475"/>
                    <a:pt x="979" y="475"/>
                  </a:cubicBezTo>
                  <a:cubicBezTo>
                    <a:pt x="1121" y="475"/>
                    <a:pt x="1268" y="528"/>
                    <a:pt x="1384" y="528"/>
                  </a:cubicBezTo>
                  <a:cubicBezTo>
                    <a:pt x="1417" y="528"/>
                    <a:pt x="1447" y="523"/>
                    <a:pt x="1474" y="513"/>
                  </a:cubicBezTo>
                  <a:cubicBezTo>
                    <a:pt x="1583" y="466"/>
                    <a:pt x="1614" y="373"/>
                    <a:pt x="1676" y="373"/>
                  </a:cubicBezTo>
                  <a:cubicBezTo>
                    <a:pt x="1707" y="373"/>
                    <a:pt x="1815" y="606"/>
                    <a:pt x="1831" y="652"/>
                  </a:cubicBezTo>
                  <a:cubicBezTo>
                    <a:pt x="1831" y="451"/>
                    <a:pt x="1753" y="280"/>
                    <a:pt x="1629" y="156"/>
                  </a:cubicBezTo>
                  <a:cubicBezTo>
                    <a:pt x="1489" y="52"/>
                    <a:pt x="1291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2828025" y="2243925"/>
              <a:ext cx="16700" cy="18500"/>
            </a:xfrm>
            <a:custGeom>
              <a:rect b="b" l="l" r="r" t="t"/>
              <a:pathLst>
                <a:path extrusionOk="0" h="740" w="668">
                  <a:moveTo>
                    <a:pt x="230" y="0"/>
                  </a:moveTo>
                  <a:cubicBezTo>
                    <a:pt x="209" y="0"/>
                    <a:pt x="190" y="5"/>
                    <a:pt x="172" y="15"/>
                  </a:cubicBezTo>
                  <a:cubicBezTo>
                    <a:pt x="1" y="108"/>
                    <a:pt x="203" y="650"/>
                    <a:pt x="404" y="728"/>
                  </a:cubicBezTo>
                  <a:cubicBezTo>
                    <a:pt x="427" y="736"/>
                    <a:pt x="454" y="740"/>
                    <a:pt x="480" y="740"/>
                  </a:cubicBezTo>
                  <a:cubicBezTo>
                    <a:pt x="560" y="740"/>
                    <a:pt x="645" y="705"/>
                    <a:pt x="668" y="635"/>
                  </a:cubicBezTo>
                  <a:lnTo>
                    <a:pt x="621" y="309"/>
                  </a:lnTo>
                  <a:cubicBezTo>
                    <a:pt x="621" y="309"/>
                    <a:pt x="399" y="0"/>
                    <a:pt x="23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2833850" y="2248550"/>
              <a:ext cx="8175" cy="11825"/>
            </a:xfrm>
            <a:custGeom>
              <a:rect b="b" l="l" r="r" t="t"/>
              <a:pathLst>
                <a:path extrusionOk="0" h="473" w="327">
                  <a:moveTo>
                    <a:pt x="1" y="0"/>
                  </a:moveTo>
                  <a:lnTo>
                    <a:pt x="1" y="0"/>
                  </a:lnTo>
                  <a:cubicBezTo>
                    <a:pt x="125" y="62"/>
                    <a:pt x="202" y="202"/>
                    <a:pt x="264" y="326"/>
                  </a:cubicBezTo>
                  <a:cubicBezTo>
                    <a:pt x="244" y="296"/>
                    <a:pt x="211" y="272"/>
                    <a:pt x="173" y="272"/>
                  </a:cubicBezTo>
                  <a:cubicBezTo>
                    <a:pt x="152" y="272"/>
                    <a:pt x="131" y="279"/>
                    <a:pt x="109" y="295"/>
                  </a:cubicBezTo>
                  <a:cubicBezTo>
                    <a:pt x="109" y="295"/>
                    <a:pt x="94" y="295"/>
                    <a:pt x="94" y="310"/>
                  </a:cubicBezTo>
                  <a:cubicBezTo>
                    <a:pt x="105" y="307"/>
                    <a:pt x="118" y="305"/>
                    <a:pt x="131" y="305"/>
                  </a:cubicBezTo>
                  <a:cubicBezTo>
                    <a:pt x="168" y="305"/>
                    <a:pt x="206" y="322"/>
                    <a:pt x="218" y="357"/>
                  </a:cubicBezTo>
                  <a:cubicBezTo>
                    <a:pt x="249" y="388"/>
                    <a:pt x="280" y="434"/>
                    <a:pt x="280" y="465"/>
                  </a:cubicBezTo>
                  <a:cubicBezTo>
                    <a:pt x="280" y="471"/>
                    <a:pt x="285" y="472"/>
                    <a:pt x="291" y="472"/>
                  </a:cubicBezTo>
                  <a:cubicBezTo>
                    <a:pt x="304" y="472"/>
                    <a:pt x="321" y="465"/>
                    <a:pt x="311" y="465"/>
                  </a:cubicBezTo>
                  <a:cubicBezTo>
                    <a:pt x="326" y="279"/>
                    <a:pt x="187" y="1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2835025" y="2287325"/>
              <a:ext cx="41125" cy="38450"/>
            </a:xfrm>
            <a:custGeom>
              <a:rect b="b" l="l" r="r" t="t"/>
              <a:pathLst>
                <a:path extrusionOk="0" h="1538" w="1645">
                  <a:moveTo>
                    <a:pt x="217" y="0"/>
                  </a:moveTo>
                  <a:lnTo>
                    <a:pt x="0" y="310"/>
                  </a:lnTo>
                  <a:cubicBezTo>
                    <a:pt x="0" y="310"/>
                    <a:pt x="961" y="1538"/>
                    <a:pt x="992" y="1538"/>
                  </a:cubicBezTo>
                  <a:cubicBezTo>
                    <a:pt x="993" y="1538"/>
                    <a:pt x="993" y="1537"/>
                    <a:pt x="993" y="1536"/>
                  </a:cubicBezTo>
                  <a:lnTo>
                    <a:pt x="1287" y="900"/>
                  </a:lnTo>
                  <a:lnTo>
                    <a:pt x="1644" y="1287"/>
                  </a:lnTo>
                  <a:lnTo>
                    <a:pt x="1644" y="1287"/>
                  </a:lnTo>
                  <a:lnTo>
                    <a:pt x="1536" y="403"/>
                  </a:lnTo>
                  <a:lnTo>
                    <a:pt x="1365" y="171"/>
                  </a:lnTo>
                  <a:lnTo>
                    <a:pt x="1241" y="7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2836575" y="2297000"/>
              <a:ext cx="41125" cy="29900"/>
            </a:xfrm>
            <a:custGeom>
              <a:rect b="b" l="l" r="r" t="t"/>
              <a:pathLst>
                <a:path extrusionOk="0" h="1196" w="1645">
                  <a:moveTo>
                    <a:pt x="1246" y="532"/>
                  </a:moveTo>
                  <a:cubicBezTo>
                    <a:pt x="1270" y="553"/>
                    <a:pt x="1309" y="589"/>
                    <a:pt x="1353" y="630"/>
                  </a:cubicBezTo>
                  <a:lnTo>
                    <a:pt x="1353" y="630"/>
                  </a:lnTo>
                  <a:cubicBezTo>
                    <a:pt x="1308" y="584"/>
                    <a:pt x="1269" y="548"/>
                    <a:pt x="1246" y="532"/>
                  </a:cubicBezTo>
                  <a:close/>
                  <a:moveTo>
                    <a:pt x="1474" y="16"/>
                  </a:moveTo>
                  <a:cubicBezTo>
                    <a:pt x="1458" y="187"/>
                    <a:pt x="1551" y="683"/>
                    <a:pt x="1567" y="838"/>
                  </a:cubicBezTo>
                  <a:cubicBezTo>
                    <a:pt x="1558" y="821"/>
                    <a:pt x="1446" y="716"/>
                    <a:pt x="1353" y="630"/>
                  </a:cubicBezTo>
                  <a:lnTo>
                    <a:pt x="1353" y="630"/>
                  </a:lnTo>
                  <a:cubicBezTo>
                    <a:pt x="1473" y="751"/>
                    <a:pt x="1635" y="932"/>
                    <a:pt x="1644" y="932"/>
                  </a:cubicBezTo>
                  <a:cubicBezTo>
                    <a:pt x="1644" y="932"/>
                    <a:pt x="1644" y="932"/>
                    <a:pt x="1644" y="931"/>
                  </a:cubicBezTo>
                  <a:cubicBezTo>
                    <a:pt x="1613" y="745"/>
                    <a:pt x="1598" y="559"/>
                    <a:pt x="1551" y="373"/>
                  </a:cubicBezTo>
                  <a:cubicBezTo>
                    <a:pt x="1520" y="203"/>
                    <a:pt x="1536" y="203"/>
                    <a:pt x="1489" y="16"/>
                  </a:cubicBezTo>
                  <a:close/>
                  <a:moveTo>
                    <a:pt x="0" y="1"/>
                  </a:moveTo>
                  <a:cubicBezTo>
                    <a:pt x="140" y="218"/>
                    <a:pt x="946" y="1195"/>
                    <a:pt x="946" y="1195"/>
                  </a:cubicBezTo>
                  <a:cubicBezTo>
                    <a:pt x="1070" y="994"/>
                    <a:pt x="1163" y="761"/>
                    <a:pt x="1241" y="528"/>
                  </a:cubicBezTo>
                  <a:cubicBezTo>
                    <a:pt x="1243" y="529"/>
                    <a:pt x="1244" y="530"/>
                    <a:pt x="1246" y="532"/>
                  </a:cubicBezTo>
                  <a:lnTo>
                    <a:pt x="1246" y="532"/>
                  </a:lnTo>
                  <a:cubicBezTo>
                    <a:pt x="1233" y="520"/>
                    <a:pt x="1225" y="513"/>
                    <a:pt x="1225" y="513"/>
                  </a:cubicBezTo>
                  <a:cubicBezTo>
                    <a:pt x="1163" y="606"/>
                    <a:pt x="931" y="1087"/>
                    <a:pt x="931" y="1133"/>
                  </a:cubicBezTo>
                  <a:cubicBezTo>
                    <a:pt x="776" y="931"/>
                    <a:pt x="171" y="1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3436025" y="2525875"/>
              <a:ext cx="29875" cy="228975"/>
            </a:xfrm>
            <a:custGeom>
              <a:rect b="b" l="l" r="r" t="t"/>
              <a:pathLst>
                <a:path extrusionOk="0" h="9159" w="1195">
                  <a:moveTo>
                    <a:pt x="23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620" y="2339"/>
                    <a:pt x="1132" y="4727"/>
                    <a:pt x="1086" y="7131"/>
                  </a:cubicBezTo>
                  <a:cubicBezTo>
                    <a:pt x="1070" y="7813"/>
                    <a:pt x="993" y="8465"/>
                    <a:pt x="931" y="9147"/>
                  </a:cubicBezTo>
                  <a:cubicBezTo>
                    <a:pt x="931" y="9155"/>
                    <a:pt x="938" y="9159"/>
                    <a:pt x="948" y="9159"/>
                  </a:cubicBezTo>
                  <a:cubicBezTo>
                    <a:pt x="958" y="9159"/>
                    <a:pt x="969" y="9155"/>
                    <a:pt x="977" y="9147"/>
                  </a:cubicBezTo>
                  <a:cubicBezTo>
                    <a:pt x="1086" y="8589"/>
                    <a:pt x="1148" y="7999"/>
                    <a:pt x="1163" y="7410"/>
                  </a:cubicBezTo>
                  <a:cubicBezTo>
                    <a:pt x="1194" y="6805"/>
                    <a:pt x="1194" y="6216"/>
                    <a:pt x="1148" y="5627"/>
                  </a:cubicBezTo>
                  <a:cubicBezTo>
                    <a:pt x="1055" y="4401"/>
                    <a:pt x="884" y="3192"/>
                    <a:pt x="589" y="1997"/>
                  </a:cubicBezTo>
                  <a:cubicBezTo>
                    <a:pt x="434" y="1315"/>
                    <a:pt x="233" y="679"/>
                    <a:pt x="47" y="12"/>
                  </a:cubicBezTo>
                  <a:cubicBezTo>
                    <a:pt x="47" y="4"/>
                    <a:pt x="35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3412750" y="2526950"/>
              <a:ext cx="51975" cy="169075"/>
            </a:xfrm>
            <a:custGeom>
              <a:rect b="b" l="l" r="r" t="t"/>
              <a:pathLst>
                <a:path extrusionOk="0" h="6763" w="2079">
                  <a:moveTo>
                    <a:pt x="931" y="0"/>
                  </a:moveTo>
                  <a:cubicBezTo>
                    <a:pt x="931" y="0"/>
                    <a:pt x="0" y="2358"/>
                    <a:pt x="218" y="2916"/>
                  </a:cubicBezTo>
                  <a:cubicBezTo>
                    <a:pt x="435" y="3490"/>
                    <a:pt x="853" y="3598"/>
                    <a:pt x="853" y="3598"/>
                  </a:cubicBezTo>
                  <a:cubicBezTo>
                    <a:pt x="853" y="3598"/>
                    <a:pt x="295" y="4420"/>
                    <a:pt x="683" y="5165"/>
                  </a:cubicBezTo>
                  <a:cubicBezTo>
                    <a:pt x="1086" y="5925"/>
                    <a:pt x="1970" y="5909"/>
                    <a:pt x="2017" y="6762"/>
                  </a:cubicBezTo>
                  <a:cubicBezTo>
                    <a:pt x="2017" y="6762"/>
                    <a:pt x="2079" y="3133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3432525" y="2539350"/>
              <a:ext cx="29500" cy="134950"/>
            </a:xfrm>
            <a:custGeom>
              <a:rect b="b" l="l" r="r" t="t"/>
              <a:pathLst>
                <a:path extrusionOk="0" h="5398" w="1180">
                  <a:moveTo>
                    <a:pt x="218" y="0"/>
                  </a:moveTo>
                  <a:lnTo>
                    <a:pt x="218" y="0"/>
                  </a:lnTo>
                  <a:cubicBezTo>
                    <a:pt x="419" y="698"/>
                    <a:pt x="574" y="1396"/>
                    <a:pt x="714" y="2094"/>
                  </a:cubicBezTo>
                  <a:cubicBezTo>
                    <a:pt x="590" y="1970"/>
                    <a:pt x="435" y="1908"/>
                    <a:pt x="264" y="1846"/>
                  </a:cubicBezTo>
                  <a:lnTo>
                    <a:pt x="264" y="1846"/>
                  </a:lnTo>
                  <a:cubicBezTo>
                    <a:pt x="435" y="1908"/>
                    <a:pt x="590" y="2017"/>
                    <a:pt x="729" y="2156"/>
                  </a:cubicBezTo>
                  <a:cubicBezTo>
                    <a:pt x="745" y="2296"/>
                    <a:pt x="791" y="2420"/>
                    <a:pt x="807" y="2559"/>
                  </a:cubicBezTo>
                  <a:cubicBezTo>
                    <a:pt x="590" y="2327"/>
                    <a:pt x="295" y="2218"/>
                    <a:pt x="1" y="2094"/>
                  </a:cubicBezTo>
                  <a:lnTo>
                    <a:pt x="1" y="2094"/>
                  </a:lnTo>
                  <a:cubicBezTo>
                    <a:pt x="295" y="2218"/>
                    <a:pt x="605" y="2373"/>
                    <a:pt x="822" y="2637"/>
                  </a:cubicBezTo>
                  <a:cubicBezTo>
                    <a:pt x="900" y="3025"/>
                    <a:pt x="962" y="3428"/>
                    <a:pt x="1009" y="3816"/>
                  </a:cubicBezTo>
                  <a:cubicBezTo>
                    <a:pt x="853" y="3661"/>
                    <a:pt x="667" y="3552"/>
                    <a:pt x="450" y="3506"/>
                  </a:cubicBezTo>
                  <a:cubicBezTo>
                    <a:pt x="450" y="3506"/>
                    <a:pt x="435" y="3506"/>
                    <a:pt x="450" y="3537"/>
                  </a:cubicBezTo>
                  <a:cubicBezTo>
                    <a:pt x="667" y="3583"/>
                    <a:pt x="853" y="3723"/>
                    <a:pt x="1009" y="3893"/>
                  </a:cubicBezTo>
                  <a:cubicBezTo>
                    <a:pt x="1040" y="4033"/>
                    <a:pt x="1055" y="4172"/>
                    <a:pt x="1071" y="4328"/>
                  </a:cubicBezTo>
                  <a:cubicBezTo>
                    <a:pt x="962" y="4235"/>
                    <a:pt x="823" y="4157"/>
                    <a:pt x="683" y="4095"/>
                  </a:cubicBezTo>
                  <a:lnTo>
                    <a:pt x="683" y="4095"/>
                  </a:lnTo>
                  <a:cubicBezTo>
                    <a:pt x="823" y="4157"/>
                    <a:pt x="962" y="4250"/>
                    <a:pt x="1071" y="4343"/>
                  </a:cubicBezTo>
                  <a:cubicBezTo>
                    <a:pt x="1086" y="4483"/>
                    <a:pt x="1117" y="4622"/>
                    <a:pt x="1117" y="4746"/>
                  </a:cubicBezTo>
                  <a:cubicBezTo>
                    <a:pt x="900" y="4498"/>
                    <a:pt x="621" y="4312"/>
                    <a:pt x="311" y="4188"/>
                  </a:cubicBezTo>
                  <a:lnTo>
                    <a:pt x="311" y="4188"/>
                  </a:lnTo>
                  <a:cubicBezTo>
                    <a:pt x="621" y="4328"/>
                    <a:pt x="884" y="4545"/>
                    <a:pt x="1086" y="4793"/>
                  </a:cubicBezTo>
                  <a:cubicBezTo>
                    <a:pt x="1117" y="4777"/>
                    <a:pt x="1117" y="4777"/>
                    <a:pt x="1133" y="4777"/>
                  </a:cubicBezTo>
                  <a:cubicBezTo>
                    <a:pt x="1009" y="3149"/>
                    <a:pt x="714" y="1551"/>
                    <a:pt x="218" y="0"/>
                  </a:cubicBezTo>
                  <a:close/>
                  <a:moveTo>
                    <a:pt x="1133" y="4785"/>
                  </a:moveTo>
                  <a:cubicBezTo>
                    <a:pt x="1133" y="4984"/>
                    <a:pt x="1149" y="5199"/>
                    <a:pt x="1179" y="5398"/>
                  </a:cubicBezTo>
                  <a:cubicBezTo>
                    <a:pt x="1149" y="5183"/>
                    <a:pt x="1133" y="4984"/>
                    <a:pt x="1133" y="4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3428250" y="2574625"/>
              <a:ext cx="14375" cy="4675"/>
            </a:xfrm>
            <a:custGeom>
              <a:rect b="b" l="l" r="r" t="t"/>
              <a:pathLst>
                <a:path extrusionOk="0" h="187" w="575">
                  <a:moveTo>
                    <a:pt x="1" y="1"/>
                  </a:moveTo>
                  <a:cubicBezTo>
                    <a:pt x="202" y="63"/>
                    <a:pt x="373" y="125"/>
                    <a:pt x="575" y="187"/>
                  </a:cubicBezTo>
                  <a:cubicBezTo>
                    <a:pt x="389" y="78"/>
                    <a:pt x="202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3434075" y="2638600"/>
              <a:ext cx="10875" cy="3525"/>
            </a:xfrm>
            <a:custGeom>
              <a:rect b="b" l="l" r="r" t="t"/>
              <a:pathLst>
                <a:path extrusionOk="0" h="141" w="435">
                  <a:moveTo>
                    <a:pt x="1" y="1"/>
                  </a:moveTo>
                  <a:cubicBezTo>
                    <a:pt x="156" y="32"/>
                    <a:pt x="295" y="78"/>
                    <a:pt x="435" y="140"/>
                  </a:cubicBezTo>
                  <a:cubicBezTo>
                    <a:pt x="295" y="63"/>
                    <a:pt x="156" y="3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3465875" y="2600600"/>
              <a:ext cx="62050" cy="175675"/>
            </a:xfrm>
            <a:custGeom>
              <a:rect b="b" l="l" r="r" t="t"/>
              <a:pathLst>
                <a:path extrusionOk="0" h="7027" w="2482">
                  <a:moveTo>
                    <a:pt x="2420" y="1"/>
                  </a:moveTo>
                  <a:cubicBezTo>
                    <a:pt x="2032" y="265"/>
                    <a:pt x="1660" y="575"/>
                    <a:pt x="1334" y="947"/>
                  </a:cubicBezTo>
                  <a:cubicBezTo>
                    <a:pt x="1008" y="1304"/>
                    <a:pt x="745" y="1753"/>
                    <a:pt x="574" y="2219"/>
                  </a:cubicBezTo>
                  <a:cubicBezTo>
                    <a:pt x="233" y="3211"/>
                    <a:pt x="31" y="4235"/>
                    <a:pt x="16" y="5290"/>
                  </a:cubicBezTo>
                  <a:cubicBezTo>
                    <a:pt x="0" y="5864"/>
                    <a:pt x="47" y="6453"/>
                    <a:pt x="186" y="7011"/>
                  </a:cubicBezTo>
                  <a:lnTo>
                    <a:pt x="202" y="7027"/>
                  </a:lnTo>
                  <a:cubicBezTo>
                    <a:pt x="202" y="7027"/>
                    <a:pt x="233" y="7027"/>
                    <a:pt x="233" y="7011"/>
                  </a:cubicBezTo>
                  <a:cubicBezTo>
                    <a:pt x="78" y="6003"/>
                    <a:pt x="78" y="4995"/>
                    <a:pt x="248" y="3987"/>
                  </a:cubicBezTo>
                  <a:cubicBezTo>
                    <a:pt x="404" y="3010"/>
                    <a:pt x="652" y="1955"/>
                    <a:pt x="1272" y="1149"/>
                  </a:cubicBezTo>
                  <a:cubicBezTo>
                    <a:pt x="1598" y="730"/>
                    <a:pt x="2032" y="373"/>
                    <a:pt x="2451" y="32"/>
                  </a:cubicBezTo>
                  <a:cubicBezTo>
                    <a:pt x="2482" y="16"/>
                    <a:pt x="2451" y="1"/>
                    <a:pt x="2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3470125" y="2599050"/>
              <a:ext cx="58575" cy="116350"/>
            </a:xfrm>
            <a:custGeom>
              <a:rect b="b" l="l" r="r" t="t"/>
              <a:pathLst>
                <a:path extrusionOk="0" h="4654" w="2343">
                  <a:moveTo>
                    <a:pt x="2343" y="1"/>
                  </a:moveTo>
                  <a:lnTo>
                    <a:pt x="2343" y="1"/>
                  </a:lnTo>
                  <a:cubicBezTo>
                    <a:pt x="2343" y="1"/>
                    <a:pt x="1164" y="838"/>
                    <a:pt x="621" y="2017"/>
                  </a:cubicBezTo>
                  <a:cubicBezTo>
                    <a:pt x="32" y="3196"/>
                    <a:pt x="1" y="4654"/>
                    <a:pt x="1" y="4654"/>
                  </a:cubicBezTo>
                  <a:cubicBezTo>
                    <a:pt x="234" y="4282"/>
                    <a:pt x="482" y="3956"/>
                    <a:pt x="792" y="3646"/>
                  </a:cubicBezTo>
                  <a:cubicBezTo>
                    <a:pt x="1257" y="3180"/>
                    <a:pt x="1645" y="2855"/>
                    <a:pt x="1707" y="2544"/>
                  </a:cubicBezTo>
                  <a:cubicBezTo>
                    <a:pt x="1769" y="2234"/>
                    <a:pt x="1242" y="2002"/>
                    <a:pt x="1242" y="2002"/>
                  </a:cubicBezTo>
                  <a:lnTo>
                    <a:pt x="1242" y="2002"/>
                  </a:lnTo>
                  <a:cubicBezTo>
                    <a:pt x="1242" y="2002"/>
                    <a:pt x="1371" y="2024"/>
                    <a:pt x="1532" y="2024"/>
                  </a:cubicBezTo>
                  <a:cubicBezTo>
                    <a:pt x="1727" y="2024"/>
                    <a:pt x="1969" y="1991"/>
                    <a:pt x="2079" y="1847"/>
                  </a:cubicBezTo>
                  <a:cubicBezTo>
                    <a:pt x="2265" y="1567"/>
                    <a:pt x="2343" y="1"/>
                    <a:pt x="2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3470525" y="2609525"/>
              <a:ext cx="47725" cy="98125"/>
            </a:xfrm>
            <a:custGeom>
              <a:rect b="b" l="l" r="r" t="t"/>
              <a:pathLst>
                <a:path extrusionOk="0" h="3925" w="1909">
                  <a:moveTo>
                    <a:pt x="1808" y="105"/>
                  </a:moveTo>
                  <a:lnTo>
                    <a:pt x="1474" y="756"/>
                  </a:lnTo>
                  <a:lnTo>
                    <a:pt x="1474" y="756"/>
                  </a:lnTo>
                  <a:cubicBezTo>
                    <a:pt x="1376" y="761"/>
                    <a:pt x="1278" y="778"/>
                    <a:pt x="1179" y="807"/>
                  </a:cubicBezTo>
                  <a:cubicBezTo>
                    <a:pt x="1375" y="555"/>
                    <a:pt x="1596" y="329"/>
                    <a:pt x="1808" y="105"/>
                  </a:cubicBezTo>
                  <a:close/>
                  <a:moveTo>
                    <a:pt x="1468" y="768"/>
                  </a:moveTo>
                  <a:lnTo>
                    <a:pt x="1393" y="915"/>
                  </a:lnTo>
                  <a:lnTo>
                    <a:pt x="1393" y="915"/>
                  </a:lnTo>
                  <a:cubicBezTo>
                    <a:pt x="1294" y="927"/>
                    <a:pt x="1192" y="945"/>
                    <a:pt x="1086" y="962"/>
                  </a:cubicBezTo>
                  <a:cubicBezTo>
                    <a:pt x="1102" y="916"/>
                    <a:pt x="1148" y="885"/>
                    <a:pt x="1164" y="838"/>
                  </a:cubicBezTo>
                  <a:cubicBezTo>
                    <a:pt x="1261" y="799"/>
                    <a:pt x="1366" y="778"/>
                    <a:pt x="1468" y="768"/>
                  </a:cubicBezTo>
                  <a:close/>
                  <a:moveTo>
                    <a:pt x="1387" y="927"/>
                  </a:moveTo>
                  <a:lnTo>
                    <a:pt x="1226" y="1241"/>
                  </a:lnTo>
                  <a:cubicBezTo>
                    <a:pt x="1102" y="1241"/>
                    <a:pt x="993" y="1241"/>
                    <a:pt x="869" y="1288"/>
                  </a:cubicBezTo>
                  <a:cubicBezTo>
                    <a:pt x="931" y="1195"/>
                    <a:pt x="1008" y="1086"/>
                    <a:pt x="1071" y="993"/>
                  </a:cubicBezTo>
                  <a:cubicBezTo>
                    <a:pt x="1176" y="968"/>
                    <a:pt x="1281" y="944"/>
                    <a:pt x="1387" y="927"/>
                  </a:cubicBezTo>
                  <a:close/>
                  <a:moveTo>
                    <a:pt x="1862" y="1"/>
                  </a:moveTo>
                  <a:lnTo>
                    <a:pt x="1812" y="97"/>
                  </a:lnTo>
                  <a:lnTo>
                    <a:pt x="1812" y="97"/>
                  </a:lnTo>
                  <a:cubicBezTo>
                    <a:pt x="1349" y="563"/>
                    <a:pt x="896" y="1051"/>
                    <a:pt x="621" y="1660"/>
                  </a:cubicBezTo>
                  <a:cubicBezTo>
                    <a:pt x="528" y="1862"/>
                    <a:pt x="435" y="2094"/>
                    <a:pt x="373" y="2327"/>
                  </a:cubicBezTo>
                  <a:cubicBezTo>
                    <a:pt x="342" y="2374"/>
                    <a:pt x="326" y="2436"/>
                    <a:pt x="326" y="2467"/>
                  </a:cubicBezTo>
                  <a:cubicBezTo>
                    <a:pt x="202" y="2947"/>
                    <a:pt x="78" y="3444"/>
                    <a:pt x="0" y="3925"/>
                  </a:cubicBezTo>
                  <a:cubicBezTo>
                    <a:pt x="62" y="3676"/>
                    <a:pt x="93" y="3444"/>
                    <a:pt x="171" y="3180"/>
                  </a:cubicBezTo>
                  <a:cubicBezTo>
                    <a:pt x="264" y="3149"/>
                    <a:pt x="373" y="3103"/>
                    <a:pt x="481" y="3103"/>
                  </a:cubicBezTo>
                  <a:lnTo>
                    <a:pt x="481" y="3087"/>
                  </a:lnTo>
                  <a:cubicBezTo>
                    <a:pt x="388" y="3087"/>
                    <a:pt x="264" y="3103"/>
                    <a:pt x="171" y="3149"/>
                  </a:cubicBezTo>
                  <a:cubicBezTo>
                    <a:pt x="233" y="2916"/>
                    <a:pt x="295" y="2699"/>
                    <a:pt x="373" y="2482"/>
                  </a:cubicBezTo>
                  <a:cubicBezTo>
                    <a:pt x="605" y="2436"/>
                    <a:pt x="838" y="2405"/>
                    <a:pt x="1071" y="2389"/>
                  </a:cubicBezTo>
                  <a:cubicBezTo>
                    <a:pt x="1016" y="2385"/>
                    <a:pt x="961" y="2384"/>
                    <a:pt x="906" y="2384"/>
                  </a:cubicBezTo>
                  <a:cubicBezTo>
                    <a:pt x="729" y="2384"/>
                    <a:pt x="554" y="2404"/>
                    <a:pt x="388" y="2451"/>
                  </a:cubicBezTo>
                  <a:cubicBezTo>
                    <a:pt x="404" y="2405"/>
                    <a:pt x="404" y="2374"/>
                    <a:pt x="435" y="2327"/>
                  </a:cubicBezTo>
                  <a:cubicBezTo>
                    <a:pt x="590" y="2296"/>
                    <a:pt x="745" y="2281"/>
                    <a:pt x="884" y="2250"/>
                  </a:cubicBezTo>
                  <a:cubicBezTo>
                    <a:pt x="729" y="2250"/>
                    <a:pt x="574" y="2281"/>
                    <a:pt x="450" y="2312"/>
                  </a:cubicBezTo>
                  <a:cubicBezTo>
                    <a:pt x="497" y="2125"/>
                    <a:pt x="574" y="1939"/>
                    <a:pt x="652" y="1753"/>
                  </a:cubicBezTo>
                  <a:cubicBezTo>
                    <a:pt x="714" y="1598"/>
                    <a:pt x="791" y="1459"/>
                    <a:pt x="884" y="1319"/>
                  </a:cubicBezTo>
                  <a:cubicBezTo>
                    <a:pt x="1008" y="1288"/>
                    <a:pt x="1148" y="1272"/>
                    <a:pt x="1257" y="1272"/>
                  </a:cubicBezTo>
                  <a:lnTo>
                    <a:pt x="1438" y="919"/>
                  </a:lnTo>
                  <a:lnTo>
                    <a:pt x="1438" y="919"/>
                  </a:lnTo>
                  <a:cubicBezTo>
                    <a:pt x="1502" y="911"/>
                    <a:pt x="1566" y="906"/>
                    <a:pt x="1630" y="906"/>
                  </a:cubicBezTo>
                  <a:cubicBezTo>
                    <a:pt x="1707" y="906"/>
                    <a:pt x="1784" y="913"/>
                    <a:pt x="1862" y="931"/>
                  </a:cubicBezTo>
                  <a:cubicBezTo>
                    <a:pt x="1776" y="910"/>
                    <a:pt x="1690" y="901"/>
                    <a:pt x="1603" y="901"/>
                  </a:cubicBezTo>
                  <a:cubicBezTo>
                    <a:pt x="1550" y="901"/>
                    <a:pt x="1497" y="904"/>
                    <a:pt x="1442" y="910"/>
                  </a:cubicBezTo>
                  <a:lnTo>
                    <a:pt x="1442" y="910"/>
                  </a:lnTo>
                  <a:lnTo>
                    <a:pt x="1517" y="765"/>
                  </a:lnTo>
                  <a:lnTo>
                    <a:pt x="1517" y="765"/>
                  </a:lnTo>
                  <a:cubicBezTo>
                    <a:pt x="1560" y="762"/>
                    <a:pt x="1603" y="761"/>
                    <a:pt x="1644" y="761"/>
                  </a:cubicBezTo>
                  <a:cubicBezTo>
                    <a:pt x="1606" y="757"/>
                    <a:pt x="1567" y="755"/>
                    <a:pt x="1528" y="755"/>
                  </a:cubicBezTo>
                  <a:cubicBezTo>
                    <a:pt x="1526" y="755"/>
                    <a:pt x="1524" y="755"/>
                    <a:pt x="1522" y="755"/>
                  </a:cubicBezTo>
                  <a:lnTo>
                    <a:pt x="1522" y="755"/>
                  </a:lnTo>
                  <a:lnTo>
                    <a:pt x="1908" y="1"/>
                  </a:lnTo>
                  <a:lnTo>
                    <a:pt x="1908" y="1"/>
                  </a:lnTo>
                  <a:cubicBezTo>
                    <a:pt x="1898" y="11"/>
                    <a:pt x="1887" y="22"/>
                    <a:pt x="1877" y="32"/>
                  </a:cubicBezTo>
                  <a:lnTo>
                    <a:pt x="1877" y="32"/>
                  </a:lnTo>
                  <a:cubicBezTo>
                    <a:pt x="1877" y="32"/>
                    <a:pt x="1877" y="32"/>
                    <a:pt x="1877" y="32"/>
                  </a:cubicBezTo>
                  <a:cubicBezTo>
                    <a:pt x="1877" y="1"/>
                    <a:pt x="1877" y="1"/>
                    <a:pt x="1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3511625" y="2636000"/>
              <a:ext cx="5850" cy="700"/>
            </a:xfrm>
            <a:custGeom>
              <a:rect b="b" l="l" r="r" t="t"/>
              <a:pathLst>
                <a:path extrusionOk="0" h="28" w="234">
                  <a:moveTo>
                    <a:pt x="117" y="0"/>
                  </a:moveTo>
                  <a:cubicBezTo>
                    <a:pt x="78" y="0"/>
                    <a:pt x="39" y="4"/>
                    <a:pt x="0" y="12"/>
                  </a:cubicBezTo>
                  <a:lnTo>
                    <a:pt x="0" y="27"/>
                  </a:lnTo>
                  <a:cubicBezTo>
                    <a:pt x="78" y="12"/>
                    <a:pt x="155" y="12"/>
                    <a:pt x="233" y="12"/>
                  </a:cubicBezTo>
                  <a:cubicBezTo>
                    <a:pt x="194" y="4"/>
                    <a:pt x="15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3487200" y="2674275"/>
              <a:ext cx="9725" cy="1975"/>
            </a:xfrm>
            <a:custGeom>
              <a:rect b="b" l="l" r="r" t="t"/>
              <a:pathLst>
                <a:path extrusionOk="0" h="79" w="389">
                  <a:moveTo>
                    <a:pt x="357" y="1"/>
                  </a:moveTo>
                  <a:cubicBezTo>
                    <a:pt x="248" y="1"/>
                    <a:pt x="109" y="16"/>
                    <a:pt x="0" y="78"/>
                  </a:cubicBezTo>
                  <a:cubicBezTo>
                    <a:pt x="109" y="47"/>
                    <a:pt x="233" y="32"/>
                    <a:pt x="357" y="16"/>
                  </a:cubicBezTo>
                  <a:cubicBezTo>
                    <a:pt x="388" y="16"/>
                    <a:pt x="388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3486025" y="2661100"/>
              <a:ext cx="4100" cy="575"/>
            </a:xfrm>
            <a:custGeom>
              <a:rect b="b" l="l" r="r" t="t"/>
              <a:pathLst>
                <a:path extrusionOk="0" h="23" w="164">
                  <a:moveTo>
                    <a:pt x="156" y="0"/>
                  </a:moveTo>
                  <a:cubicBezTo>
                    <a:pt x="156" y="8"/>
                    <a:pt x="160" y="12"/>
                    <a:pt x="162" y="12"/>
                  </a:cubicBezTo>
                  <a:cubicBezTo>
                    <a:pt x="164" y="12"/>
                    <a:pt x="164" y="8"/>
                    <a:pt x="156" y="0"/>
                  </a:cubicBezTo>
                  <a:close/>
                  <a:moveTo>
                    <a:pt x="156" y="0"/>
                  </a:moveTo>
                  <a:cubicBezTo>
                    <a:pt x="94" y="0"/>
                    <a:pt x="63" y="0"/>
                    <a:pt x="1" y="16"/>
                  </a:cubicBezTo>
                  <a:cubicBezTo>
                    <a:pt x="19" y="20"/>
                    <a:pt x="37" y="22"/>
                    <a:pt x="54" y="22"/>
                  </a:cubicBezTo>
                  <a:cubicBezTo>
                    <a:pt x="96" y="22"/>
                    <a:pt x="134" y="11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3382900" y="2642100"/>
              <a:ext cx="86875" cy="129925"/>
            </a:xfrm>
            <a:custGeom>
              <a:rect b="b" l="l" r="r" t="t"/>
              <a:pathLst>
                <a:path extrusionOk="0" h="5197" w="3475">
                  <a:moveTo>
                    <a:pt x="31" y="0"/>
                  </a:moveTo>
                  <a:cubicBezTo>
                    <a:pt x="20" y="0"/>
                    <a:pt x="8" y="26"/>
                    <a:pt x="3" y="33"/>
                  </a:cubicBezTo>
                  <a:lnTo>
                    <a:pt x="3" y="33"/>
                  </a:lnTo>
                  <a:cubicBezTo>
                    <a:pt x="2" y="32"/>
                    <a:pt x="1" y="32"/>
                    <a:pt x="0" y="31"/>
                  </a:cubicBezTo>
                  <a:lnTo>
                    <a:pt x="0" y="31"/>
                  </a:lnTo>
                  <a:cubicBezTo>
                    <a:pt x="0" y="34"/>
                    <a:pt x="1" y="35"/>
                    <a:pt x="1" y="35"/>
                  </a:cubicBezTo>
                  <a:cubicBezTo>
                    <a:pt x="2" y="35"/>
                    <a:pt x="2" y="34"/>
                    <a:pt x="3" y="33"/>
                  </a:cubicBezTo>
                  <a:lnTo>
                    <a:pt x="3" y="33"/>
                  </a:lnTo>
                  <a:cubicBezTo>
                    <a:pt x="421" y="234"/>
                    <a:pt x="854" y="404"/>
                    <a:pt x="1225" y="683"/>
                  </a:cubicBezTo>
                  <a:cubicBezTo>
                    <a:pt x="1892" y="1179"/>
                    <a:pt x="2358" y="1970"/>
                    <a:pt x="2714" y="2730"/>
                  </a:cubicBezTo>
                  <a:cubicBezTo>
                    <a:pt x="3071" y="3506"/>
                    <a:pt x="3304" y="4328"/>
                    <a:pt x="3428" y="5181"/>
                  </a:cubicBezTo>
                  <a:lnTo>
                    <a:pt x="3443" y="5196"/>
                  </a:lnTo>
                  <a:cubicBezTo>
                    <a:pt x="3474" y="5196"/>
                    <a:pt x="3474" y="5181"/>
                    <a:pt x="3474" y="5181"/>
                  </a:cubicBezTo>
                  <a:cubicBezTo>
                    <a:pt x="3428" y="4684"/>
                    <a:pt x="3335" y="4204"/>
                    <a:pt x="3195" y="3738"/>
                  </a:cubicBezTo>
                  <a:cubicBezTo>
                    <a:pt x="2947" y="2916"/>
                    <a:pt x="2559" y="2110"/>
                    <a:pt x="2032" y="1396"/>
                  </a:cubicBezTo>
                  <a:cubicBezTo>
                    <a:pt x="1784" y="1055"/>
                    <a:pt x="1474" y="760"/>
                    <a:pt x="1117" y="528"/>
                  </a:cubicBezTo>
                  <a:cubicBezTo>
                    <a:pt x="791" y="311"/>
                    <a:pt x="419" y="14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3381725" y="2641325"/>
              <a:ext cx="74475" cy="80675"/>
            </a:xfrm>
            <a:custGeom>
              <a:rect b="b" l="l" r="r" t="t"/>
              <a:pathLst>
                <a:path extrusionOk="0" h="3227" w="2979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435" y="1257"/>
                    <a:pt x="652" y="1427"/>
                  </a:cubicBezTo>
                  <a:cubicBezTo>
                    <a:pt x="702" y="1473"/>
                    <a:pt x="775" y="1490"/>
                    <a:pt x="856" y="1490"/>
                  </a:cubicBezTo>
                  <a:cubicBezTo>
                    <a:pt x="1076" y="1490"/>
                    <a:pt x="1350" y="1365"/>
                    <a:pt x="1350" y="1365"/>
                  </a:cubicBezTo>
                  <a:lnTo>
                    <a:pt x="1350" y="1365"/>
                  </a:lnTo>
                  <a:cubicBezTo>
                    <a:pt x="1350" y="1365"/>
                    <a:pt x="978" y="1675"/>
                    <a:pt x="1086" y="1908"/>
                  </a:cubicBezTo>
                  <a:cubicBezTo>
                    <a:pt x="1226" y="2141"/>
                    <a:pt x="1614" y="2327"/>
                    <a:pt x="2094" y="2591"/>
                  </a:cubicBezTo>
                  <a:cubicBezTo>
                    <a:pt x="2405" y="2792"/>
                    <a:pt x="2699" y="2994"/>
                    <a:pt x="2979" y="3226"/>
                  </a:cubicBezTo>
                  <a:cubicBezTo>
                    <a:pt x="2979" y="3226"/>
                    <a:pt x="2606" y="2063"/>
                    <a:pt x="1862" y="1241"/>
                  </a:cubicBezTo>
                  <a:cubicBezTo>
                    <a:pt x="1148" y="4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3394900" y="2648300"/>
              <a:ext cx="60125" cy="67875"/>
            </a:xfrm>
            <a:custGeom>
              <a:rect b="b" l="l" r="r" t="t"/>
              <a:pathLst>
                <a:path extrusionOk="0" h="2715" w="2405">
                  <a:moveTo>
                    <a:pt x="1673" y="1676"/>
                  </a:moveTo>
                  <a:cubicBezTo>
                    <a:pt x="1538" y="1676"/>
                    <a:pt x="1391" y="1677"/>
                    <a:pt x="1257" y="1707"/>
                  </a:cubicBezTo>
                  <a:cubicBezTo>
                    <a:pt x="1396" y="1691"/>
                    <a:pt x="1534" y="1676"/>
                    <a:pt x="1673" y="1676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80" y="187"/>
                    <a:pt x="528" y="373"/>
                    <a:pt x="761" y="605"/>
                  </a:cubicBezTo>
                  <a:cubicBezTo>
                    <a:pt x="739" y="604"/>
                    <a:pt x="716" y="603"/>
                    <a:pt x="694" y="603"/>
                  </a:cubicBezTo>
                  <a:cubicBezTo>
                    <a:pt x="499" y="603"/>
                    <a:pt x="307" y="662"/>
                    <a:pt x="141" y="745"/>
                  </a:cubicBezTo>
                  <a:cubicBezTo>
                    <a:pt x="287" y="684"/>
                    <a:pt x="452" y="642"/>
                    <a:pt x="630" y="642"/>
                  </a:cubicBezTo>
                  <a:cubicBezTo>
                    <a:pt x="678" y="642"/>
                    <a:pt x="727" y="645"/>
                    <a:pt x="776" y="652"/>
                  </a:cubicBezTo>
                  <a:lnTo>
                    <a:pt x="901" y="761"/>
                  </a:lnTo>
                  <a:cubicBezTo>
                    <a:pt x="777" y="761"/>
                    <a:pt x="684" y="776"/>
                    <a:pt x="560" y="807"/>
                  </a:cubicBezTo>
                  <a:lnTo>
                    <a:pt x="560" y="807"/>
                  </a:lnTo>
                  <a:cubicBezTo>
                    <a:pt x="650" y="784"/>
                    <a:pt x="733" y="770"/>
                    <a:pt x="819" y="770"/>
                  </a:cubicBezTo>
                  <a:cubicBezTo>
                    <a:pt x="851" y="770"/>
                    <a:pt x="883" y="772"/>
                    <a:pt x="916" y="776"/>
                  </a:cubicBezTo>
                  <a:cubicBezTo>
                    <a:pt x="1102" y="978"/>
                    <a:pt x="1288" y="1195"/>
                    <a:pt x="1459" y="1396"/>
                  </a:cubicBezTo>
                  <a:cubicBezTo>
                    <a:pt x="1438" y="1392"/>
                    <a:pt x="1417" y="1390"/>
                    <a:pt x="1397" y="1390"/>
                  </a:cubicBezTo>
                  <a:cubicBezTo>
                    <a:pt x="1340" y="1390"/>
                    <a:pt x="1283" y="1405"/>
                    <a:pt x="1226" y="1427"/>
                  </a:cubicBezTo>
                  <a:cubicBezTo>
                    <a:pt x="1278" y="1427"/>
                    <a:pt x="1330" y="1414"/>
                    <a:pt x="1386" y="1414"/>
                  </a:cubicBezTo>
                  <a:cubicBezTo>
                    <a:pt x="1414" y="1414"/>
                    <a:pt x="1443" y="1417"/>
                    <a:pt x="1474" y="1427"/>
                  </a:cubicBezTo>
                  <a:cubicBezTo>
                    <a:pt x="1521" y="1458"/>
                    <a:pt x="1536" y="1505"/>
                    <a:pt x="1567" y="1536"/>
                  </a:cubicBezTo>
                  <a:cubicBezTo>
                    <a:pt x="1513" y="1532"/>
                    <a:pt x="1458" y="1530"/>
                    <a:pt x="1403" y="1530"/>
                  </a:cubicBezTo>
                  <a:cubicBezTo>
                    <a:pt x="1225" y="1530"/>
                    <a:pt x="1047" y="1551"/>
                    <a:pt x="870" y="1598"/>
                  </a:cubicBezTo>
                  <a:cubicBezTo>
                    <a:pt x="1044" y="1563"/>
                    <a:pt x="1218" y="1546"/>
                    <a:pt x="1406" y="1546"/>
                  </a:cubicBezTo>
                  <a:cubicBezTo>
                    <a:pt x="1469" y="1546"/>
                    <a:pt x="1533" y="1548"/>
                    <a:pt x="1598" y="1552"/>
                  </a:cubicBezTo>
                  <a:cubicBezTo>
                    <a:pt x="1630" y="1598"/>
                    <a:pt x="1645" y="1629"/>
                    <a:pt x="1676" y="1676"/>
                  </a:cubicBezTo>
                  <a:cubicBezTo>
                    <a:pt x="1675" y="1676"/>
                    <a:pt x="1674" y="1676"/>
                    <a:pt x="1673" y="1676"/>
                  </a:cubicBezTo>
                  <a:lnTo>
                    <a:pt x="1673" y="1676"/>
                  </a:lnTo>
                  <a:cubicBezTo>
                    <a:pt x="1679" y="1676"/>
                    <a:pt x="1685" y="1676"/>
                    <a:pt x="1692" y="1676"/>
                  </a:cubicBezTo>
                  <a:lnTo>
                    <a:pt x="2033" y="2203"/>
                  </a:lnTo>
                  <a:cubicBezTo>
                    <a:pt x="2018" y="2193"/>
                    <a:pt x="2002" y="2190"/>
                    <a:pt x="1985" y="2190"/>
                  </a:cubicBezTo>
                  <a:cubicBezTo>
                    <a:pt x="1948" y="2190"/>
                    <a:pt x="1905" y="2208"/>
                    <a:pt x="1862" y="2218"/>
                  </a:cubicBezTo>
                  <a:cubicBezTo>
                    <a:pt x="1924" y="2218"/>
                    <a:pt x="2002" y="2218"/>
                    <a:pt x="2064" y="2234"/>
                  </a:cubicBezTo>
                  <a:cubicBezTo>
                    <a:pt x="2157" y="2389"/>
                    <a:pt x="2250" y="2544"/>
                    <a:pt x="2343" y="2715"/>
                  </a:cubicBezTo>
                  <a:cubicBezTo>
                    <a:pt x="2389" y="2715"/>
                    <a:pt x="2405" y="2715"/>
                    <a:pt x="2389" y="2699"/>
                  </a:cubicBezTo>
                  <a:cubicBezTo>
                    <a:pt x="1800" y="1629"/>
                    <a:pt x="1056" y="6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3424000" y="2693675"/>
              <a:ext cx="8150" cy="800"/>
            </a:xfrm>
            <a:custGeom>
              <a:rect b="b" l="l" r="r" t="t"/>
              <a:pathLst>
                <a:path extrusionOk="0" h="32" w="326">
                  <a:moveTo>
                    <a:pt x="326" y="0"/>
                  </a:moveTo>
                  <a:cubicBezTo>
                    <a:pt x="217" y="0"/>
                    <a:pt x="93" y="0"/>
                    <a:pt x="0" y="31"/>
                  </a:cubicBezTo>
                  <a:cubicBezTo>
                    <a:pt x="124" y="16"/>
                    <a:pt x="233" y="16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3403825" y="2660700"/>
              <a:ext cx="3900" cy="325"/>
            </a:xfrm>
            <a:custGeom>
              <a:rect b="b" l="l" r="r" t="t"/>
              <a:pathLst>
                <a:path extrusionOk="0" h="13" w="156">
                  <a:moveTo>
                    <a:pt x="1" y="1"/>
                  </a:moveTo>
                  <a:cubicBezTo>
                    <a:pt x="24" y="9"/>
                    <a:pt x="47" y="13"/>
                    <a:pt x="72" y="13"/>
                  </a:cubicBezTo>
                  <a:cubicBezTo>
                    <a:pt x="98" y="13"/>
                    <a:pt x="125" y="9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3428250" y="2726625"/>
              <a:ext cx="64775" cy="84175"/>
            </a:xfrm>
            <a:custGeom>
              <a:rect b="b" l="l" r="r" t="t"/>
              <a:pathLst>
                <a:path extrusionOk="0" h="3367" w="2591">
                  <a:moveTo>
                    <a:pt x="466" y="1"/>
                  </a:moveTo>
                  <a:lnTo>
                    <a:pt x="373" y="667"/>
                  </a:lnTo>
                  <a:lnTo>
                    <a:pt x="1" y="3366"/>
                  </a:lnTo>
                  <a:lnTo>
                    <a:pt x="2591" y="3366"/>
                  </a:lnTo>
                  <a:lnTo>
                    <a:pt x="2219" y="667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3437575" y="2726625"/>
              <a:ext cx="46150" cy="16700"/>
            </a:xfrm>
            <a:custGeom>
              <a:rect b="b" l="l" r="r" t="t"/>
              <a:pathLst>
                <a:path extrusionOk="0" h="668" w="1846">
                  <a:moveTo>
                    <a:pt x="93" y="1"/>
                  </a:moveTo>
                  <a:lnTo>
                    <a:pt x="0" y="667"/>
                  </a:lnTo>
                  <a:lnTo>
                    <a:pt x="1846" y="667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3434075" y="2720025"/>
              <a:ext cx="53525" cy="14775"/>
            </a:xfrm>
            <a:custGeom>
              <a:rect b="b" l="l" r="r" t="t"/>
              <a:pathLst>
                <a:path extrusionOk="0" h="591" w="2141">
                  <a:moveTo>
                    <a:pt x="0" y="1"/>
                  </a:moveTo>
                  <a:lnTo>
                    <a:pt x="0" y="590"/>
                  </a:lnTo>
                  <a:lnTo>
                    <a:pt x="2141" y="590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" name="Google Shape;1188;p26"/>
          <p:cNvGrpSpPr/>
          <p:nvPr/>
        </p:nvGrpSpPr>
        <p:grpSpPr>
          <a:xfrm>
            <a:off x="6781910" y="3555779"/>
            <a:ext cx="300770" cy="54726"/>
            <a:chOff x="4770650" y="685575"/>
            <a:chExt cx="158250" cy="28800"/>
          </a:xfrm>
        </p:grpSpPr>
        <p:sp>
          <p:nvSpPr>
            <p:cNvPr id="1189" name="Google Shape;1189;p26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26"/>
          <p:cNvSpPr txBox="1"/>
          <p:nvPr>
            <p:ph type="title"/>
          </p:nvPr>
        </p:nvSpPr>
        <p:spPr>
          <a:xfrm>
            <a:off x="5241175" y="1832300"/>
            <a:ext cx="3382200" cy="1549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lt2"/>
                </a:solidFill>
              </a:rPr>
              <a:t>데이터 분석 및 주제 설정</a:t>
            </a:r>
            <a:endParaRPr sz="4500">
              <a:solidFill>
                <a:schemeClr val="lt2"/>
              </a:solidFill>
            </a:endParaRPr>
          </a:p>
        </p:txBody>
      </p:sp>
      <p:sp>
        <p:nvSpPr>
          <p:cNvPr id="1193" name="Google Shape;1193;p26"/>
          <p:cNvSpPr txBox="1"/>
          <p:nvPr>
            <p:ph idx="4294967295" type="title"/>
          </p:nvPr>
        </p:nvSpPr>
        <p:spPr>
          <a:xfrm>
            <a:off x="6383525" y="966325"/>
            <a:ext cx="109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dk2"/>
                </a:solidFill>
              </a:rPr>
              <a:t>02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194" name="Google Shape;1194;p26"/>
          <p:cNvSpPr/>
          <p:nvPr/>
        </p:nvSpPr>
        <p:spPr>
          <a:xfrm>
            <a:off x="5761800" y="0"/>
            <a:ext cx="3382200" cy="76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7"/>
          <p:cNvSpPr txBox="1"/>
          <p:nvPr>
            <p:ph type="title"/>
          </p:nvPr>
        </p:nvSpPr>
        <p:spPr>
          <a:xfrm>
            <a:off x="0" y="66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DataBase 분석</a:t>
            </a:r>
            <a:endParaRPr/>
          </a:p>
        </p:txBody>
      </p:sp>
      <p:pic>
        <p:nvPicPr>
          <p:cNvPr id="1200" name="Google Shape;1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25" y="1807457"/>
            <a:ext cx="8193951" cy="264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650" y="649049"/>
            <a:ext cx="1345705" cy="118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820" y="687254"/>
            <a:ext cx="1114848" cy="114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6876" y="1144351"/>
            <a:ext cx="6300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3701" y="4022175"/>
            <a:ext cx="2514298" cy="89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8651" y="4061588"/>
            <a:ext cx="11811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Manager's Dream Monthly Repor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7F7F7"/>
      </a:lt2>
      <a:accent1>
        <a:srgbClr val="C8DDA4"/>
      </a:accent1>
      <a:accent2>
        <a:srgbClr val="B2D9AB"/>
      </a:accent2>
      <a:accent3>
        <a:srgbClr val="87BC9E"/>
      </a:accent3>
      <a:accent4>
        <a:srgbClr val="395B8E"/>
      </a:accent4>
      <a:accent5>
        <a:srgbClr val="1C3B6A"/>
      </a:accent5>
      <a:accent6>
        <a:srgbClr val="1C3B6A"/>
      </a:accent6>
      <a:hlink>
        <a:srgbClr val="1C3B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